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3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7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78AF-76E9-4F1C-85B4-43E2F3ED8D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99E1-E62A-4C35-B194-3A9B8273A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c.blynk&amp;hl=en_IN" TargetMode="External"/><Relationship Id="rId2" Type="http://schemas.openxmlformats.org/officeDocument/2006/relationships/hyperlink" Target="https://electrosome.com/esp826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lticooker" TargetMode="External"/><Relationship Id="rId3" Type="http://schemas.openxmlformats.org/officeDocument/2006/relationships/hyperlink" Target="https://en.wikipedia.org/wiki/Home_automation_for_the_elderly_and_disabled" TargetMode="External"/><Relationship Id="rId7" Type="http://schemas.openxmlformats.org/officeDocument/2006/relationships/hyperlink" Target="https://www.chefling.net/" TargetMode="External"/><Relationship Id="rId2" Type="http://schemas.openxmlformats.org/officeDocument/2006/relationships/hyperlink" Target="https://en.wikipedia.org/wiki/Indoor_positioning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oogle_Home" TargetMode="External"/><Relationship Id="rId5" Type="http://schemas.openxmlformats.org/officeDocument/2006/relationships/hyperlink" Target="https://en.wikipedia.org/wiki/Amazon_Alexa" TargetMode="External"/><Relationship Id="rId10" Type="http://schemas.openxmlformats.org/officeDocument/2006/relationships/hyperlink" Target="https://en.wikipedia.org/wiki/Moley_Robotics" TargetMode="External"/><Relationship Id="rId4" Type="http://schemas.openxmlformats.org/officeDocument/2006/relationships/hyperlink" Target="https://en.wikipedia.org/wiki/Air_Quality_Egg" TargetMode="External"/><Relationship Id="rId9" Type="http://schemas.openxmlformats.org/officeDocument/2006/relationships/hyperlink" Target="https://en.wikipedia.org/wiki/Instant_Po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069975"/>
          </a:xfrm>
        </p:spPr>
        <p:txBody>
          <a:bodyPr>
            <a:noAutofit/>
          </a:bodyPr>
          <a:lstStyle/>
          <a:p>
            <a:r>
              <a:rPr lang="en-US" sz="1600" b="1" dirty="0"/>
              <a:t>DAYANANDA SAGAR UNIVERSITY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DEPARTMENT OF COMPUTER SCIENCE &amp; ENGINEERING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IN" sz="1600" b="1" dirty="0"/>
              <a:t>SCHOOL OF ENGINEERING </a:t>
            </a:r>
            <a:br>
              <a:rPr lang="en-IN" sz="1600" b="1" dirty="0"/>
            </a:br>
            <a:r>
              <a:rPr lang="en-IN" sz="1600" b="1" dirty="0"/>
              <a:t>KUDLU GATE, BANGALORE – 560068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IN" sz="1600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IN" sz="1600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915400" cy="3505201"/>
          </a:xfrm>
        </p:spPr>
        <p:txBody>
          <a:bodyPr>
            <a:normAutofit fontScale="25000" lnSpcReduction="20000"/>
          </a:bodyPr>
          <a:lstStyle/>
          <a:p>
            <a:endParaRPr lang="en-US" sz="5900" dirty="0" smtClean="0">
              <a:latin typeface="Algerian" pitchFamily="82" charset="0"/>
            </a:endParaRPr>
          </a:p>
          <a:p>
            <a:r>
              <a:rPr lang="en-US" sz="5900" dirty="0" smtClean="0">
                <a:latin typeface="Algerian" pitchFamily="82" charset="0"/>
              </a:rPr>
              <a:t> IOT PROJECT</a:t>
            </a:r>
          </a:p>
          <a:p>
            <a:r>
              <a:rPr lang="en-US" sz="5900" dirty="0" smtClean="0">
                <a:latin typeface="Algerian" pitchFamily="82" charset="0"/>
              </a:rPr>
              <a:t>   </a:t>
            </a:r>
          </a:p>
          <a:p>
            <a:r>
              <a:rPr lang="en-US" sz="5900" dirty="0" smtClean="0">
                <a:latin typeface="Algerian" pitchFamily="82" charset="0"/>
              </a:rPr>
              <a:t>ON</a:t>
            </a:r>
          </a:p>
          <a:p>
            <a:endParaRPr lang="en-US" sz="5900" dirty="0" smtClean="0">
              <a:latin typeface="Algerian" pitchFamily="82" charset="0"/>
            </a:endParaRPr>
          </a:p>
          <a:p>
            <a:r>
              <a:rPr lang="en-US" sz="5900" dirty="0" smtClean="0">
                <a:latin typeface="Algerian" pitchFamily="82" charset="0"/>
              </a:rPr>
              <a:t>HOME AUTOMATION</a:t>
            </a:r>
          </a:p>
          <a:p>
            <a:endParaRPr lang="en-US" sz="1800" dirty="0">
              <a:latin typeface="Algerian" pitchFamily="82" charset="0"/>
            </a:endParaRPr>
          </a:p>
          <a:p>
            <a:r>
              <a:rPr lang="en-US" sz="1800" dirty="0" smtClean="0">
                <a:latin typeface="Algerian" pitchFamily="82" charset="0"/>
              </a:rPr>
              <a:t> </a:t>
            </a:r>
          </a:p>
          <a:p>
            <a:endParaRPr lang="en-US" sz="1800" dirty="0" smtClean="0">
              <a:latin typeface="Algerian" pitchFamily="82" charset="0"/>
            </a:endParaRPr>
          </a:p>
          <a:p>
            <a:endParaRPr lang="en-US" sz="1800" dirty="0">
              <a:latin typeface="Algerian" pitchFamily="82" charset="0"/>
            </a:endParaRPr>
          </a:p>
          <a:p>
            <a:endParaRPr lang="en-US" sz="1800" dirty="0" smtClean="0">
              <a:latin typeface="Algerian" pitchFamily="82" charset="0"/>
            </a:endParaRPr>
          </a:p>
          <a:p>
            <a:endParaRPr lang="en-US" sz="5500" dirty="0"/>
          </a:p>
          <a:p>
            <a:pPr algn="r"/>
            <a:r>
              <a:rPr lang="en-US" sz="5500" dirty="0" smtClean="0"/>
              <a:t>    PREPARED BY</a:t>
            </a:r>
          </a:p>
          <a:p>
            <a:pPr algn="r"/>
            <a:r>
              <a:rPr lang="en-US" sz="5500" dirty="0" smtClean="0"/>
              <a:t>SANGMESH R B { ENG16EC0070}</a:t>
            </a:r>
          </a:p>
          <a:p>
            <a:pPr algn="r"/>
            <a:r>
              <a:rPr lang="en-US" sz="5500" dirty="0" smtClean="0"/>
              <a:t>SUNNY DEB { ENG16EC0084}</a:t>
            </a:r>
          </a:p>
          <a:p>
            <a:pPr algn="r"/>
            <a:r>
              <a:rPr lang="en-US" sz="5500" dirty="0" smtClean="0"/>
              <a:t>TENZIN GYALPO {ENG16EC0090}</a:t>
            </a:r>
          </a:p>
          <a:p>
            <a:pPr algn="r"/>
            <a:r>
              <a:rPr lang="en-US" sz="5500" dirty="0" smtClean="0"/>
              <a:t>VISHWESH TIWARI </a:t>
            </a:r>
            <a:r>
              <a:rPr lang="en-US" sz="5500" dirty="0" smtClean="0"/>
              <a:t>{ENG16EC0096</a:t>
            </a:r>
            <a:endParaRPr lang="en-US" sz="2900" dirty="0" smtClean="0"/>
          </a:p>
          <a:p>
            <a:endParaRPr lang="en-US" sz="2900" dirty="0" smtClean="0"/>
          </a:p>
          <a:p>
            <a:endParaRPr lang="en-US" dirty="0" smtClean="0"/>
          </a:p>
          <a:p>
            <a:r>
              <a:rPr lang="en-US" dirty="0" smtClean="0"/>
              <a:t>            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19200"/>
            <a:ext cx="1676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6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home automation</a:t>
            </a:r>
            <a:r>
              <a:rPr lang="en-US" dirty="0"/>
              <a:t> system is an automating the bulk of electronic and electrical tasks within a </a:t>
            </a:r>
            <a:r>
              <a:rPr lang="en-US" b="1" dirty="0"/>
              <a:t>home</a:t>
            </a:r>
            <a:r>
              <a:rPr lang="en-US" dirty="0"/>
              <a:t>. It uses a combination of hardware and software to enable control and management over appliances and devices within a </a:t>
            </a:r>
            <a:r>
              <a:rPr lang="en-US" b="1" dirty="0"/>
              <a:t>home</a:t>
            </a:r>
            <a:r>
              <a:rPr lang="en-US" dirty="0"/>
              <a:t>.</a:t>
            </a:r>
          </a:p>
          <a:p>
            <a:r>
              <a:rPr lang="en-US" dirty="0"/>
              <a:t>Home automation not only refers to reduce human efforts but also energy efficiency and time saving. Here we are performing home automation by using </a:t>
            </a:r>
            <a:r>
              <a:rPr lang="en-US" dirty="0">
                <a:hlinkClick r:id="rId2"/>
              </a:rPr>
              <a:t>ESP8266 – </a:t>
            </a:r>
            <a:r>
              <a:rPr lang="en-US" dirty="0" err="1">
                <a:hlinkClick r:id="rId2"/>
              </a:rPr>
              <a:t>WiFi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SoC</a:t>
            </a:r>
            <a:r>
              <a:rPr lang="en-US" dirty="0"/>
              <a:t> and </a:t>
            </a:r>
            <a:r>
              <a:rPr lang="en-US" dirty="0" err="1">
                <a:hlinkClick r:id="rId3"/>
              </a:rPr>
              <a:t>Blynk</a:t>
            </a:r>
            <a:r>
              <a:rPr lang="en-US" dirty="0"/>
              <a:t> </a:t>
            </a:r>
            <a:r>
              <a:rPr lang="en-US" dirty="0" err="1"/>
              <a:t>Playstore</a:t>
            </a:r>
            <a:r>
              <a:rPr lang="en-US" dirty="0"/>
              <a:t> App.</a:t>
            </a:r>
          </a:p>
        </p:txBody>
      </p:sp>
    </p:spTree>
    <p:extLst>
      <p:ext uri="{BB962C8B-B14F-4D97-AF65-F5344CB8AC3E}">
        <p14:creationId xmlns:p14="http://schemas.microsoft.com/office/powerpoint/2010/main" val="60523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The goal of this project is to develop a home automation system that gives the user complete control over light and fan, all remotely controllable aspects of his or her home. </a:t>
            </a:r>
            <a:endParaRPr lang="en-US" dirty="0"/>
          </a:p>
          <a:p>
            <a:r>
              <a:rPr lang="en-US" dirty="0" smtClean="0"/>
              <a:t>The automation system will have the ability to be controlled from a central host PC, the Internet, and also remotely accessed via a Pocket PC with a Windows Mobile based application. </a:t>
            </a:r>
          </a:p>
          <a:p>
            <a:r>
              <a:rPr lang="en-US" dirty="0" smtClean="0"/>
              <a:t> The System will also sense the Accidental Gas leakage , water level and will notify the user by SMS.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3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OF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54540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Leak detection, smoke and CO </a:t>
            </a:r>
            <a:r>
              <a:rPr lang="en-US" dirty="0" smtClean="0"/>
              <a:t>detectors</a:t>
            </a:r>
            <a:endParaRPr lang="en-US" dirty="0"/>
          </a:p>
          <a:p>
            <a:r>
              <a:rPr lang="en-US" dirty="0">
                <a:hlinkClick r:id="rId2" tooltip="Indoor positioning system"/>
              </a:rPr>
              <a:t>Indoor positioning systems</a:t>
            </a:r>
            <a:r>
              <a:rPr lang="en-US" dirty="0"/>
              <a:t> (IPS).</a:t>
            </a:r>
          </a:p>
          <a:p>
            <a:r>
              <a:rPr lang="en-US" dirty="0">
                <a:hlinkClick r:id="rId3" tooltip="Home automation for the elderly and disabled"/>
              </a:rPr>
              <a:t>Home automation for the elderly and disabled</a:t>
            </a:r>
            <a:endParaRPr lang="en-US" dirty="0"/>
          </a:p>
          <a:p>
            <a:r>
              <a:rPr lang="en-US" dirty="0"/>
              <a:t>Pet and Baby Care, for example tracking the pets and babies' movements and controlling pet access </a:t>
            </a:r>
            <a:r>
              <a:rPr lang="en-US" dirty="0" smtClean="0"/>
              <a:t>rights</a:t>
            </a:r>
            <a:endParaRPr lang="en-US" dirty="0"/>
          </a:p>
          <a:p>
            <a:r>
              <a:rPr lang="en-US" dirty="0"/>
              <a:t>Air quality control. For example, </a:t>
            </a:r>
            <a:r>
              <a:rPr lang="en-US" dirty="0">
                <a:hlinkClick r:id="rId4" tooltip="Air Quality Egg"/>
              </a:rPr>
              <a:t>Air Quality Egg</a:t>
            </a:r>
            <a:r>
              <a:rPr lang="en-US" dirty="0"/>
              <a:t> is used by people at home to monitor the air quality and pollution level in the city and create a pollution </a:t>
            </a:r>
            <a:r>
              <a:rPr lang="en-US" dirty="0" smtClean="0"/>
              <a:t>map</a:t>
            </a:r>
            <a:endParaRPr lang="en-US" dirty="0"/>
          </a:p>
          <a:p>
            <a:r>
              <a:rPr lang="en-US" dirty="0"/>
              <a:t>Smart Kitchen and Connected Cooking. Using Voice control devices like </a:t>
            </a:r>
            <a:r>
              <a:rPr lang="en-US" dirty="0">
                <a:hlinkClick r:id="rId5" tooltip="Amazon Alexa"/>
              </a:rPr>
              <a:t>Amazon </a:t>
            </a:r>
            <a:r>
              <a:rPr lang="en-US" dirty="0" err="1">
                <a:hlinkClick r:id="rId5" tooltip="Amazon Alexa"/>
              </a:rPr>
              <a:t>Alexa</a:t>
            </a:r>
            <a:r>
              <a:rPr lang="en-US" dirty="0"/>
              <a:t>, </a:t>
            </a:r>
            <a:r>
              <a:rPr lang="en-US" dirty="0">
                <a:hlinkClick r:id="rId6" tooltip="Google Home"/>
              </a:rPr>
              <a:t>Google Home</a:t>
            </a:r>
            <a:r>
              <a:rPr lang="en-US" dirty="0"/>
              <a:t> or </a:t>
            </a:r>
            <a:r>
              <a:rPr lang="en-US" dirty="0">
                <a:hlinkClick r:id="rId7"/>
              </a:rPr>
              <a:t>mobile applications</a:t>
            </a:r>
            <a:r>
              <a:rPr lang="en-US" dirty="0"/>
              <a:t> to manage coffee machines, ovens, fridge and </a:t>
            </a:r>
            <a:r>
              <a:rPr lang="en-US" dirty="0">
                <a:hlinkClick r:id="rId8" tooltip="Multicooker"/>
              </a:rPr>
              <a:t>multi cooker</a:t>
            </a:r>
            <a:r>
              <a:rPr lang="en-US" dirty="0"/>
              <a:t>, as </a:t>
            </a:r>
            <a:r>
              <a:rPr lang="en-US" dirty="0">
                <a:hlinkClick r:id="rId9" tooltip="Instant Pot"/>
              </a:rPr>
              <a:t>Instant Pot</a:t>
            </a:r>
            <a:r>
              <a:rPr lang="en-US" dirty="0"/>
              <a:t> or </a:t>
            </a:r>
            <a:r>
              <a:rPr lang="en-US" dirty="0">
                <a:hlinkClick r:id="rId10" tooltip="Moley Robotics"/>
              </a:rPr>
              <a:t>robotic kitchen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Check on Your Home From Wherever, </a:t>
            </a:r>
            <a:r>
              <a:rPr lang="en-US" b="1" dirty="0" smtClean="0"/>
              <a:t>Whenever</a:t>
            </a:r>
          </a:p>
          <a:p>
            <a:r>
              <a:rPr lang="en-US" b="1" dirty="0"/>
              <a:t> Save Money</a:t>
            </a:r>
          </a:p>
          <a:p>
            <a:r>
              <a:rPr lang="en-US" b="1" dirty="0"/>
              <a:t>Increase </a:t>
            </a:r>
            <a:r>
              <a:rPr lang="en-US" b="1" dirty="0" smtClean="0"/>
              <a:t>Accessibility</a:t>
            </a:r>
          </a:p>
          <a:p>
            <a:r>
              <a:rPr lang="en-US" b="1" dirty="0" smtClean="0"/>
              <a:t>Relax at anytime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1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151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DAYANANDA SAGAR UNIVERSITY DEPARTMENT OF COMPUTER SCIENCE &amp; ENGINEERING SCHOOL OF ENGINEERING  KUDLU GATE, BANGALORE – 560068     </vt:lpstr>
      <vt:lpstr>INTRODUCTION</vt:lpstr>
      <vt:lpstr>OBJECTIVE</vt:lpstr>
      <vt:lpstr>IMAGE OF PROJECT</vt:lpstr>
      <vt:lpstr>APPLICATION</vt:lpstr>
      <vt:lpstr>NOVELTY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11</cp:revision>
  <dcterms:created xsi:type="dcterms:W3CDTF">2019-05-08T08:29:25Z</dcterms:created>
  <dcterms:modified xsi:type="dcterms:W3CDTF">2019-05-08T09:12:10Z</dcterms:modified>
</cp:coreProperties>
</file>