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Pacifico" pitchFamily="2" charset="77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Black" panose="020F0502020204030204" pitchFamily="34" charset="0"/>
      <p:bold r:id="rId34"/>
      <p:boldItalic r:id="rId35"/>
    </p:embeddedFont>
    <p:embeddedFont>
      <p:font typeface="Roboto Medium" panose="02000000000000000000" pitchFamily="2" charset="0"/>
      <p:regular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299D7-068A-4410-BE9C-A19A2A3687E5}">
  <a:tblStyle styleId="{758299D7-068A-4410-BE9C-A19A2A368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B38A12-3C0D-4807-A736-FDA580B7FF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Tenzing</a:t>
            </a:r>
            <a:endParaRPr/>
          </a:p>
        </p:txBody>
      </p:sp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c251d20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c251d20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bubbles on left instead of text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c251d205d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c251d205d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c251d205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c251d205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bd48adc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bd48adc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8b6240e82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8b6240e82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d48adc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d48adc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*align fonts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*more inforgraphics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infographics</a:t>
            </a: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John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Tenzing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Tenzing</a:t>
            </a:r>
            <a:endParaRPr/>
          </a:p>
        </p:txBody>
      </p:sp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Tenzing</a:t>
            </a:r>
            <a:endParaRPr/>
          </a:p>
        </p:txBody>
      </p:sp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17417" y="-14200"/>
            <a:ext cx="3126631" cy="2885318"/>
          </a:xfrm>
          <a:custGeom>
            <a:avLst/>
            <a:gdLst/>
            <a:ahLst/>
            <a:cxnLst/>
            <a:rect l="l" t="t" r="r" b="b"/>
            <a:pathLst>
              <a:path w="107787" h="99468" extrusionOk="0">
                <a:moveTo>
                  <a:pt x="356" y="1"/>
                </a:moveTo>
                <a:cubicBezTo>
                  <a:pt x="1" y="18421"/>
                  <a:pt x="6630" y="56099"/>
                  <a:pt x="64730" y="75853"/>
                </a:cubicBezTo>
                <a:cubicBezTo>
                  <a:pt x="83106" y="82102"/>
                  <a:pt x="97117" y="90498"/>
                  <a:pt x="107787" y="99468"/>
                </a:cubicBezTo>
                <a:lnTo>
                  <a:pt x="107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3427876"/>
            <a:ext cx="2503766" cy="1715583"/>
          </a:xfrm>
          <a:custGeom>
            <a:avLst/>
            <a:gdLst/>
            <a:ahLst/>
            <a:cxnLst/>
            <a:rect l="l" t="t" r="r" b="b"/>
            <a:pathLst>
              <a:path w="68269" h="46778" extrusionOk="0">
                <a:moveTo>
                  <a:pt x="7768" y="1"/>
                </a:moveTo>
                <a:cubicBezTo>
                  <a:pt x="2855" y="1"/>
                  <a:pt x="1" y="1020"/>
                  <a:pt x="1" y="1020"/>
                </a:cubicBezTo>
                <a:lnTo>
                  <a:pt x="1" y="46777"/>
                </a:lnTo>
                <a:lnTo>
                  <a:pt x="68269" y="46777"/>
                </a:lnTo>
                <a:cubicBezTo>
                  <a:pt x="43588" y="5967"/>
                  <a:pt x="19654" y="1"/>
                  <a:pt x="77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285892" y="2796877"/>
            <a:ext cx="495905" cy="459106"/>
            <a:chOff x="340682" y="3850861"/>
            <a:chExt cx="357435" cy="358425"/>
          </a:xfrm>
        </p:grpSpPr>
        <p:sp>
          <p:nvSpPr>
            <p:cNvPr id="14" name="Google Shape;14;p2"/>
            <p:cNvSpPr/>
            <p:nvPr/>
          </p:nvSpPr>
          <p:spPr>
            <a:xfrm>
              <a:off x="461162" y="3978090"/>
              <a:ext cx="121576" cy="106980"/>
            </a:xfrm>
            <a:custGeom>
              <a:avLst/>
              <a:gdLst/>
              <a:ahLst/>
              <a:cxnLst/>
              <a:rect l="l" t="t" r="r" b="b"/>
              <a:pathLst>
                <a:path w="3315" h="2917" extrusionOk="0">
                  <a:moveTo>
                    <a:pt x="1673" y="265"/>
                  </a:moveTo>
                  <a:cubicBezTo>
                    <a:pt x="3062" y="265"/>
                    <a:pt x="3315" y="2476"/>
                    <a:pt x="1801" y="2617"/>
                  </a:cubicBezTo>
                  <a:cubicBezTo>
                    <a:pt x="1755" y="2621"/>
                    <a:pt x="1710" y="2623"/>
                    <a:pt x="1666" y="2623"/>
                  </a:cubicBezTo>
                  <a:cubicBezTo>
                    <a:pt x="260" y="2623"/>
                    <a:pt x="1" y="497"/>
                    <a:pt x="1415" y="269"/>
                  </a:cubicBezTo>
                  <a:lnTo>
                    <a:pt x="1415" y="269"/>
                  </a:lnTo>
                  <a:cubicBezTo>
                    <a:pt x="1429" y="276"/>
                    <a:pt x="1443" y="281"/>
                    <a:pt x="1459" y="281"/>
                  </a:cubicBezTo>
                  <a:cubicBezTo>
                    <a:pt x="1463" y="281"/>
                    <a:pt x="1468" y="281"/>
                    <a:pt x="1472" y="280"/>
                  </a:cubicBezTo>
                  <a:cubicBezTo>
                    <a:pt x="1542" y="270"/>
                    <a:pt x="1609" y="265"/>
                    <a:pt x="1673" y="265"/>
                  </a:cubicBezTo>
                  <a:close/>
                  <a:moveTo>
                    <a:pt x="1435" y="0"/>
                  </a:moveTo>
                  <a:cubicBezTo>
                    <a:pt x="683" y="0"/>
                    <a:pt x="112" y="738"/>
                    <a:pt x="155" y="1481"/>
                  </a:cubicBezTo>
                  <a:cubicBezTo>
                    <a:pt x="201" y="2287"/>
                    <a:pt x="877" y="2917"/>
                    <a:pt x="1667" y="2917"/>
                  </a:cubicBezTo>
                  <a:cubicBezTo>
                    <a:pt x="1724" y="2917"/>
                    <a:pt x="1781" y="2913"/>
                    <a:pt x="1839" y="2906"/>
                  </a:cubicBezTo>
                  <a:cubicBezTo>
                    <a:pt x="2644" y="2812"/>
                    <a:pt x="3237" y="2006"/>
                    <a:pt x="3089" y="1210"/>
                  </a:cubicBezTo>
                  <a:cubicBezTo>
                    <a:pt x="2983" y="635"/>
                    <a:pt x="2427" y="32"/>
                    <a:pt x="1828" y="32"/>
                  </a:cubicBezTo>
                  <a:cubicBezTo>
                    <a:pt x="1775" y="32"/>
                    <a:pt x="1723" y="37"/>
                    <a:pt x="1670" y="47"/>
                  </a:cubicBezTo>
                  <a:cubicBezTo>
                    <a:pt x="1656" y="30"/>
                    <a:pt x="1636" y="16"/>
                    <a:pt x="1608" y="13"/>
                  </a:cubicBezTo>
                  <a:cubicBezTo>
                    <a:pt x="1549" y="4"/>
                    <a:pt x="1492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6712" y="3960265"/>
              <a:ext cx="173581" cy="144791"/>
            </a:xfrm>
            <a:custGeom>
              <a:avLst/>
              <a:gdLst/>
              <a:ahLst/>
              <a:cxnLst/>
              <a:rect l="l" t="t" r="r" b="b"/>
              <a:pathLst>
                <a:path w="4733" h="3948" extrusionOk="0">
                  <a:moveTo>
                    <a:pt x="1982" y="198"/>
                  </a:moveTo>
                  <a:cubicBezTo>
                    <a:pt x="2799" y="313"/>
                    <a:pt x="3562" y="704"/>
                    <a:pt x="3801" y="1564"/>
                  </a:cubicBezTo>
                  <a:cubicBezTo>
                    <a:pt x="4072" y="2531"/>
                    <a:pt x="3424" y="3533"/>
                    <a:pt x="2429" y="3673"/>
                  </a:cubicBezTo>
                  <a:cubicBezTo>
                    <a:pt x="2334" y="3686"/>
                    <a:pt x="2237" y="3693"/>
                    <a:pt x="2141" y="3693"/>
                  </a:cubicBezTo>
                  <a:cubicBezTo>
                    <a:pt x="1186" y="3693"/>
                    <a:pt x="240" y="3042"/>
                    <a:pt x="229" y="2012"/>
                  </a:cubicBezTo>
                  <a:cubicBezTo>
                    <a:pt x="218" y="983"/>
                    <a:pt x="975" y="333"/>
                    <a:pt x="1939" y="213"/>
                  </a:cubicBezTo>
                  <a:cubicBezTo>
                    <a:pt x="1956" y="211"/>
                    <a:pt x="1970" y="205"/>
                    <a:pt x="1982" y="198"/>
                  </a:cubicBezTo>
                  <a:close/>
                  <a:moveTo>
                    <a:pt x="1939" y="0"/>
                  </a:moveTo>
                  <a:cubicBezTo>
                    <a:pt x="861" y="18"/>
                    <a:pt x="0" y="944"/>
                    <a:pt x="15" y="2012"/>
                  </a:cubicBezTo>
                  <a:cubicBezTo>
                    <a:pt x="29" y="3134"/>
                    <a:pt x="1019" y="3948"/>
                    <a:pt x="2098" y="3948"/>
                  </a:cubicBezTo>
                  <a:cubicBezTo>
                    <a:pt x="2213" y="3948"/>
                    <a:pt x="2330" y="3938"/>
                    <a:pt x="2446" y="3919"/>
                  </a:cubicBezTo>
                  <a:cubicBezTo>
                    <a:pt x="4733" y="3543"/>
                    <a:pt x="4294" y="40"/>
                    <a:pt x="2156" y="40"/>
                  </a:cubicBezTo>
                  <a:cubicBezTo>
                    <a:pt x="2113" y="40"/>
                    <a:pt x="2069" y="42"/>
                    <a:pt x="2024" y="45"/>
                  </a:cubicBezTo>
                  <a:cubicBezTo>
                    <a:pt x="2009" y="19"/>
                    <a:pt x="1982" y="0"/>
                    <a:pt x="1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682" y="3850861"/>
              <a:ext cx="357435" cy="358425"/>
            </a:xfrm>
            <a:custGeom>
              <a:avLst/>
              <a:gdLst/>
              <a:ahLst/>
              <a:cxnLst/>
              <a:rect l="l" t="t" r="r" b="b"/>
              <a:pathLst>
                <a:path w="9746" h="9773" extrusionOk="0">
                  <a:moveTo>
                    <a:pt x="4264" y="321"/>
                  </a:moveTo>
                  <a:cubicBezTo>
                    <a:pt x="4378" y="321"/>
                    <a:pt x="4490" y="322"/>
                    <a:pt x="4604" y="326"/>
                  </a:cubicBezTo>
                  <a:cubicBezTo>
                    <a:pt x="4608" y="326"/>
                    <a:pt x="4613" y="326"/>
                    <a:pt x="4618" y="326"/>
                  </a:cubicBezTo>
                  <a:cubicBezTo>
                    <a:pt x="4669" y="326"/>
                    <a:pt x="4759" y="321"/>
                    <a:pt x="4849" y="321"/>
                  </a:cubicBezTo>
                  <a:cubicBezTo>
                    <a:pt x="4965" y="321"/>
                    <a:pt x="5082" y="329"/>
                    <a:pt x="5122" y="366"/>
                  </a:cubicBezTo>
                  <a:cubicBezTo>
                    <a:pt x="5196" y="436"/>
                    <a:pt x="5173" y="778"/>
                    <a:pt x="5181" y="885"/>
                  </a:cubicBezTo>
                  <a:cubicBezTo>
                    <a:pt x="5197" y="1068"/>
                    <a:pt x="5200" y="1251"/>
                    <a:pt x="5243" y="1429"/>
                  </a:cubicBezTo>
                  <a:cubicBezTo>
                    <a:pt x="5251" y="1464"/>
                    <a:pt x="5269" y="1488"/>
                    <a:pt x="5292" y="1504"/>
                  </a:cubicBezTo>
                  <a:cubicBezTo>
                    <a:pt x="5304" y="1540"/>
                    <a:pt x="5343" y="1565"/>
                    <a:pt x="5380" y="1569"/>
                  </a:cubicBezTo>
                  <a:cubicBezTo>
                    <a:pt x="5385" y="1569"/>
                    <a:pt x="5388" y="1569"/>
                    <a:pt x="5392" y="1569"/>
                  </a:cubicBezTo>
                  <a:cubicBezTo>
                    <a:pt x="5410" y="1569"/>
                    <a:pt x="5423" y="1565"/>
                    <a:pt x="5441" y="1556"/>
                  </a:cubicBezTo>
                  <a:cubicBezTo>
                    <a:pt x="5443" y="1554"/>
                    <a:pt x="5444" y="1553"/>
                    <a:pt x="5447" y="1551"/>
                  </a:cubicBezTo>
                  <a:cubicBezTo>
                    <a:pt x="5449" y="1586"/>
                    <a:pt x="5592" y="1575"/>
                    <a:pt x="5632" y="1578"/>
                  </a:cubicBezTo>
                  <a:cubicBezTo>
                    <a:pt x="5717" y="1587"/>
                    <a:pt x="5804" y="1598"/>
                    <a:pt x="5888" y="1618"/>
                  </a:cubicBezTo>
                  <a:cubicBezTo>
                    <a:pt x="6052" y="1658"/>
                    <a:pt x="6187" y="1768"/>
                    <a:pt x="6348" y="1799"/>
                  </a:cubicBezTo>
                  <a:cubicBezTo>
                    <a:pt x="6356" y="1801"/>
                    <a:pt x="6364" y="1802"/>
                    <a:pt x="6372" y="1802"/>
                  </a:cubicBezTo>
                  <a:cubicBezTo>
                    <a:pt x="6434" y="1802"/>
                    <a:pt x="6493" y="1759"/>
                    <a:pt x="6511" y="1704"/>
                  </a:cubicBezTo>
                  <a:cubicBezTo>
                    <a:pt x="6514" y="1700"/>
                    <a:pt x="6518" y="1698"/>
                    <a:pt x="6522" y="1693"/>
                  </a:cubicBezTo>
                  <a:cubicBezTo>
                    <a:pt x="6737" y="1398"/>
                    <a:pt x="6877" y="1062"/>
                    <a:pt x="6987" y="716"/>
                  </a:cubicBezTo>
                  <a:cubicBezTo>
                    <a:pt x="7263" y="868"/>
                    <a:pt x="7540" y="1023"/>
                    <a:pt x="7819" y="1168"/>
                  </a:cubicBezTo>
                  <a:cubicBezTo>
                    <a:pt x="7663" y="1512"/>
                    <a:pt x="7482" y="1845"/>
                    <a:pt x="7285" y="2167"/>
                  </a:cubicBezTo>
                  <a:cubicBezTo>
                    <a:pt x="7262" y="2203"/>
                    <a:pt x="7258" y="2238"/>
                    <a:pt x="7267" y="2269"/>
                  </a:cubicBezTo>
                  <a:cubicBezTo>
                    <a:pt x="7260" y="2295"/>
                    <a:pt x="7260" y="2325"/>
                    <a:pt x="7271" y="2350"/>
                  </a:cubicBezTo>
                  <a:cubicBezTo>
                    <a:pt x="7309" y="2435"/>
                    <a:pt x="7396" y="2502"/>
                    <a:pt x="7452" y="2576"/>
                  </a:cubicBezTo>
                  <a:cubicBezTo>
                    <a:pt x="7517" y="2663"/>
                    <a:pt x="7575" y="2755"/>
                    <a:pt x="7617" y="2855"/>
                  </a:cubicBezTo>
                  <a:cubicBezTo>
                    <a:pt x="7650" y="2930"/>
                    <a:pt x="7699" y="3089"/>
                    <a:pt x="7780" y="3136"/>
                  </a:cubicBezTo>
                  <a:cubicBezTo>
                    <a:pt x="7796" y="3162"/>
                    <a:pt x="7821" y="3181"/>
                    <a:pt x="7854" y="3182"/>
                  </a:cubicBezTo>
                  <a:cubicBezTo>
                    <a:pt x="7975" y="3188"/>
                    <a:pt x="8095" y="3192"/>
                    <a:pt x="8215" y="3192"/>
                  </a:cubicBezTo>
                  <a:cubicBezTo>
                    <a:pt x="8325" y="3192"/>
                    <a:pt x="8436" y="3189"/>
                    <a:pt x="8547" y="3180"/>
                  </a:cubicBezTo>
                  <a:cubicBezTo>
                    <a:pt x="8655" y="3172"/>
                    <a:pt x="8896" y="3107"/>
                    <a:pt x="9056" y="3107"/>
                  </a:cubicBezTo>
                  <a:cubicBezTo>
                    <a:pt x="9064" y="3107"/>
                    <a:pt x="9072" y="3107"/>
                    <a:pt x="9080" y="3107"/>
                  </a:cubicBezTo>
                  <a:cubicBezTo>
                    <a:pt x="9115" y="3251"/>
                    <a:pt x="9123" y="3409"/>
                    <a:pt x="9145" y="3551"/>
                  </a:cubicBezTo>
                  <a:cubicBezTo>
                    <a:pt x="9161" y="3651"/>
                    <a:pt x="9177" y="3751"/>
                    <a:pt x="9193" y="3853"/>
                  </a:cubicBezTo>
                  <a:cubicBezTo>
                    <a:pt x="9199" y="3896"/>
                    <a:pt x="9258" y="4087"/>
                    <a:pt x="9245" y="4116"/>
                  </a:cubicBezTo>
                  <a:cubicBezTo>
                    <a:pt x="9204" y="4209"/>
                    <a:pt x="8808" y="4275"/>
                    <a:pt x="8714" y="4297"/>
                  </a:cubicBezTo>
                  <a:cubicBezTo>
                    <a:pt x="8560" y="4333"/>
                    <a:pt x="8461" y="4339"/>
                    <a:pt x="8343" y="4420"/>
                  </a:cubicBezTo>
                  <a:cubicBezTo>
                    <a:pt x="8338" y="4421"/>
                    <a:pt x="8334" y="4424"/>
                    <a:pt x="8330" y="4425"/>
                  </a:cubicBezTo>
                  <a:cubicBezTo>
                    <a:pt x="8267" y="4430"/>
                    <a:pt x="8217" y="4465"/>
                    <a:pt x="8198" y="4525"/>
                  </a:cubicBezTo>
                  <a:cubicBezTo>
                    <a:pt x="8153" y="4663"/>
                    <a:pt x="8215" y="4785"/>
                    <a:pt x="8222" y="4923"/>
                  </a:cubicBezTo>
                  <a:cubicBezTo>
                    <a:pt x="8231" y="5087"/>
                    <a:pt x="8135" y="5238"/>
                    <a:pt x="8153" y="5395"/>
                  </a:cubicBezTo>
                  <a:cubicBezTo>
                    <a:pt x="8158" y="5432"/>
                    <a:pt x="8179" y="5468"/>
                    <a:pt x="8206" y="5493"/>
                  </a:cubicBezTo>
                  <a:cubicBezTo>
                    <a:pt x="8205" y="5522"/>
                    <a:pt x="8216" y="5552"/>
                    <a:pt x="8242" y="5568"/>
                  </a:cubicBezTo>
                  <a:cubicBezTo>
                    <a:pt x="8434" y="5691"/>
                    <a:pt x="8644" y="5769"/>
                    <a:pt x="8862" y="5833"/>
                  </a:cubicBezTo>
                  <a:cubicBezTo>
                    <a:pt x="8948" y="5860"/>
                    <a:pt x="9223" y="5880"/>
                    <a:pt x="9283" y="5939"/>
                  </a:cubicBezTo>
                  <a:cubicBezTo>
                    <a:pt x="9368" y="6028"/>
                    <a:pt x="9301" y="6159"/>
                    <a:pt x="9269" y="6276"/>
                  </a:cubicBezTo>
                  <a:cubicBezTo>
                    <a:pt x="9237" y="6401"/>
                    <a:pt x="9198" y="6523"/>
                    <a:pt x="9150" y="6642"/>
                  </a:cubicBezTo>
                  <a:cubicBezTo>
                    <a:pt x="9091" y="6789"/>
                    <a:pt x="9084" y="6891"/>
                    <a:pt x="8969" y="6891"/>
                  </a:cubicBezTo>
                  <a:cubicBezTo>
                    <a:pt x="8950" y="6891"/>
                    <a:pt x="8927" y="6888"/>
                    <a:pt x="8901" y="6881"/>
                  </a:cubicBezTo>
                  <a:cubicBezTo>
                    <a:pt x="8617" y="6817"/>
                    <a:pt x="8363" y="6687"/>
                    <a:pt x="8127" y="6523"/>
                  </a:cubicBezTo>
                  <a:cubicBezTo>
                    <a:pt x="8103" y="6507"/>
                    <a:pt x="8080" y="6499"/>
                    <a:pt x="8057" y="6497"/>
                  </a:cubicBezTo>
                  <a:cubicBezTo>
                    <a:pt x="8028" y="6470"/>
                    <a:pt x="7990" y="6456"/>
                    <a:pt x="7952" y="6456"/>
                  </a:cubicBezTo>
                  <a:cubicBezTo>
                    <a:pt x="7888" y="6456"/>
                    <a:pt x="7825" y="6493"/>
                    <a:pt x="7801" y="6565"/>
                  </a:cubicBezTo>
                  <a:cubicBezTo>
                    <a:pt x="7734" y="6757"/>
                    <a:pt x="7629" y="6853"/>
                    <a:pt x="7471" y="6977"/>
                  </a:cubicBezTo>
                  <a:cubicBezTo>
                    <a:pt x="7349" y="7072"/>
                    <a:pt x="7219" y="7154"/>
                    <a:pt x="7094" y="7245"/>
                  </a:cubicBezTo>
                  <a:cubicBezTo>
                    <a:pt x="7080" y="7239"/>
                    <a:pt x="7065" y="7236"/>
                    <a:pt x="7050" y="7236"/>
                  </a:cubicBezTo>
                  <a:cubicBezTo>
                    <a:pt x="6970" y="7236"/>
                    <a:pt x="6885" y="7314"/>
                    <a:pt x="6919" y="7400"/>
                  </a:cubicBezTo>
                  <a:cubicBezTo>
                    <a:pt x="7053" y="7744"/>
                    <a:pt x="7345" y="8045"/>
                    <a:pt x="7476" y="8390"/>
                  </a:cubicBezTo>
                  <a:cubicBezTo>
                    <a:pt x="7244" y="8595"/>
                    <a:pt x="6892" y="8751"/>
                    <a:pt x="6603" y="8892"/>
                  </a:cubicBezTo>
                  <a:cubicBezTo>
                    <a:pt x="6442" y="8542"/>
                    <a:pt x="6238" y="8162"/>
                    <a:pt x="5924" y="7945"/>
                  </a:cubicBezTo>
                  <a:cubicBezTo>
                    <a:pt x="5913" y="7938"/>
                    <a:pt x="5902" y="7935"/>
                    <a:pt x="5890" y="7935"/>
                  </a:cubicBezTo>
                  <a:cubicBezTo>
                    <a:pt x="5868" y="7935"/>
                    <a:pt x="5845" y="7948"/>
                    <a:pt x="5831" y="7966"/>
                  </a:cubicBezTo>
                  <a:cubicBezTo>
                    <a:pt x="5804" y="7930"/>
                    <a:pt x="5762" y="7917"/>
                    <a:pt x="5714" y="7917"/>
                  </a:cubicBezTo>
                  <a:cubicBezTo>
                    <a:pt x="5654" y="7917"/>
                    <a:pt x="5586" y="7938"/>
                    <a:pt x="5534" y="7960"/>
                  </a:cubicBezTo>
                  <a:cubicBezTo>
                    <a:pt x="5319" y="8049"/>
                    <a:pt x="5097" y="8076"/>
                    <a:pt x="4871" y="8124"/>
                  </a:cubicBezTo>
                  <a:cubicBezTo>
                    <a:pt x="4862" y="8125"/>
                    <a:pt x="4855" y="8129"/>
                    <a:pt x="4849" y="8133"/>
                  </a:cubicBezTo>
                  <a:cubicBezTo>
                    <a:pt x="4785" y="8141"/>
                    <a:pt x="4726" y="8189"/>
                    <a:pt x="4722" y="8272"/>
                  </a:cubicBezTo>
                  <a:cubicBezTo>
                    <a:pt x="4708" y="8656"/>
                    <a:pt x="4756" y="9037"/>
                    <a:pt x="4749" y="9421"/>
                  </a:cubicBezTo>
                  <a:cubicBezTo>
                    <a:pt x="4406" y="9403"/>
                    <a:pt x="4064" y="9380"/>
                    <a:pt x="3722" y="9354"/>
                  </a:cubicBezTo>
                  <a:cubicBezTo>
                    <a:pt x="3728" y="9261"/>
                    <a:pt x="3733" y="9168"/>
                    <a:pt x="3738" y="9075"/>
                  </a:cubicBezTo>
                  <a:cubicBezTo>
                    <a:pt x="3831" y="9090"/>
                    <a:pt x="3924" y="9098"/>
                    <a:pt x="4017" y="9098"/>
                  </a:cubicBezTo>
                  <a:cubicBezTo>
                    <a:pt x="4065" y="9098"/>
                    <a:pt x="4113" y="9096"/>
                    <a:pt x="4161" y="9092"/>
                  </a:cubicBezTo>
                  <a:cubicBezTo>
                    <a:pt x="4193" y="9089"/>
                    <a:pt x="4194" y="9039"/>
                    <a:pt x="4164" y="9039"/>
                  </a:cubicBezTo>
                  <a:cubicBezTo>
                    <a:pt x="4163" y="9039"/>
                    <a:pt x="4162" y="9040"/>
                    <a:pt x="4161" y="9040"/>
                  </a:cubicBezTo>
                  <a:cubicBezTo>
                    <a:pt x="4099" y="9046"/>
                    <a:pt x="4038" y="9049"/>
                    <a:pt x="3977" y="9049"/>
                  </a:cubicBezTo>
                  <a:cubicBezTo>
                    <a:pt x="3898" y="9049"/>
                    <a:pt x="3819" y="9044"/>
                    <a:pt x="3740" y="9034"/>
                  </a:cubicBezTo>
                  <a:cubicBezTo>
                    <a:pt x="3748" y="8908"/>
                    <a:pt x="3752" y="8782"/>
                    <a:pt x="3752" y="8657"/>
                  </a:cubicBezTo>
                  <a:cubicBezTo>
                    <a:pt x="3752" y="8628"/>
                    <a:pt x="3754" y="8599"/>
                    <a:pt x="3755" y="8571"/>
                  </a:cubicBezTo>
                  <a:cubicBezTo>
                    <a:pt x="3893" y="8552"/>
                    <a:pt x="4029" y="8531"/>
                    <a:pt x="4167" y="8508"/>
                  </a:cubicBezTo>
                  <a:cubicBezTo>
                    <a:pt x="4188" y="8504"/>
                    <a:pt x="4184" y="8470"/>
                    <a:pt x="4164" y="8470"/>
                  </a:cubicBezTo>
                  <a:cubicBezTo>
                    <a:pt x="4163" y="8470"/>
                    <a:pt x="4163" y="8470"/>
                    <a:pt x="4162" y="8470"/>
                  </a:cubicBezTo>
                  <a:cubicBezTo>
                    <a:pt x="4025" y="8487"/>
                    <a:pt x="3890" y="8506"/>
                    <a:pt x="3755" y="8528"/>
                  </a:cubicBezTo>
                  <a:cubicBezTo>
                    <a:pt x="3756" y="8429"/>
                    <a:pt x="3750" y="8337"/>
                    <a:pt x="3697" y="8261"/>
                  </a:cubicBezTo>
                  <a:cubicBezTo>
                    <a:pt x="3726" y="8181"/>
                    <a:pt x="3684" y="8080"/>
                    <a:pt x="3566" y="8067"/>
                  </a:cubicBezTo>
                  <a:cubicBezTo>
                    <a:pt x="3271" y="8036"/>
                    <a:pt x="3085" y="7966"/>
                    <a:pt x="2849" y="7825"/>
                  </a:cubicBezTo>
                  <a:cubicBezTo>
                    <a:pt x="2870" y="7825"/>
                    <a:pt x="2892" y="7824"/>
                    <a:pt x="2913" y="7824"/>
                  </a:cubicBezTo>
                  <a:cubicBezTo>
                    <a:pt x="3148" y="7824"/>
                    <a:pt x="3381" y="7837"/>
                    <a:pt x="3615" y="7860"/>
                  </a:cubicBezTo>
                  <a:cubicBezTo>
                    <a:pt x="3615" y="7860"/>
                    <a:pt x="3615" y="7860"/>
                    <a:pt x="3616" y="7860"/>
                  </a:cubicBezTo>
                  <a:cubicBezTo>
                    <a:pt x="3638" y="7860"/>
                    <a:pt x="3642" y="7823"/>
                    <a:pt x="3621" y="7820"/>
                  </a:cubicBezTo>
                  <a:cubicBezTo>
                    <a:pt x="3409" y="7789"/>
                    <a:pt x="3198" y="7776"/>
                    <a:pt x="2987" y="7776"/>
                  </a:cubicBezTo>
                  <a:cubicBezTo>
                    <a:pt x="2917" y="7776"/>
                    <a:pt x="2847" y="7777"/>
                    <a:pt x="2777" y="7780"/>
                  </a:cubicBezTo>
                  <a:cubicBezTo>
                    <a:pt x="2717" y="7743"/>
                    <a:pt x="2664" y="7700"/>
                    <a:pt x="2594" y="7700"/>
                  </a:cubicBezTo>
                  <a:cubicBezTo>
                    <a:pt x="2580" y="7700"/>
                    <a:pt x="2566" y="7702"/>
                    <a:pt x="2551" y="7705"/>
                  </a:cubicBezTo>
                  <a:cubicBezTo>
                    <a:pt x="2412" y="7739"/>
                    <a:pt x="2279" y="7948"/>
                    <a:pt x="2196" y="8045"/>
                  </a:cubicBezTo>
                  <a:cubicBezTo>
                    <a:pt x="2081" y="8179"/>
                    <a:pt x="1970" y="8317"/>
                    <a:pt x="1864" y="8459"/>
                  </a:cubicBezTo>
                  <a:cubicBezTo>
                    <a:pt x="1737" y="8308"/>
                    <a:pt x="1519" y="8224"/>
                    <a:pt x="1374" y="8083"/>
                  </a:cubicBezTo>
                  <a:cubicBezTo>
                    <a:pt x="1315" y="8025"/>
                    <a:pt x="1261" y="7961"/>
                    <a:pt x="1209" y="7895"/>
                  </a:cubicBezTo>
                  <a:lnTo>
                    <a:pt x="1209" y="7895"/>
                  </a:lnTo>
                  <a:cubicBezTo>
                    <a:pt x="1359" y="7900"/>
                    <a:pt x="1509" y="7904"/>
                    <a:pt x="1659" y="7904"/>
                  </a:cubicBezTo>
                  <a:cubicBezTo>
                    <a:pt x="1764" y="7904"/>
                    <a:pt x="1870" y="7902"/>
                    <a:pt x="1976" y="7896"/>
                  </a:cubicBezTo>
                  <a:cubicBezTo>
                    <a:pt x="2004" y="7895"/>
                    <a:pt x="2004" y="7856"/>
                    <a:pt x="1976" y="7854"/>
                  </a:cubicBezTo>
                  <a:cubicBezTo>
                    <a:pt x="1811" y="7840"/>
                    <a:pt x="1644" y="7837"/>
                    <a:pt x="1478" y="7837"/>
                  </a:cubicBezTo>
                  <a:cubicBezTo>
                    <a:pt x="1374" y="7837"/>
                    <a:pt x="1270" y="7838"/>
                    <a:pt x="1167" y="7839"/>
                  </a:cubicBezTo>
                  <a:cubicBezTo>
                    <a:pt x="1095" y="7744"/>
                    <a:pt x="1030" y="7644"/>
                    <a:pt x="967" y="7542"/>
                  </a:cubicBezTo>
                  <a:cubicBezTo>
                    <a:pt x="1081" y="7488"/>
                    <a:pt x="1187" y="7429"/>
                    <a:pt x="1291" y="7366"/>
                  </a:cubicBezTo>
                  <a:cubicBezTo>
                    <a:pt x="1622" y="7340"/>
                    <a:pt x="1953" y="7314"/>
                    <a:pt x="2284" y="7280"/>
                  </a:cubicBezTo>
                  <a:cubicBezTo>
                    <a:pt x="2306" y="7278"/>
                    <a:pt x="2308" y="7243"/>
                    <a:pt x="2285" y="7243"/>
                  </a:cubicBezTo>
                  <a:cubicBezTo>
                    <a:pt x="2285" y="7243"/>
                    <a:pt x="2284" y="7243"/>
                    <a:pt x="2284" y="7243"/>
                  </a:cubicBezTo>
                  <a:cubicBezTo>
                    <a:pt x="1977" y="7264"/>
                    <a:pt x="1670" y="7292"/>
                    <a:pt x="1365" y="7320"/>
                  </a:cubicBezTo>
                  <a:cubicBezTo>
                    <a:pt x="1575" y="7187"/>
                    <a:pt x="1773" y="7037"/>
                    <a:pt x="1969" y="6871"/>
                  </a:cubicBezTo>
                  <a:cubicBezTo>
                    <a:pt x="1999" y="6844"/>
                    <a:pt x="2011" y="6810"/>
                    <a:pt x="2011" y="6775"/>
                  </a:cubicBezTo>
                  <a:cubicBezTo>
                    <a:pt x="2041" y="6776"/>
                    <a:pt x="2070" y="6776"/>
                    <a:pt x="2100" y="6776"/>
                  </a:cubicBezTo>
                  <a:cubicBezTo>
                    <a:pt x="2255" y="6776"/>
                    <a:pt x="2409" y="6765"/>
                    <a:pt x="2563" y="6739"/>
                  </a:cubicBezTo>
                  <a:cubicBezTo>
                    <a:pt x="2586" y="6735"/>
                    <a:pt x="2581" y="6697"/>
                    <a:pt x="2560" y="6697"/>
                  </a:cubicBezTo>
                  <a:cubicBezTo>
                    <a:pt x="2559" y="6697"/>
                    <a:pt x="2559" y="6697"/>
                    <a:pt x="2558" y="6697"/>
                  </a:cubicBezTo>
                  <a:cubicBezTo>
                    <a:pt x="2373" y="6716"/>
                    <a:pt x="2190" y="6729"/>
                    <a:pt x="2005" y="6729"/>
                  </a:cubicBezTo>
                  <a:cubicBezTo>
                    <a:pt x="1998" y="6703"/>
                    <a:pt x="1984" y="6677"/>
                    <a:pt x="1969" y="6657"/>
                  </a:cubicBezTo>
                  <a:cubicBezTo>
                    <a:pt x="1850" y="6505"/>
                    <a:pt x="1760" y="6333"/>
                    <a:pt x="1704" y="6150"/>
                  </a:cubicBezTo>
                  <a:lnTo>
                    <a:pt x="1704" y="6150"/>
                  </a:lnTo>
                  <a:cubicBezTo>
                    <a:pt x="1774" y="6155"/>
                    <a:pt x="1845" y="6158"/>
                    <a:pt x="1914" y="6158"/>
                  </a:cubicBezTo>
                  <a:cubicBezTo>
                    <a:pt x="2051" y="6158"/>
                    <a:pt x="2187" y="6147"/>
                    <a:pt x="2324" y="6123"/>
                  </a:cubicBezTo>
                  <a:cubicBezTo>
                    <a:pt x="2349" y="6118"/>
                    <a:pt x="2339" y="6083"/>
                    <a:pt x="2316" y="6083"/>
                  </a:cubicBezTo>
                  <a:cubicBezTo>
                    <a:pt x="2315" y="6083"/>
                    <a:pt x="2314" y="6083"/>
                    <a:pt x="2313" y="6083"/>
                  </a:cubicBezTo>
                  <a:cubicBezTo>
                    <a:pt x="2162" y="6106"/>
                    <a:pt x="2011" y="6118"/>
                    <a:pt x="1859" y="6118"/>
                  </a:cubicBezTo>
                  <a:cubicBezTo>
                    <a:pt x="1803" y="6118"/>
                    <a:pt x="1748" y="6117"/>
                    <a:pt x="1692" y="6113"/>
                  </a:cubicBezTo>
                  <a:cubicBezTo>
                    <a:pt x="1688" y="6096"/>
                    <a:pt x="1681" y="6080"/>
                    <a:pt x="1678" y="6063"/>
                  </a:cubicBezTo>
                  <a:cubicBezTo>
                    <a:pt x="1640" y="5901"/>
                    <a:pt x="1645" y="5739"/>
                    <a:pt x="1594" y="5582"/>
                  </a:cubicBezTo>
                  <a:lnTo>
                    <a:pt x="1594" y="5582"/>
                  </a:lnTo>
                  <a:cubicBezTo>
                    <a:pt x="1613" y="5583"/>
                    <a:pt x="1632" y="5583"/>
                    <a:pt x="1651" y="5583"/>
                  </a:cubicBezTo>
                  <a:cubicBezTo>
                    <a:pt x="1751" y="5583"/>
                    <a:pt x="1852" y="5570"/>
                    <a:pt x="1949" y="5545"/>
                  </a:cubicBezTo>
                  <a:cubicBezTo>
                    <a:pt x="1980" y="5537"/>
                    <a:pt x="1969" y="5494"/>
                    <a:pt x="1942" y="5494"/>
                  </a:cubicBezTo>
                  <a:cubicBezTo>
                    <a:pt x="1940" y="5494"/>
                    <a:pt x="1938" y="5495"/>
                    <a:pt x="1936" y="5495"/>
                  </a:cubicBezTo>
                  <a:cubicBezTo>
                    <a:pt x="1819" y="5521"/>
                    <a:pt x="1704" y="5530"/>
                    <a:pt x="1587" y="5530"/>
                  </a:cubicBezTo>
                  <a:cubicBezTo>
                    <a:pt x="1579" y="5530"/>
                    <a:pt x="1572" y="5530"/>
                    <a:pt x="1564" y="5530"/>
                  </a:cubicBezTo>
                  <a:cubicBezTo>
                    <a:pt x="1547" y="5516"/>
                    <a:pt x="1525" y="5506"/>
                    <a:pt x="1502" y="5505"/>
                  </a:cubicBezTo>
                  <a:cubicBezTo>
                    <a:pt x="1492" y="5490"/>
                    <a:pt x="1478" y="5478"/>
                    <a:pt x="1463" y="5472"/>
                  </a:cubicBezTo>
                  <a:cubicBezTo>
                    <a:pt x="1230" y="5382"/>
                    <a:pt x="988" y="5345"/>
                    <a:pt x="742" y="5316"/>
                  </a:cubicBezTo>
                  <a:cubicBezTo>
                    <a:pt x="509" y="5290"/>
                    <a:pt x="423" y="5183"/>
                    <a:pt x="394" y="5030"/>
                  </a:cubicBezTo>
                  <a:lnTo>
                    <a:pt x="394" y="5030"/>
                  </a:lnTo>
                  <a:cubicBezTo>
                    <a:pt x="518" y="5033"/>
                    <a:pt x="643" y="5035"/>
                    <a:pt x="767" y="5035"/>
                  </a:cubicBezTo>
                  <a:cubicBezTo>
                    <a:pt x="966" y="5035"/>
                    <a:pt x="1164" y="5031"/>
                    <a:pt x="1362" y="5028"/>
                  </a:cubicBezTo>
                  <a:cubicBezTo>
                    <a:pt x="1390" y="5026"/>
                    <a:pt x="1390" y="4984"/>
                    <a:pt x="1362" y="4984"/>
                  </a:cubicBezTo>
                  <a:cubicBezTo>
                    <a:pt x="1163" y="4980"/>
                    <a:pt x="963" y="4977"/>
                    <a:pt x="763" y="4977"/>
                  </a:cubicBezTo>
                  <a:cubicBezTo>
                    <a:pt x="637" y="4977"/>
                    <a:pt x="512" y="4979"/>
                    <a:pt x="387" y="4982"/>
                  </a:cubicBezTo>
                  <a:cubicBezTo>
                    <a:pt x="377" y="4903"/>
                    <a:pt x="378" y="4815"/>
                    <a:pt x="380" y="4720"/>
                  </a:cubicBezTo>
                  <a:cubicBezTo>
                    <a:pt x="383" y="4609"/>
                    <a:pt x="389" y="4495"/>
                    <a:pt x="412" y="4386"/>
                  </a:cubicBezTo>
                  <a:cubicBezTo>
                    <a:pt x="501" y="4390"/>
                    <a:pt x="589" y="4392"/>
                    <a:pt x="677" y="4392"/>
                  </a:cubicBezTo>
                  <a:cubicBezTo>
                    <a:pt x="906" y="4392"/>
                    <a:pt x="1133" y="4379"/>
                    <a:pt x="1362" y="4351"/>
                  </a:cubicBezTo>
                  <a:cubicBezTo>
                    <a:pt x="1390" y="4348"/>
                    <a:pt x="1391" y="4307"/>
                    <a:pt x="1364" y="4307"/>
                  </a:cubicBezTo>
                  <a:cubicBezTo>
                    <a:pt x="1363" y="4307"/>
                    <a:pt x="1363" y="4307"/>
                    <a:pt x="1362" y="4307"/>
                  </a:cubicBezTo>
                  <a:cubicBezTo>
                    <a:pt x="1112" y="4323"/>
                    <a:pt x="861" y="4333"/>
                    <a:pt x="610" y="4333"/>
                  </a:cubicBezTo>
                  <a:cubicBezTo>
                    <a:pt x="548" y="4333"/>
                    <a:pt x="486" y="4332"/>
                    <a:pt x="424" y="4331"/>
                  </a:cubicBezTo>
                  <a:cubicBezTo>
                    <a:pt x="445" y="4232"/>
                    <a:pt x="486" y="4142"/>
                    <a:pt x="547" y="4060"/>
                  </a:cubicBezTo>
                  <a:cubicBezTo>
                    <a:pt x="589" y="4064"/>
                    <a:pt x="632" y="4068"/>
                    <a:pt x="674" y="4071"/>
                  </a:cubicBezTo>
                  <a:cubicBezTo>
                    <a:pt x="718" y="4063"/>
                    <a:pt x="765" y="4060"/>
                    <a:pt x="814" y="4060"/>
                  </a:cubicBezTo>
                  <a:cubicBezTo>
                    <a:pt x="1054" y="4060"/>
                    <a:pt x="1334" y="4141"/>
                    <a:pt x="1560" y="4141"/>
                  </a:cubicBezTo>
                  <a:cubicBezTo>
                    <a:pt x="1647" y="4141"/>
                    <a:pt x="1698" y="4058"/>
                    <a:pt x="1694" y="3983"/>
                  </a:cubicBezTo>
                  <a:cubicBezTo>
                    <a:pt x="1696" y="3981"/>
                    <a:pt x="1697" y="3979"/>
                    <a:pt x="1698" y="3977"/>
                  </a:cubicBezTo>
                  <a:cubicBezTo>
                    <a:pt x="1711" y="3941"/>
                    <a:pt x="1723" y="3906"/>
                    <a:pt x="1737" y="3871"/>
                  </a:cubicBezTo>
                  <a:lnTo>
                    <a:pt x="1738" y="3871"/>
                  </a:lnTo>
                  <a:cubicBezTo>
                    <a:pt x="1908" y="3861"/>
                    <a:pt x="2080" y="3854"/>
                    <a:pt x="2250" y="3840"/>
                  </a:cubicBezTo>
                  <a:cubicBezTo>
                    <a:pt x="2283" y="3838"/>
                    <a:pt x="2285" y="3786"/>
                    <a:pt x="2251" y="3786"/>
                  </a:cubicBezTo>
                  <a:cubicBezTo>
                    <a:pt x="2251" y="3786"/>
                    <a:pt x="2250" y="3786"/>
                    <a:pt x="2250" y="3786"/>
                  </a:cubicBezTo>
                  <a:cubicBezTo>
                    <a:pt x="2085" y="3796"/>
                    <a:pt x="1920" y="3810"/>
                    <a:pt x="1755" y="3825"/>
                  </a:cubicBezTo>
                  <a:cubicBezTo>
                    <a:pt x="1796" y="3723"/>
                    <a:pt x="1841" y="3624"/>
                    <a:pt x="1906" y="3534"/>
                  </a:cubicBezTo>
                  <a:cubicBezTo>
                    <a:pt x="1935" y="3494"/>
                    <a:pt x="1965" y="3458"/>
                    <a:pt x="1998" y="3424"/>
                  </a:cubicBezTo>
                  <a:cubicBezTo>
                    <a:pt x="2048" y="3421"/>
                    <a:pt x="2098" y="3420"/>
                    <a:pt x="2148" y="3420"/>
                  </a:cubicBezTo>
                  <a:cubicBezTo>
                    <a:pt x="2306" y="3420"/>
                    <a:pt x="2463" y="3433"/>
                    <a:pt x="2620" y="3456"/>
                  </a:cubicBezTo>
                  <a:cubicBezTo>
                    <a:pt x="2621" y="3457"/>
                    <a:pt x="2622" y="3457"/>
                    <a:pt x="2623" y="3457"/>
                  </a:cubicBezTo>
                  <a:cubicBezTo>
                    <a:pt x="2645" y="3457"/>
                    <a:pt x="2655" y="3424"/>
                    <a:pt x="2630" y="3418"/>
                  </a:cubicBezTo>
                  <a:cubicBezTo>
                    <a:pt x="2471" y="3382"/>
                    <a:pt x="2313" y="3365"/>
                    <a:pt x="2154" y="3365"/>
                  </a:cubicBezTo>
                  <a:cubicBezTo>
                    <a:pt x="2120" y="3365"/>
                    <a:pt x="2087" y="3366"/>
                    <a:pt x="2053" y="3367"/>
                  </a:cubicBezTo>
                  <a:cubicBezTo>
                    <a:pt x="2115" y="3307"/>
                    <a:pt x="2181" y="3250"/>
                    <a:pt x="2249" y="3192"/>
                  </a:cubicBezTo>
                  <a:cubicBezTo>
                    <a:pt x="2280" y="3165"/>
                    <a:pt x="2294" y="3134"/>
                    <a:pt x="2295" y="3103"/>
                  </a:cubicBezTo>
                  <a:cubicBezTo>
                    <a:pt x="2342" y="3088"/>
                    <a:pt x="2360" y="3013"/>
                    <a:pt x="2326" y="2973"/>
                  </a:cubicBezTo>
                  <a:cubicBezTo>
                    <a:pt x="2220" y="2851"/>
                    <a:pt x="2104" y="2749"/>
                    <a:pt x="1976" y="2647"/>
                  </a:cubicBezTo>
                  <a:cubicBezTo>
                    <a:pt x="1876" y="2568"/>
                    <a:pt x="1720" y="2484"/>
                    <a:pt x="1594" y="2392"/>
                  </a:cubicBezTo>
                  <a:lnTo>
                    <a:pt x="1594" y="2392"/>
                  </a:lnTo>
                  <a:cubicBezTo>
                    <a:pt x="1865" y="2466"/>
                    <a:pt x="2139" y="2514"/>
                    <a:pt x="2420" y="2536"/>
                  </a:cubicBezTo>
                  <a:cubicBezTo>
                    <a:pt x="2421" y="2536"/>
                    <a:pt x="2421" y="2536"/>
                    <a:pt x="2421" y="2536"/>
                  </a:cubicBezTo>
                  <a:cubicBezTo>
                    <a:pt x="2446" y="2536"/>
                    <a:pt x="2444" y="2499"/>
                    <a:pt x="2420" y="2496"/>
                  </a:cubicBezTo>
                  <a:cubicBezTo>
                    <a:pt x="2118" y="2467"/>
                    <a:pt x="1820" y="2414"/>
                    <a:pt x="1528" y="2341"/>
                  </a:cubicBezTo>
                  <a:cubicBezTo>
                    <a:pt x="1492" y="2310"/>
                    <a:pt x="1459" y="2279"/>
                    <a:pt x="1435" y="2246"/>
                  </a:cubicBezTo>
                  <a:cubicBezTo>
                    <a:pt x="1344" y="2122"/>
                    <a:pt x="1373" y="1971"/>
                    <a:pt x="1458" y="1818"/>
                  </a:cubicBezTo>
                  <a:cubicBezTo>
                    <a:pt x="1699" y="1842"/>
                    <a:pt x="1940" y="1867"/>
                    <a:pt x="2181" y="1886"/>
                  </a:cubicBezTo>
                  <a:cubicBezTo>
                    <a:pt x="2182" y="1886"/>
                    <a:pt x="2183" y="1887"/>
                    <a:pt x="2183" y="1887"/>
                  </a:cubicBezTo>
                  <a:cubicBezTo>
                    <a:pt x="2210" y="1887"/>
                    <a:pt x="2209" y="1844"/>
                    <a:pt x="2181" y="1842"/>
                  </a:cubicBezTo>
                  <a:cubicBezTo>
                    <a:pt x="1948" y="1818"/>
                    <a:pt x="1715" y="1796"/>
                    <a:pt x="1482" y="1775"/>
                  </a:cubicBezTo>
                  <a:cubicBezTo>
                    <a:pt x="1608" y="1570"/>
                    <a:pt x="1821" y="1361"/>
                    <a:pt x="1970" y="1205"/>
                  </a:cubicBezTo>
                  <a:cubicBezTo>
                    <a:pt x="2314" y="1459"/>
                    <a:pt x="2599" y="1755"/>
                    <a:pt x="2862" y="2095"/>
                  </a:cubicBezTo>
                  <a:cubicBezTo>
                    <a:pt x="2889" y="2130"/>
                    <a:pt x="2923" y="2144"/>
                    <a:pt x="2958" y="2144"/>
                  </a:cubicBezTo>
                  <a:cubicBezTo>
                    <a:pt x="3009" y="2144"/>
                    <a:pt x="3061" y="2114"/>
                    <a:pt x="3093" y="2072"/>
                  </a:cubicBezTo>
                  <a:cubicBezTo>
                    <a:pt x="3095" y="2072"/>
                    <a:pt x="3098" y="2074"/>
                    <a:pt x="3100" y="2074"/>
                  </a:cubicBezTo>
                  <a:cubicBezTo>
                    <a:pt x="3102" y="2074"/>
                    <a:pt x="3104" y="2074"/>
                    <a:pt x="3105" y="2074"/>
                  </a:cubicBezTo>
                  <a:cubicBezTo>
                    <a:pt x="3131" y="2074"/>
                    <a:pt x="3148" y="2055"/>
                    <a:pt x="3155" y="2034"/>
                  </a:cubicBezTo>
                  <a:cubicBezTo>
                    <a:pt x="3226" y="2029"/>
                    <a:pt x="3297" y="2027"/>
                    <a:pt x="3368" y="2027"/>
                  </a:cubicBezTo>
                  <a:cubicBezTo>
                    <a:pt x="3517" y="2027"/>
                    <a:pt x="3665" y="2037"/>
                    <a:pt x="3814" y="2059"/>
                  </a:cubicBezTo>
                  <a:cubicBezTo>
                    <a:pt x="3815" y="2059"/>
                    <a:pt x="3816" y="2059"/>
                    <a:pt x="3817" y="2059"/>
                  </a:cubicBezTo>
                  <a:cubicBezTo>
                    <a:pt x="3840" y="2059"/>
                    <a:pt x="3849" y="2024"/>
                    <a:pt x="3825" y="2019"/>
                  </a:cubicBezTo>
                  <a:cubicBezTo>
                    <a:pt x="3676" y="1994"/>
                    <a:pt x="3527" y="1981"/>
                    <a:pt x="3378" y="1981"/>
                  </a:cubicBezTo>
                  <a:cubicBezTo>
                    <a:pt x="3309" y="1981"/>
                    <a:pt x="3240" y="1983"/>
                    <a:pt x="3170" y="1989"/>
                  </a:cubicBezTo>
                  <a:cubicBezTo>
                    <a:pt x="3174" y="1985"/>
                    <a:pt x="3178" y="1983"/>
                    <a:pt x="3182" y="1981"/>
                  </a:cubicBezTo>
                  <a:cubicBezTo>
                    <a:pt x="3211" y="1965"/>
                    <a:pt x="3240" y="1940"/>
                    <a:pt x="3271" y="1923"/>
                  </a:cubicBezTo>
                  <a:cubicBezTo>
                    <a:pt x="3356" y="1874"/>
                    <a:pt x="3448" y="1832"/>
                    <a:pt x="3542" y="1802"/>
                  </a:cubicBezTo>
                  <a:cubicBezTo>
                    <a:pt x="3681" y="1757"/>
                    <a:pt x="3862" y="1769"/>
                    <a:pt x="3993" y="1706"/>
                  </a:cubicBezTo>
                  <a:cubicBezTo>
                    <a:pt x="4161" y="1711"/>
                    <a:pt x="4329" y="1727"/>
                    <a:pt x="4495" y="1754"/>
                  </a:cubicBezTo>
                  <a:cubicBezTo>
                    <a:pt x="4497" y="1754"/>
                    <a:pt x="4499" y="1754"/>
                    <a:pt x="4501" y="1754"/>
                  </a:cubicBezTo>
                  <a:cubicBezTo>
                    <a:pt x="4529" y="1754"/>
                    <a:pt x="4540" y="1711"/>
                    <a:pt x="4510" y="1704"/>
                  </a:cubicBezTo>
                  <a:cubicBezTo>
                    <a:pt x="4362" y="1673"/>
                    <a:pt x="4215" y="1656"/>
                    <a:pt x="4068" y="1651"/>
                  </a:cubicBezTo>
                  <a:cubicBezTo>
                    <a:pt x="4097" y="1611"/>
                    <a:pt x="4103" y="1559"/>
                    <a:pt x="4082" y="1517"/>
                  </a:cubicBezTo>
                  <a:cubicBezTo>
                    <a:pt x="4106" y="1440"/>
                    <a:pt x="4122" y="1357"/>
                    <a:pt x="4135" y="1274"/>
                  </a:cubicBezTo>
                  <a:cubicBezTo>
                    <a:pt x="4232" y="1275"/>
                    <a:pt x="4329" y="1275"/>
                    <a:pt x="4426" y="1275"/>
                  </a:cubicBezTo>
                  <a:cubicBezTo>
                    <a:pt x="4497" y="1275"/>
                    <a:pt x="4568" y="1275"/>
                    <a:pt x="4639" y="1274"/>
                  </a:cubicBezTo>
                  <a:cubicBezTo>
                    <a:pt x="4669" y="1273"/>
                    <a:pt x="4669" y="1228"/>
                    <a:pt x="4639" y="1227"/>
                  </a:cubicBezTo>
                  <a:cubicBezTo>
                    <a:pt x="4569" y="1226"/>
                    <a:pt x="4499" y="1226"/>
                    <a:pt x="4429" y="1226"/>
                  </a:cubicBezTo>
                  <a:cubicBezTo>
                    <a:pt x="4334" y="1226"/>
                    <a:pt x="4238" y="1226"/>
                    <a:pt x="4143" y="1227"/>
                  </a:cubicBezTo>
                  <a:cubicBezTo>
                    <a:pt x="4162" y="1077"/>
                    <a:pt x="4167" y="921"/>
                    <a:pt x="4167" y="767"/>
                  </a:cubicBezTo>
                  <a:cubicBezTo>
                    <a:pt x="4171" y="767"/>
                    <a:pt x="4175" y="767"/>
                    <a:pt x="4179" y="767"/>
                  </a:cubicBezTo>
                  <a:cubicBezTo>
                    <a:pt x="4336" y="767"/>
                    <a:pt x="4492" y="744"/>
                    <a:pt x="4645" y="688"/>
                  </a:cubicBezTo>
                  <a:cubicBezTo>
                    <a:pt x="4665" y="682"/>
                    <a:pt x="4659" y="653"/>
                    <a:pt x="4640" y="653"/>
                  </a:cubicBezTo>
                  <a:cubicBezTo>
                    <a:pt x="4638" y="653"/>
                    <a:pt x="4637" y="653"/>
                    <a:pt x="4635" y="653"/>
                  </a:cubicBezTo>
                  <a:cubicBezTo>
                    <a:pt x="4479" y="692"/>
                    <a:pt x="4324" y="717"/>
                    <a:pt x="4167" y="722"/>
                  </a:cubicBezTo>
                  <a:cubicBezTo>
                    <a:pt x="4165" y="586"/>
                    <a:pt x="4162" y="452"/>
                    <a:pt x="4159" y="321"/>
                  </a:cubicBezTo>
                  <a:cubicBezTo>
                    <a:pt x="4194" y="321"/>
                    <a:pt x="4229" y="321"/>
                    <a:pt x="4264" y="321"/>
                  </a:cubicBezTo>
                  <a:close/>
                  <a:moveTo>
                    <a:pt x="4326" y="0"/>
                  </a:moveTo>
                  <a:cubicBezTo>
                    <a:pt x="4217" y="0"/>
                    <a:pt x="4109" y="2"/>
                    <a:pt x="4000" y="5"/>
                  </a:cubicBezTo>
                  <a:cubicBezTo>
                    <a:pt x="3914" y="7"/>
                    <a:pt x="3842" y="76"/>
                    <a:pt x="3841" y="164"/>
                  </a:cubicBezTo>
                  <a:cubicBezTo>
                    <a:pt x="3839" y="556"/>
                    <a:pt x="3792" y="1024"/>
                    <a:pt x="3890" y="1418"/>
                  </a:cubicBezTo>
                  <a:cubicBezTo>
                    <a:pt x="3871" y="1416"/>
                    <a:pt x="3852" y="1415"/>
                    <a:pt x="3833" y="1415"/>
                  </a:cubicBezTo>
                  <a:cubicBezTo>
                    <a:pt x="3599" y="1415"/>
                    <a:pt x="3311" y="1561"/>
                    <a:pt x="3156" y="1673"/>
                  </a:cubicBezTo>
                  <a:cubicBezTo>
                    <a:pt x="3108" y="1706"/>
                    <a:pt x="3053" y="1748"/>
                    <a:pt x="3015" y="1797"/>
                  </a:cubicBezTo>
                  <a:cubicBezTo>
                    <a:pt x="2739" y="1431"/>
                    <a:pt x="2407" y="1120"/>
                    <a:pt x="2028" y="859"/>
                  </a:cubicBezTo>
                  <a:cubicBezTo>
                    <a:pt x="2007" y="844"/>
                    <a:pt x="1979" y="837"/>
                    <a:pt x="1950" y="837"/>
                  </a:cubicBezTo>
                  <a:cubicBezTo>
                    <a:pt x="1907" y="837"/>
                    <a:pt x="1862" y="853"/>
                    <a:pt x="1837" y="884"/>
                  </a:cubicBezTo>
                  <a:cubicBezTo>
                    <a:pt x="1614" y="1151"/>
                    <a:pt x="1389" y="1418"/>
                    <a:pt x="1168" y="1686"/>
                  </a:cubicBezTo>
                  <a:cubicBezTo>
                    <a:pt x="1054" y="1822"/>
                    <a:pt x="905" y="1967"/>
                    <a:pt x="946" y="2159"/>
                  </a:cubicBezTo>
                  <a:cubicBezTo>
                    <a:pt x="989" y="2362"/>
                    <a:pt x="1252" y="2479"/>
                    <a:pt x="1407" y="2588"/>
                  </a:cubicBezTo>
                  <a:cubicBezTo>
                    <a:pt x="1610" y="2731"/>
                    <a:pt x="1809" y="2878"/>
                    <a:pt x="2027" y="2994"/>
                  </a:cubicBezTo>
                  <a:cubicBezTo>
                    <a:pt x="1745" y="3174"/>
                    <a:pt x="1542" y="3524"/>
                    <a:pt x="1529" y="3860"/>
                  </a:cubicBezTo>
                  <a:cubicBezTo>
                    <a:pt x="1330" y="3834"/>
                    <a:pt x="1128" y="3825"/>
                    <a:pt x="928" y="3813"/>
                  </a:cubicBezTo>
                  <a:cubicBezTo>
                    <a:pt x="829" y="3807"/>
                    <a:pt x="696" y="3779"/>
                    <a:pt x="576" y="3779"/>
                  </a:cubicBezTo>
                  <a:cubicBezTo>
                    <a:pt x="509" y="3779"/>
                    <a:pt x="445" y="3787"/>
                    <a:pt x="394" y="3814"/>
                  </a:cubicBezTo>
                  <a:cubicBezTo>
                    <a:pt x="128" y="3952"/>
                    <a:pt x="91" y="4465"/>
                    <a:pt x="79" y="4720"/>
                  </a:cubicBezTo>
                  <a:cubicBezTo>
                    <a:pt x="66" y="4965"/>
                    <a:pt x="0" y="5444"/>
                    <a:pt x="277" y="5576"/>
                  </a:cubicBezTo>
                  <a:cubicBezTo>
                    <a:pt x="408" y="5639"/>
                    <a:pt x="600" y="5629"/>
                    <a:pt x="742" y="5644"/>
                  </a:cubicBezTo>
                  <a:cubicBezTo>
                    <a:pt x="867" y="5656"/>
                    <a:pt x="991" y="5664"/>
                    <a:pt x="1114" y="5664"/>
                  </a:cubicBezTo>
                  <a:cubicBezTo>
                    <a:pt x="1205" y="5664"/>
                    <a:pt x="1296" y="5660"/>
                    <a:pt x="1388" y="5650"/>
                  </a:cubicBezTo>
                  <a:lnTo>
                    <a:pt x="1388" y="5650"/>
                  </a:lnTo>
                  <a:cubicBezTo>
                    <a:pt x="1269" y="6002"/>
                    <a:pt x="1448" y="6430"/>
                    <a:pt x="1658" y="6739"/>
                  </a:cubicBezTo>
                  <a:cubicBezTo>
                    <a:pt x="1378" y="6976"/>
                    <a:pt x="1086" y="7199"/>
                    <a:pt x="801" y="7430"/>
                  </a:cubicBezTo>
                  <a:cubicBezTo>
                    <a:pt x="763" y="7460"/>
                    <a:pt x="765" y="7496"/>
                    <a:pt x="783" y="7526"/>
                  </a:cubicBezTo>
                  <a:cubicBezTo>
                    <a:pt x="772" y="7546"/>
                    <a:pt x="768" y="7569"/>
                    <a:pt x="773" y="7595"/>
                  </a:cubicBezTo>
                  <a:cubicBezTo>
                    <a:pt x="830" y="7854"/>
                    <a:pt x="965" y="8078"/>
                    <a:pt x="1146" y="8270"/>
                  </a:cubicBezTo>
                  <a:cubicBezTo>
                    <a:pt x="1292" y="8424"/>
                    <a:pt x="1539" y="8667"/>
                    <a:pt x="1764" y="8667"/>
                  </a:cubicBezTo>
                  <a:cubicBezTo>
                    <a:pt x="1769" y="8667"/>
                    <a:pt x="1774" y="8667"/>
                    <a:pt x="1779" y="8666"/>
                  </a:cubicBezTo>
                  <a:cubicBezTo>
                    <a:pt x="1798" y="8665"/>
                    <a:pt x="1815" y="8659"/>
                    <a:pt x="1832" y="8651"/>
                  </a:cubicBezTo>
                  <a:cubicBezTo>
                    <a:pt x="1852" y="8665"/>
                    <a:pt x="1878" y="8673"/>
                    <a:pt x="1904" y="8673"/>
                  </a:cubicBezTo>
                  <a:cubicBezTo>
                    <a:pt x="1927" y="8673"/>
                    <a:pt x="1950" y="8666"/>
                    <a:pt x="1970" y="8650"/>
                  </a:cubicBezTo>
                  <a:cubicBezTo>
                    <a:pt x="2118" y="8523"/>
                    <a:pt x="2262" y="8386"/>
                    <a:pt x="2400" y="8249"/>
                  </a:cubicBezTo>
                  <a:cubicBezTo>
                    <a:pt x="2443" y="8206"/>
                    <a:pt x="2544" y="8049"/>
                    <a:pt x="2566" y="8038"/>
                  </a:cubicBezTo>
                  <a:cubicBezTo>
                    <a:pt x="2563" y="8011"/>
                    <a:pt x="2566" y="7998"/>
                    <a:pt x="2574" y="7998"/>
                  </a:cubicBezTo>
                  <a:cubicBezTo>
                    <a:pt x="2581" y="7998"/>
                    <a:pt x="2594" y="8010"/>
                    <a:pt x="2611" y="8034"/>
                  </a:cubicBezTo>
                  <a:cubicBezTo>
                    <a:pt x="2634" y="8054"/>
                    <a:pt x="2658" y="8074"/>
                    <a:pt x="2682" y="8093"/>
                  </a:cubicBezTo>
                  <a:cubicBezTo>
                    <a:pt x="2902" y="8257"/>
                    <a:pt x="3176" y="8364"/>
                    <a:pt x="3450" y="8364"/>
                  </a:cubicBezTo>
                  <a:cubicBezTo>
                    <a:pt x="3457" y="8364"/>
                    <a:pt x="3463" y="8363"/>
                    <a:pt x="3469" y="8363"/>
                  </a:cubicBezTo>
                  <a:lnTo>
                    <a:pt x="3469" y="8363"/>
                  </a:lnTo>
                  <a:cubicBezTo>
                    <a:pt x="3441" y="8453"/>
                    <a:pt x="3440" y="8559"/>
                    <a:pt x="3429" y="8657"/>
                  </a:cubicBezTo>
                  <a:cubicBezTo>
                    <a:pt x="3397" y="8941"/>
                    <a:pt x="3385" y="9228"/>
                    <a:pt x="3368" y="9512"/>
                  </a:cubicBezTo>
                  <a:cubicBezTo>
                    <a:pt x="3362" y="9611"/>
                    <a:pt x="3452" y="9677"/>
                    <a:pt x="3540" y="9685"/>
                  </a:cubicBezTo>
                  <a:cubicBezTo>
                    <a:pt x="3998" y="9720"/>
                    <a:pt x="4454" y="9750"/>
                    <a:pt x="4912" y="9773"/>
                  </a:cubicBezTo>
                  <a:cubicBezTo>
                    <a:pt x="4914" y="9773"/>
                    <a:pt x="4917" y="9773"/>
                    <a:pt x="4920" y="9773"/>
                  </a:cubicBezTo>
                  <a:cubicBezTo>
                    <a:pt x="5012" y="9773"/>
                    <a:pt x="5076" y="9688"/>
                    <a:pt x="5082" y="9602"/>
                  </a:cubicBezTo>
                  <a:cubicBezTo>
                    <a:pt x="5110" y="9198"/>
                    <a:pt x="5136" y="8734"/>
                    <a:pt x="5033" y="8332"/>
                  </a:cubicBezTo>
                  <a:lnTo>
                    <a:pt x="5033" y="8332"/>
                  </a:lnTo>
                  <a:cubicBezTo>
                    <a:pt x="5098" y="8345"/>
                    <a:pt x="5165" y="8351"/>
                    <a:pt x="5232" y="8351"/>
                  </a:cubicBezTo>
                  <a:cubicBezTo>
                    <a:pt x="5293" y="8351"/>
                    <a:pt x="5353" y="8346"/>
                    <a:pt x="5412" y="8336"/>
                  </a:cubicBezTo>
                  <a:cubicBezTo>
                    <a:pt x="5536" y="8314"/>
                    <a:pt x="5801" y="8256"/>
                    <a:pt x="5851" y="8109"/>
                  </a:cubicBezTo>
                  <a:cubicBezTo>
                    <a:pt x="5994" y="8477"/>
                    <a:pt x="6240" y="8815"/>
                    <a:pt x="6397" y="9177"/>
                  </a:cubicBezTo>
                  <a:cubicBezTo>
                    <a:pt x="6420" y="9229"/>
                    <a:pt x="6474" y="9251"/>
                    <a:pt x="6528" y="9251"/>
                  </a:cubicBezTo>
                  <a:cubicBezTo>
                    <a:pt x="6556" y="9251"/>
                    <a:pt x="6584" y="9245"/>
                    <a:pt x="6607" y="9233"/>
                  </a:cubicBezTo>
                  <a:cubicBezTo>
                    <a:pt x="6865" y="9098"/>
                    <a:pt x="7120" y="8958"/>
                    <a:pt x="7370" y="8810"/>
                  </a:cubicBezTo>
                  <a:cubicBezTo>
                    <a:pt x="7490" y="8739"/>
                    <a:pt x="7762" y="8639"/>
                    <a:pt x="7804" y="8474"/>
                  </a:cubicBezTo>
                  <a:cubicBezTo>
                    <a:pt x="7848" y="8303"/>
                    <a:pt x="7647" y="8089"/>
                    <a:pt x="7570" y="7961"/>
                  </a:cubicBezTo>
                  <a:cubicBezTo>
                    <a:pt x="7464" y="7782"/>
                    <a:pt x="7366" y="7598"/>
                    <a:pt x="7249" y="7427"/>
                  </a:cubicBezTo>
                  <a:cubicBezTo>
                    <a:pt x="7546" y="7343"/>
                    <a:pt x="7952" y="7127"/>
                    <a:pt x="8076" y="6848"/>
                  </a:cubicBezTo>
                  <a:cubicBezTo>
                    <a:pt x="8323" y="7009"/>
                    <a:pt x="8688" y="7206"/>
                    <a:pt x="8979" y="7206"/>
                  </a:cubicBezTo>
                  <a:cubicBezTo>
                    <a:pt x="9017" y="7206"/>
                    <a:pt x="9054" y="7203"/>
                    <a:pt x="9089" y="7196"/>
                  </a:cubicBezTo>
                  <a:cubicBezTo>
                    <a:pt x="9355" y="7141"/>
                    <a:pt x="9455" y="6680"/>
                    <a:pt x="9524" y="6461"/>
                  </a:cubicBezTo>
                  <a:cubicBezTo>
                    <a:pt x="9599" y="6221"/>
                    <a:pt x="9745" y="5837"/>
                    <a:pt x="9461" y="5681"/>
                  </a:cubicBezTo>
                  <a:cubicBezTo>
                    <a:pt x="9312" y="5600"/>
                    <a:pt x="9103" y="5595"/>
                    <a:pt x="8938" y="5557"/>
                  </a:cubicBezTo>
                  <a:cubicBezTo>
                    <a:pt x="8763" y="5514"/>
                    <a:pt x="8591" y="5471"/>
                    <a:pt x="8413" y="5442"/>
                  </a:cubicBezTo>
                  <a:cubicBezTo>
                    <a:pt x="8516" y="5322"/>
                    <a:pt x="8537" y="5138"/>
                    <a:pt x="8535" y="4983"/>
                  </a:cubicBezTo>
                  <a:cubicBezTo>
                    <a:pt x="8534" y="4888"/>
                    <a:pt x="8514" y="4796"/>
                    <a:pt x="8493" y="4703"/>
                  </a:cubicBezTo>
                  <a:cubicBezTo>
                    <a:pt x="8488" y="4681"/>
                    <a:pt x="8484" y="4657"/>
                    <a:pt x="8482" y="4633"/>
                  </a:cubicBezTo>
                  <a:lnTo>
                    <a:pt x="8482" y="4633"/>
                  </a:lnTo>
                  <a:cubicBezTo>
                    <a:pt x="8507" y="4636"/>
                    <a:pt x="8533" y="4637"/>
                    <a:pt x="8559" y="4637"/>
                  </a:cubicBezTo>
                  <a:cubicBezTo>
                    <a:pt x="8839" y="4637"/>
                    <a:pt x="9195" y="4489"/>
                    <a:pt x="9390" y="4363"/>
                  </a:cubicBezTo>
                  <a:cubicBezTo>
                    <a:pt x="9471" y="4310"/>
                    <a:pt x="9507" y="4262"/>
                    <a:pt x="9520" y="4164"/>
                  </a:cubicBezTo>
                  <a:cubicBezTo>
                    <a:pt x="9549" y="3949"/>
                    <a:pt x="9460" y="3665"/>
                    <a:pt x="9434" y="3450"/>
                  </a:cubicBezTo>
                  <a:cubicBezTo>
                    <a:pt x="9406" y="3221"/>
                    <a:pt x="9448" y="2824"/>
                    <a:pt x="9144" y="2801"/>
                  </a:cubicBezTo>
                  <a:cubicBezTo>
                    <a:pt x="9127" y="2799"/>
                    <a:pt x="9111" y="2799"/>
                    <a:pt x="9094" y="2799"/>
                  </a:cubicBezTo>
                  <a:cubicBezTo>
                    <a:pt x="8912" y="2799"/>
                    <a:pt x="8699" y="2864"/>
                    <a:pt x="8527" y="2888"/>
                  </a:cubicBezTo>
                  <a:cubicBezTo>
                    <a:pt x="8344" y="2913"/>
                    <a:pt x="8162" y="2944"/>
                    <a:pt x="7979" y="2976"/>
                  </a:cubicBezTo>
                  <a:cubicBezTo>
                    <a:pt x="7985" y="2838"/>
                    <a:pt x="7883" y="2663"/>
                    <a:pt x="7822" y="2571"/>
                  </a:cubicBezTo>
                  <a:cubicBezTo>
                    <a:pt x="7751" y="2460"/>
                    <a:pt x="7659" y="2359"/>
                    <a:pt x="7551" y="2284"/>
                  </a:cubicBezTo>
                  <a:cubicBezTo>
                    <a:pt x="7772" y="1921"/>
                    <a:pt x="7976" y="1551"/>
                    <a:pt x="8179" y="1176"/>
                  </a:cubicBezTo>
                  <a:cubicBezTo>
                    <a:pt x="8222" y="1098"/>
                    <a:pt x="8199" y="994"/>
                    <a:pt x="8120" y="948"/>
                  </a:cubicBezTo>
                  <a:cubicBezTo>
                    <a:pt x="7743" y="733"/>
                    <a:pt x="7355" y="539"/>
                    <a:pt x="6972" y="335"/>
                  </a:cubicBezTo>
                  <a:cubicBezTo>
                    <a:pt x="6946" y="321"/>
                    <a:pt x="6918" y="314"/>
                    <a:pt x="6890" y="314"/>
                  </a:cubicBezTo>
                  <a:cubicBezTo>
                    <a:pt x="6820" y="314"/>
                    <a:pt x="6754" y="357"/>
                    <a:pt x="6732" y="432"/>
                  </a:cubicBezTo>
                  <a:cubicBezTo>
                    <a:pt x="6633" y="791"/>
                    <a:pt x="6496" y="1134"/>
                    <a:pt x="6376" y="1484"/>
                  </a:cubicBezTo>
                  <a:cubicBezTo>
                    <a:pt x="6223" y="1371"/>
                    <a:pt x="6005" y="1318"/>
                    <a:pt x="5831" y="1297"/>
                  </a:cubicBezTo>
                  <a:cubicBezTo>
                    <a:pt x="5788" y="1292"/>
                    <a:pt x="5735" y="1288"/>
                    <a:pt x="5679" y="1288"/>
                  </a:cubicBezTo>
                  <a:cubicBezTo>
                    <a:pt x="5621" y="1288"/>
                    <a:pt x="5560" y="1292"/>
                    <a:pt x="5504" y="1304"/>
                  </a:cubicBezTo>
                  <a:cubicBezTo>
                    <a:pt x="5512" y="1065"/>
                    <a:pt x="5479" y="819"/>
                    <a:pt x="5466" y="581"/>
                  </a:cubicBezTo>
                  <a:cubicBezTo>
                    <a:pt x="5458" y="430"/>
                    <a:pt x="5495" y="190"/>
                    <a:pt x="5355" y="86"/>
                  </a:cubicBezTo>
                  <a:cubicBezTo>
                    <a:pt x="5266" y="20"/>
                    <a:pt x="5127" y="11"/>
                    <a:pt x="4996" y="11"/>
                  </a:cubicBezTo>
                  <a:cubicBezTo>
                    <a:pt x="4950" y="11"/>
                    <a:pt x="4906" y="12"/>
                    <a:pt x="4865" y="12"/>
                  </a:cubicBezTo>
                  <a:cubicBezTo>
                    <a:pt x="4843" y="12"/>
                    <a:pt x="4823" y="12"/>
                    <a:pt x="4804" y="11"/>
                  </a:cubicBezTo>
                  <a:cubicBezTo>
                    <a:pt x="4645" y="4"/>
                    <a:pt x="4485" y="0"/>
                    <a:pt x="4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 rot="2562958">
            <a:off x="7542908" y="3092074"/>
            <a:ext cx="581286" cy="1650762"/>
          </a:xfrm>
          <a:custGeom>
            <a:avLst/>
            <a:gdLst/>
            <a:ahLst/>
            <a:cxnLst/>
            <a:rect l="l" t="t" r="r" b="b"/>
            <a:pathLst>
              <a:path w="8754" h="24860" extrusionOk="0">
                <a:moveTo>
                  <a:pt x="1466" y="242"/>
                </a:moveTo>
                <a:cubicBezTo>
                  <a:pt x="1471" y="400"/>
                  <a:pt x="1509" y="558"/>
                  <a:pt x="1532" y="713"/>
                </a:cubicBezTo>
                <a:cubicBezTo>
                  <a:pt x="1560" y="907"/>
                  <a:pt x="1591" y="1100"/>
                  <a:pt x="1617" y="1295"/>
                </a:cubicBezTo>
                <a:cubicBezTo>
                  <a:pt x="1609" y="1295"/>
                  <a:pt x="1602" y="1295"/>
                  <a:pt x="1595" y="1295"/>
                </a:cubicBezTo>
                <a:cubicBezTo>
                  <a:pt x="1503" y="1295"/>
                  <a:pt x="1408" y="1309"/>
                  <a:pt x="1310" y="1342"/>
                </a:cubicBezTo>
                <a:cubicBezTo>
                  <a:pt x="1212" y="1373"/>
                  <a:pt x="1125" y="1416"/>
                  <a:pt x="1047" y="1465"/>
                </a:cubicBezTo>
                <a:cubicBezTo>
                  <a:pt x="976" y="1126"/>
                  <a:pt x="885" y="771"/>
                  <a:pt x="723" y="460"/>
                </a:cubicBezTo>
                <a:cubicBezTo>
                  <a:pt x="846" y="448"/>
                  <a:pt x="974" y="375"/>
                  <a:pt x="1089" y="340"/>
                </a:cubicBezTo>
                <a:cubicBezTo>
                  <a:pt x="1209" y="301"/>
                  <a:pt x="1351" y="295"/>
                  <a:pt x="1466" y="242"/>
                </a:cubicBezTo>
                <a:close/>
                <a:moveTo>
                  <a:pt x="2783" y="2268"/>
                </a:moveTo>
                <a:cubicBezTo>
                  <a:pt x="3759" y="3068"/>
                  <a:pt x="4125" y="4123"/>
                  <a:pt x="4468" y="5320"/>
                </a:cubicBezTo>
                <a:cubicBezTo>
                  <a:pt x="4822" y="6553"/>
                  <a:pt x="5036" y="7786"/>
                  <a:pt x="5257" y="9046"/>
                </a:cubicBezTo>
                <a:cubicBezTo>
                  <a:pt x="5186" y="9088"/>
                  <a:pt x="5129" y="9145"/>
                  <a:pt x="5089" y="9209"/>
                </a:cubicBezTo>
                <a:cubicBezTo>
                  <a:pt x="4654" y="7637"/>
                  <a:pt x="4157" y="6070"/>
                  <a:pt x="3647" y="4530"/>
                </a:cubicBezTo>
                <a:cubicBezTo>
                  <a:pt x="3497" y="4076"/>
                  <a:pt x="3221" y="3046"/>
                  <a:pt x="2783" y="2268"/>
                </a:cubicBezTo>
                <a:close/>
                <a:moveTo>
                  <a:pt x="2771" y="1832"/>
                </a:moveTo>
                <a:cubicBezTo>
                  <a:pt x="3964" y="1832"/>
                  <a:pt x="4863" y="5062"/>
                  <a:pt x="5066" y="5786"/>
                </a:cubicBezTo>
                <a:cubicBezTo>
                  <a:pt x="5445" y="7150"/>
                  <a:pt x="5628" y="8533"/>
                  <a:pt x="5678" y="9945"/>
                </a:cubicBezTo>
                <a:cubicBezTo>
                  <a:pt x="5626" y="9916"/>
                  <a:pt x="5507" y="9856"/>
                  <a:pt x="5484" y="9843"/>
                </a:cubicBezTo>
                <a:cubicBezTo>
                  <a:pt x="5390" y="9785"/>
                  <a:pt x="5298" y="9701"/>
                  <a:pt x="5267" y="9592"/>
                </a:cubicBezTo>
                <a:cubicBezTo>
                  <a:pt x="5239" y="9499"/>
                  <a:pt x="5256" y="9388"/>
                  <a:pt x="5316" y="9312"/>
                </a:cubicBezTo>
                <a:cubicBezTo>
                  <a:pt x="5372" y="9240"/>
                  <a:pt x="5426" y="9234"/>
                  <a:pt x="5454" y="9146"/>
                </a:cubicBezTo>
                <a:cubicBezTo>
                  <a:pt x="5465" y="9110"/>
                  <a:pt x="5444" y="9071"/>
                  <a:pt x="5414" y="9053"/>
                </a:cubicBezTo>
                <a:lnTo>
                  <a:pt x="5391" y="9040"/>
                </a:lnTo>
                <a:cubicBezTo>
                  <a:pt x="5337" y="7571"/>
                  <a:pt x="4995" y="6077"/>
                  <a:pt x="4504" y="4697"/>
                </a:cubicBezTo>
                <a:cubicBezTo>
                  <a:pt x="4174" y="3763"/>
                  <a:pt x="3812" y="2511"/>
                  <a:pt x="2810" y="2086"/>
                </a:cubicBezTo>
                <a:cubicBezTo>
                  <a:pt x="2800" y="2082"/>
                  <a:pt x="2790" y="2080"/>
                  <a:pt x="2780" y="2080"/>
                </a:cubicBezTo>
                <a:cubicBezTo>
                  <a:pt x="2747" y="2080"/>
                  <a:pt x="2716" y="2100"/>
                  <a:pt x="2699" y="2126"/>
                </a:cubicBezTo>
                <a:cubicBezTo>
                  <a:pt x="2646" y="2038"/>
                  <a:pt x="2589" y="1953"/>
                  <a:pt x="2531" y="1876"/>
                </a:cubicBezTo>
                <a:cubicBezTo>
                  <a:pt x="2612" y="1846"/>
                  <a:pt x="2692" y="1832"/>
                  <a:pt x="2771" y="1832"/>
                </a:cubicBezTo>
                <a:close/>
                <a:moveTo>
                  <a:pt x="1494" y="1613"/>
                </a:moveTo>
                <a:cubicBezTo>
                  <a:pt x="1637" y="1613"/>
                  <a:pt x="1809" y="1680"/>
                  <a:pt x="2015" y="1841"/>
                </a:cubicBezTo>
                <a:cubicBezTo>
                  <a:pt x="2591" y="2291"/>
                  <a:pt x="2896" y="3429"/>
                  <a:pt x="3131" y="4071"/>
                </a:cubicBezTo>
                <a:cubicBezTo>
                  <a:pt x="3397" y="4801"/>
                  <a:pt x="3620" y="5545"/>
                  <a:pt x="3843" y="6288"/>
                </a:cubicBezTo>
                <a:cubicBezTo>
                  <a:pt x="4288" y="7776"/>
                  <a:pt x="4675" y="9283"/>
                  <a:pt x="5146" y="10762"/>
                </a:cubicBezTo>
                <a:cubicBezTo>
                  <a:pt x="5148" y="10772"/>
                  <a:pt x="5154" y="10778"/>
                  <a:pt x="5159" y="10786"/>
                </a:cubicBezTo>
                <a:cubicBezTo>
                  <a:pt x="5147" y="10797"/>
                  <a:pt x="5134" y="10807"/>
                  <a:pt x="5122" y="10817"/>
                </a:cubicBezTo>
                <a:cubicBezTo>
                  <a:pt x="5122" y="10818"/>
                  <a:pt x="5120" y="10818"/>
                  <a:pt x="5119" y="10819"/>
                </a:cubicBezTo>
                <a:cubicBezTo>
                  <a:pt x="4740" y="11145"/>
                  <a:pt x="4326" y="11376"/>
                  <a:pt x="3818" y="11447"/>
                </a:cubicBezTo>
                <a:cubicBezTo>
                  <a:pt x="3745" y="11457"/>
                  <a:pt x="3676" y="11462"/>
                  <a:pt x="3611" y="11462"/>
                </a:cubicBezTo>
                <a:cubicBezTo>
                  <a:pt x="3222" y="11462"/>
                  <a:pt x="2970" y="11282"/>
                  <a:pt x="2776" y="10974"/>
                </a:cubicBezTo>
                <a:cubicBezTo>
                  <a:pt x="2746" y="10854"/>
                  <a:pt x="2711" y="10734"/>
                  <a:pt x="2677" y="10615"/>
                </a:cubicBezTo>
                <a:lnTo>
                  <a:pt x="2677" y="10615"/>
                </a:lnTo>
                <a:cubicBezTo>
                  <a:pt x="2954" y="10715"/>
                  <a:pt x="3238" y="10794"/>
                  <a:pt x="3530" y="10841"/>
                </a:cubicBezTo>
                <a:cubicBezTo>
                  <a:pt x="3532" y="10841"/>
                  <a:pt x="3534" y="10841"/>
                  <a:pt x="3535" y="10841"/>
                </a:cubicBezTo>
                <a:cubicBezTo>
                  <a:pt x="3565" y="10841"/>
                  <a:pt x="3575" y="10797"/>
                  <a:pt x="3543" y="10790"/>
                </a:cubicBezTo>
                <a:cubicBezTo>
                  <a:pt x="3242" y="10727"/>
                  <a:pt x="2947" y="10647"/>
                  <a:pt x="2658" y="10546"/>
                </a:cubicBezTo>
                <a:cubicBezTo>
                  <a:pt x="2562" y="10219"/>
                  <a:pt x="2459" y="9894"/>
                  <a:pt x="2350" y="9569"/>
                </a:cubicBezTo>
                <a:lnTo>
                  <a:pt x="2350" y="9569"/>
                </a:lnTo>
                <a:cubicBezTo>
                  <a:pt x="2612" y="9637"/>
                  <a:pt x="2875" y="9705"/>
                  <a:pt x="3140" y="9765"/>
                </a:cubicBezTo>
                <a:cubicBezTo>
                  <a:pt x="3142" y="9765"/>
                  <a:pt x="3143" y="9765"/>
                  <a:pt x="3145" y="9765"/>
                </a:cubicBezTo>
                <a:cubicBezTo>
                  <a:pt x="3164" y="9765"/>
                  <a:pt x="3169" y="9736"/>
                  <a:pt x="3149" y="9730"/>
                </a:cubicBezTo>
                <a:cubicBezTo>
                  <a:pt x="2879" y="9652"/>
                  <a:pt x="2606" y="9586"/>
                  <a:pt x="2333" y="9518"/>
                </a:cubicBezTo>
                <a:cubicBezTo>
                  <a:pt x="2240" y="9238"/>
                  <a:pt x="2145" y="8959"/>
                  <a:pt x="2050" y="8680"/>
                </a:cubicBezTo>
                <a:lnTo>
                  <a:pt x="2050" y="8680"/>
                </a:lnTo>
                <a:cubicBezTo>
                  <a:pt x="2306" y="8762"/>
                  <a:pt x="2564" y="8843"/>
                  <a:pt x="2822" y="8919"/>
                </a:cubicBezTo>
                <a:cubicBezTo>
                  <a:pt x="2824" y="8920"/>
                  <a:pt x="2826" y="8920"/>
                  <a:pt x="2828" y="8920"/>
                </a:cubicBezTo>
                <a:cubicBezTo>
                  <a:pt x="2850" y="8920"/>
                  <a:pt x="2857" y="8885"/>
                  <a:pt x="2833" y="8877"/>
                </a:cubicBezTo>
                <a:cubicBezTo>
                  <a:pt x="2570" y="8796"/>
                  <a:pt x="2304" y="8720"/>
                  <a:pt x="2038" y="8645"/>
                </a:cubicBezTo>
                <a:cubicBezTo>
                  <a:pt x="1940" y="8355"/>
                  <a:pt x="1845" y="8065"/>
                  <a:pt x="1756" y="7774"/>
                </a:cubicBezTo>
                <a:lnTo>
                  <a:pt x="1756" y="7774"/>
                </a:lnTo>
                <a:cubicBezTo>
                  <a:pt x="2060" y="7846"/>
                  <a:pt x="2366" y="7920"/>
                  <a:pt x="2674" y="7976"/>
                </a:cubicBezTo>
                <a:cubicBezTo>
                  <a:pt x="2676" y="7976"/>
                  <a:pt x="2678" y="7977"/>
                  <a:pt x="2680" y="7977"/>
                </a:cubicBezTo>
                <a:cubicBezTo>
                  <a:pt x="2714" y="7977"/>
                  <a:pt x="2726" y="7926"/>
                  <a:pt x="2689" y="7917"/>
                </a:cubicBezTo>
                <a:cubicBezTo>
                  <a:pt x="2375" y="7837"/>
                  <a:pt x="2056" y="7778"/>
                  <a:pt x="1738" y="7715"/>
                </a:cubicBezTo>
                <a:cubicBezTo>
                  <a:pt x="1652" y="7431"/>
                  <a:pt x="1570" y="7146"/>
                  <a:pt x="1500" y="6859"/>
                </a:cubicBezTo>
                <a:cubicBezTo>
                  <a:pt x="1498" y="6855"/>
                  <a:pt x="1498" y="6853"/>
                  <a:pt x="1497" y="6849"/>
                </a:cubicBezTo>
                <a:lnTo>
                  <a:pt x="1497" y="6849"/>
                </a:lnTo>
                <a:cubicBezTo>
                  <a:pt x="1960" y="6958"/>
                  <a:pt x="2419" y="7077"/>
                  <a:pt x="2885" y="7170"/>
                </a:cubicBezTo>
                <a:cubicBezTo>
                  <a:pt x="2888" y="7171"/>
                  <a:pt x="2890" y="7171"/>
                  <a:pt x="2893" y="7171"/>
                </a:cubicBezTo>
                <a:cubicBezTo>
                  <a:pt x="2924" y="7171"/>
                  <a:pt x="2934" y="7124"/>
                  <a:pt x="2899" y="7112"/>
                </a:cubicBezTo>
                <a:cubicBezTo>
                  <a:pt x="2436" y="6970"/>
                  <a:pt x="1957" y="6872"/>
                  <a:pt x="1480" y="6780"/>
                </a:cubicBezTo>
                <a:cubicBezTo>
                  <a:pt x="1409" y="6486"/>
                  <a:pt x="1343" y="6191"/>
                  <a:pt x="1280" y="5895"/>
                </a:cubicBezTo>
                <a:lnTo>
                  <a:pt x="1280" y="5895"/>
                </a:lnTo>
                <a:cubicBezTo>
                  <a:pt x="1555" y="5966"/>
                  <a:pt x="1831" y="6039"/>
                  <a:pt x="2108" y="6102"/>
                </a:cubicBezTo>
                <a:cubicBezTo>
                  <a:pt x="2111" y="6102"/>
                  <a:pt x="2114" y="6102"/>
                  <a:pt x="2116" y="6102"/>
                </a:cubicBezTo>
                <a:cubicBezTo>
                  <a:pt x="2148" y="6102"/>
                  <a:pt x="2158" y="6054"/>
                  <a:pt x="2124" y="6044"/>
                </a:cubicBezTo>
                <a:cubicBezTo>
                  <a:pt x="1840" y="5966"/>
                  <a:pt x="1553" y="5900"/>
                  <a:pt x="1267" y="5831"/>
                </a:cubicBezTo>
                <a:cubicBezTo>
                  <a:pt x="1201" y="5526"/>
                  <a:pt x="1143" y="5219"/>
                  <a:pt x="1089" y="4912"/>
                </a:cubicBezTo>
                <a:lnTo>
                  <a:pt x="1089" y="4912"/>
                </a:lnTo>
                <a:cubicBezTo>
                  <a:pt x="1427" y="4982"/>
                  <a:pt x="1763" y="5063"/>
                  <a:pt x="2099" y="5146"/>
                </a:cubicBezTo>
                <a:cubicBezTo>
                  <a:pt x="2101" y="5147"/>
                  <a:pt x="2104" y="5147"/>
                  <a:pt x="2106" y="5147"/>
                </a:cubicBezTo>
                <a:cubicBezTo>
                  <a:pt x="2136" y="5147"/>
                  <a:pt x="2146" y="5101"/>
                  <a:pt x="2113" y="5091"/>
                </a:cubicBezTo>
                <a:cubicBezTo>
                  <a:pt x="1773" y="4991"/>
                  <a:pt x="1426" y="4916"/>
                  <a:pt x="1078" y="4852"/>
                </a:cubicBezTo>
                <a:cubicBezTo>
                  <a:pt x="1058" y="4738"/>
                  <a:pt x="1037" y="4625"/>
                  <a:pt x="1018" y="4511"/>
                </a:cubicBezTo>
                <a:cubicBezTo>
                  <a:pt x="974" y="4241"/>
                  <a:pt x="926" y="3969"/>
                  <a:pt x="887" y="3695"/>
                </a:cubicBezTo>
                <a:lnTo>
                  <a:pt x="887" y="3695"/>
                </a:lnTo>
                <a:cubicBezTo>
                  <a:pt x="1174" y="3755"/>
                  <a:pt x="1456" y="3825"/>
                  <a:pt x="1741" y="3890"/>
                </a:cubicBezTo>
                <a:cubicBezTo>
                  <a:pt x="1744" y="3891"/>
                  <a:pt x="1747" y="3891"/>
                  <a:pt x="1750" y="3891"/>
                </a:cubicBezTo>
                <a:cubicBezTo>
                  <a:pt x="1781" y="3891"/>
                  <a:pt x="1790" y="3845"/>
                  <a:pt x="1757" y="3834"/>
                </a:cubicBezTo>
                <a:cubicBezTo>
                  <a:pt x="1471" y="3743"/>
                  <a:pt x="1174" y="3680"/>
                  <a:pt x="878" y="3628"/>
                </a:cubicBezTo>
                <a:cubicBezTo>
                  <a:pt x="857" y="3480"/>
                  <a:pt x="839" y="3330"/>
                  <a:pt x="827" y="3181"/>
                </a:cubicBezTo>
                <a:cubicBezTo>
                  <a:pt x="820" y="3084"/>
                  <a:pt x="821" y="2924"/>
                  <a:pt x="838" y="2743"/>
                </a:cubicBezTo>
                <a:cubicBezTo>
                  <a:pt x="1169" y="2835"/>
                  <a:pt x="1498" y="2931"/>
                  <a:pt x="1834" y="2999"/>
                </a:cubicBezTo>
                <a:cubicBezTo>
                  <a:pt x="1837" y="3000"/>
                  <a:pt x="1840" y="3000"/>
                  <a:pt x="1843" y="3000"/>
                </a:cubicBezTo>
                <a:cubicBezTo>
                  <a:pt x="1883" y="3000"/>
                  <a:pt x="1896" y="2941"/>
                  <a:pt x="1854" y="2927"/>
                </a:cubicBezTo>
                <a:cubicBezTo>
                  <a:pt x="1524" y="2818"/>
                  <a:pt x="1184" y="2737"/>
                  <a:pt x="849" y="2650"/>
                </a:cubicBezTo>
                <a:cubicBezTo>
                  <a:pt x="872" y="2460"/>
                  <a:pt x="914" y="2255"/>
                  <a:pt x="983" y="2078"/>
                </a:cubicBezTo>
                <a:cubicBezTo>
                  <a:pt x="1241" y="2174"/>
                  <a:pt x="1497" y="2278"/>
                  <a:pt x="1750" y="2390"/>
                </a:cubicBezTo>
                <a:cubicBezTo>
                  <a:pt x="1755" y="2393"/>
                  <a:pt x="1761" y="2394"/>
                  <a:pt x="1766" y="2394"/>
                </a:cubicBezTo>
                <a:cubicBezTo>
                  <a:pt x="1803" y="2394"/>
                  <a:pt x="1826" y="2343"/>
                  <a:pt x="1787" y="2324"/>
                </a:cubicBezTo>
                <a:cubicBezTo>
                  <a:pt x="1537" y="2195"/>
                  <a:pt x="1280" y="2090"/>
                  <a:pt x="1013" y="2003"/>
                </a:cubicBezTo>
                <a:cubicBezTo>
                  <a:pt x="1116" y="1777"/>
                  <a:pt x="1270" y="1613"/>
                  <a:pt x="1494" y="1613"/>
                </a:cubicBezTo>
                <a:close/>
                <a:moveTo>
                  <a:pt x="5124" y="11232"/>
                </a:moveTo>
                <a:cubicBezTo>
                  <a:pt x="5304" y="12217"/>
                  <a:pt x="5634" y="13196"/>
                  <a:pt x="5891" y="14159"/>
                </a:cubicBezTo>
                <a:cubicBezTo>
                  <a:pt x="6178" y="15229"/>
                  <a:pt x="6466" y="16298"/>
                  <a:pt x="6753" y="17367"/>
                </a:cubicBezTo>
                <a:cubicBezTo>
                  <a:pt x="7324" y="19489"/>
                  <a:pt x="7803" y="21681"/>
                  <a:pt x="8525" y="23756"/>
                </a:cubicBezTo>
                <a:cubicBezTo>
                  <a:pt x="8422" y="23776"/>
                  <a:pt x="8324" y="23830"/>
                  <a:pt x="8224" y="23860"/>
                </a:cubicBezTo>
                <a:cubicBezTo>
                  <a:pt x="8096" y="23897"/>
                  <a:pt x="7969" y="23911"/>
                  <a:pt x="7839" y="23921"/>
                </a:cubicBezTo>
                <a:cubicBezTo>
                  <a:pt x="7834" y="23908"/>
                  <a:pt x="7827" y="23897"/>
                  <a:pt x="7816" y="23889"/>
                </a:cubicBezTo>
                <a:cubicBezTo>
                  <a:pt x="7752" y="23716"/>
                  <a:pt x="7687" y="23542"/>
                  <a:pt x="7622" y="23369"/>
                </a:cubicBezTo>
                <a:lnTo>
                  <a:pt x="7622" y="23369"/>
                </a:lnTo>
                <a:cubicBezTo>
                  <a:pt x="7782" y="23432"/>
                  <a:pt x="7950" y="23490"/>
                  <a:pt x="8118" y="23510"/>
                </a:cubicBezTo>
                <a:cubicBezTo>
                  <a:pt x="8119" y="23510"/>
                  <a:pt x="8120" y="23510"/>
                  <a:pt x="8121" y="23510"/>
                </a:cubicBezTo>
                <a:cubicBezTo>
                  <a:pt x="8152" y="23510"/>
                  <a:pt x="8151" y="23463"/>
                  <a:pt x="8125" y="23454"/>
                </a:cubicBezTo>
                <a:cubicBezTo>
                  <a:pt x="7951" y="23389"/>
                  <a:pt x="7769" y="23347"/>
                  <a:pt x="7591" y="23289"/>
                </a:cubicBezTo>
                <a:cubicBezTo>
                  <a:pt x="7518" y="23093"/>
                  <a:pt x="7443" y="22896"/>
                  <a:pt x="7367" y="22700"/>
                </a:cubicBezTo>
                <a:lnTo>
                  <a:pt x="7367" y="22700"/>
                </a:lnTo>
                <a:cubicBezTo>
                  <a:pt x="7562" y="22769"/>
                  <a:pt x="7760" y="22826"/>
                  <a:pt x="7966" y="22857"/>
                </a:cubicBezTo>
                <a:cubicBezTo>
                  <a:pt x="7967" y="22858"/>
                  <a:pt x="7969" y="22858"/>
                  <a:pt x="7971" y="22858"/>
                </a:cubicBezTo>
                <a:cubicBezTo>
                  <a:pt x="8002" y="22858"/>
                  <a:pt x="8012" y="22813"/>
                  <a:pt x="7980" y="22804"/>
                </a:cubicBezTo>
                <a:cubicBezTo>
                  <a:pt x="7764" y="22744"/>
                  <a:pt x="7549" y="22687"/>
                  <a:pt x="7335" y="22618"/>
                </a:cubicBezTo>
                <a:cubicBezTo>
                  <a:pt x="7258" y="22417"/>
                  <a:pt x="7178" y="22215"/>
                  <a:pt x="7099" y="22013"/>
                </a:cubicBezTo>
                <a:lnTo>
                  <a:pt x="7099" y="22013"/>
                </a:lnTo>
                <a:cubicBezTo>
                  <a:pt x="7283" y="22097"/>
                  <a:pt x="7469" y="22179"/>
                  <a:pt x="7660" y="22240"/>
                </a:cubicBezTo>
                <a:cubicBezTo>
                  <a:pt x="7664" y="22241"/>
                  <a:pt x="7667" y="22242"/>
                  <a:pt x="7670" y="22242"/>
                </a:cubicBezTo>
                <a:cubicBezTo>
                  <a:pt x="7700" y="22242"/>
                  <a:pt x="7716" y="22193"/>
                  <a:pt x="7686" y="22177"/>
                </a:cubicBezTo>
                <a:cubicBezTo>
                  <a:pt x="7486" y="22078"/>
                  <a:pt x="7274" y="22001"/>
                  <a:pt x="7064" y="21923"/>
                </a:cubicBezTo>
                <a:cubicBezTo>
                  <a:pt x="6966" y="21674"/>
                  <a:pt x="6868" y="21426"/>
                  <a:pt x="6769" y="21177"/>
                </a:cubicBezTo>
                <a:lnTo>
                  <a:pt x="6769" y="21177"/>
                </a:lnTo>
                <a:cubicBezTo>
                  <a:pt x="6992" y="21254"/>
                  <a:pt x="7222" y="21309"/>
                  <a:pt x="7459" y="21332"/>
                </a:cubicBezTo>
                <a:cubicBezTo>
                  <a:pt x="7460" y="21332"/>
                  <a:pt x="7461" y="21332"/>
                  <a:pt x="7462" y="21332"/>
                </a:cubicBezTo>
                <a:cubicBezTo>
                  <a:pt x="7494" y="21332"/>
                  <a:pt x="7500" y="21276"/>
                  <a:pt x="7466" y="21270"/>
                </a:cubicBezTo>
                <a:cubicBezTo>
                  <a:pt x="7218" y="21228"/>
                  <a:pt x="6975" y="21175"/>
                  <a:pt x="6739" y="21098"/>
                </a:cubicBezTo>
                <a:cubicBezTo>
                  <a:pt x="6648" y="20868"/>
                  <a:pt x="6558" y="20640"/>
                  <a:pt x="6467" y="20411"/>
                </a:cubicBezTo>
                <a:lnTo>
                  <a:pt x="6467" y="20411"/>
                </a:lnTo>
                <a:cubicBezTo>
                  <a:pt x="6683" y="20488"/>
                  <a:pt x="6901" y="20566"/>
                  <a:pt x="7122" y="20633"/>
                </a:cubicBezTo>
                <a:cubicBezTo>
                  <a:pt x="7125" y="20634"/>
                  <a:pt x="7129" y="20634"/>
                  <a:pt x="7132" y="20634"/>
                </a:cubicBezTo>
                <a:cubicBezTo>
                  <a:pt x="7164" y="20634"/>
                  <a:pt x="7172" y="20583"/>
                  <a:pt x="7137" y="20570"/>
                </a:cubicBezTo>
                <a:cubicBezTo>
                  <a:pt x="6908" y="20485"/>
                  <a:pt x="6672" y="20413"/>
                  <a:pt x="6439" y="20341"/>
                </a:cubicBezTo>
                <a:cubicBezTo>
                  <a:pt x="6340" y="20091"/>
                  <a:pt x="6242" y="19839"/>
                  <a:pt x="6145" y="19589"/>
                </a:cubicBezTo>
                <a:lnTo>
                  <a:pt x="6145" y="19589"/>
                </a:lnTo>
                <a:cubicBezTo>
                  <a:pt x="6443" y="19703"/>
                  <a:pt x="6742" y="19815"/>
                  <a:pt x="7046" y="19914"/>
                </a:cubicBezTo>
                <a:cubicBezTo>
                  <a:pt x="7050" y="19915"/>
                  <a:pt x="7053" y="19916"/>
                  <a:pt x="7057" y="19916"/>
                </a:cubicBezTo>
                <a:cubicBezTo>
                  <a:pt x="7090" y="19916"/>
                  <a:pt x="7097" y="19863"/>
                  <a:pt x="7062" y="19850"/>
                </a:cubicBezTo>
                <a:cubicBezTo>
                  <a:pt x="6750" y="19725"/>
                  <a:pt x="6431" y="19611"/>
                  <a:pt x="6111" y="19501"/>
                </a:cubicBezTo>
                <a:cubicBezTo>
                  <a:pt x="6018" y="19263"/>
                  <a:pt x="5927" y="19027"/>
                  <a:pt x="5835" y="18789"/>
                </a:cubicBezTo>
                <a:lnTo>
                  <a:pt x="5835" y="18789"/>
                </a:lnTo>
                <a:cubicBezTo>
                  <a:pt x="6100" y="18924"/>
                  <a:pt x="6381" y="19014"/>
                  <a:pt x="6683" y="19052"/>
                </a:cubicBezTo>
                <a:cubicBezTo>
                  <a:pt x="6685" y="19052"/>
                  <a:pt x="6686" y="19052"/>
                  <a:pt x="6687" y="19052"/>
                </a:cubicBezTo>
                <a:cubicBezTo>
                  <a:pt x="6724" y="19052"/>
                  <a:pt x="6730" y="18988"/>
                  <a:pt x="6692" y="18981"/>
                </a:cubicBezTo>
                <a:cubicBezTo>
                  <a:pt x="6381" y="18932"/>
                  <a:pt x="6083" y="18842"/>
                  <a:pt x="5803" y="18704"/>
                </a:cubicBezTo>
                <a:cubicBezTo>
                  <a:pt x="5710" y="18460"/>
                  <a:pt x="5618" y="18216"/>
                  <a:pt x="5527" y="17971"/>
                </a:cubicBezTo>
                <a:lnTo>
                  <a:pt x="5527" y="17971"/>
                </a:lnTo>
                <a:cubicBezTo>
                  <a:pt x="5738" y="18022"/>
                  <a:pt x="5944" y="18082"/>
                  <a:pt x="6153" y="18147"/>
                </a:cubicBezTo>
                <a:cubicBezTo>
                  <a:pt x="6156" y="18148"/>
                  <a:pt x="6159" y="18149"/>
                  <a:pt x="6162" y="18149"/>
                </a:cubicBezTo>
                <a:cubicBezTo>
                  <a:pt x="6194" y="18149"/>
                  <a:pt x="6213" y="18097"/>
                  <a:pt x="6178" y="18082"/>
                </a:cubicBezTo>
                <a:cubicBezTo>
                  <a:pt x="5957" y="17990"/>
                  <a:pt x="5727" y="17926"/>
                  <a:pt x="5492" y="17878"/>
                </a:cubicBezTo>
                <a:cubicBezTo>
                  <a:pt x="5465" y="17802"/>
                  <a:pt x="5434" y="17725"/>
                  <a:pt x="5407" y="17649"/>
                </a:cubicBezTo>
                <a:cubicBezTo>
                  <a:pt x="5350" y="17495"/>
                  <a:pt x="5294" y="17343"/>
                  <a:pt x="5239" y="17190"/>
                </a:cubicBezTo>
                <a:lnTo>
                  <a:pt x="5239" y="17190"/>
                </a:lnTo>
                <a:cubicBezTo>
                  <a:pt x="5546" y="17264"/>
                  <a:pt x="5852" y="17344"/>
                  <a:pt x="6161" y="17399"/>
                </a:cubicBezTo>
                <a:cubicBezTo>
                  <a:pt x="6164" y="17399"/>
                  <a:pt x="6167" y="17399"/>
                  <a:pt x="6169" y="17399"/>
                </a:cubicBezTo>
                <a:cubicBezTo>
                  <a:pt x="6209" y="17399"/>
                  <a:pt x="6224" y="17340"/>
                  <a:pt x="6181" y="17328"/>
                </a:cubicBezTo>
                <a:cubicBezTo>
                  <a:pt x="5863" y="17245"/>
                  <a:pt x="5537" y="17186"/>
                  <a:pt x="5215" y="17123"/>
                </a:cubicBezTo>
                <a:cubicBezTo>
                  <a:pt x="5075" y="16740"/>
                  <a:pt x="4936" y="16359"/>
                  <a:pt x="4797" y="15977"/>
                </a:cubicBezTo>
                <a:lnTo>
                  <a:pt x="4797" y="15977"/>
                </a:lnTo>
                <a:cubicBezTo>
                  <a:pt x="5119" y="16080"/>
                  <a:pt x="5449" y="16155"/>
                  <a:pt x="5787" y="16193"/>
                </a:cubicBezTo>
                <a:cubicBezTo>
                  <a:pt x="5788" y="16193"/>
                  <a:pt x="5790" y="16193"/>
                  <a:pt x="5791" y="16193"/>
                </a:cubicBezTo>
                <a:cubicBezTo>
                  <a:pt x="5831" y="16193"/>
                  <a:pt x="5839" y="16124"/>
                  <a:pt x="5797" y="16117"/>
                </a:cubicBezTo>
                <a:cubicBezTo>
                  <a:pt x="5445" y="16056"/>
                  <a:pt x="5099" y="15977"/>
                  <a:pt x="4759" y="15873"/>
                </a:cubicBezTo>
                <a:cubicBezTo>
                  <a:pt x="4666" y="15617"/>
                  <a:pt x="4577" y="15360"/>
                  <a:pt x="4486" y="15104"/>
                </a:cubicBezTo>
                <a:lnTo>
                  <a:pt x="4486" y="15104"/>
                </a:lnTo>
                <a:cubicBezTo>
                  <a:pt x="4761" y="15175"/>
                  <a:pt x="5035" y="15246"/>
                  <a:pt x="5311" y="15308"/>
                </a:cubicBezTo>
                <a:cubicBezTo>
                  <a:pt x="5314" y="15309"/>
                  <a:pt x="5317" y="15309"/>
                  <a:pt x="5320" y="15309"/>
                </a:cubicBezTo>
                <a:cubicBezTo>
                  <a:pt x="5359" y="15309"/>
                  <a:pt x="5372" y="15248"/>
                  <a:pt x="5329" y="15237"/>
                </a:cubicBezTo>
                <a:cubicBezTo>
                  <a:pt x="5041" y="15159"/>
                  <a:pt x="4750" y="15093"/>
                  <a:pt x="4459" y="15027"/>
                </a:cubicBezTo>
                <a:cubicBezTo>
                  <a:pt x="4402" y="14867"/>
                  <a:pt x="4344" y="14708"/>
                  <a:pt x="4288" y="14547"/>
                </a:cubicBezTo>
                <a:cubicBezTo>
                  <a:pt x="4221" y="14353"/>
                  <a:pt x="4157" y="14156"/>
                  <a:pt x="4094" y="13957"/>
                </a:cubicBezTo>
                <a:lnTo>
                  <a:pt x="4094" y="13957"/>
                </a:lnTo>
                <a:cubicBezTo>
                  <a:pt x="4374" y="14022"/>
                  <a:pt x="4655" y="14087"/>
                  <a:pt x="4938" y="14138"/>
                </a:cubicBezTo>
                <a:cubicBezTo>
                  <a:pt x="4941" y="14138"/>
                  <a:pt x="4943" y="14138"/>
                  <a:pt x="4946" y="14138"/>
                </a:cubicBezTo>
                <a:cubicBezTo>
                  <a:pt x="4992" y="14138"/>
                  <a:pt x="5009" y="14069"/>
                  <a:pt x="4960" y="14058"/>
                </a:cubicBezTo>
                <a:cubicBezTo>
                  <a:pt x="4665" y="13988"/>
                  <a:pt x="4367" y="13935"/>
                  <a:pt x="4070" y="13882"/>
                </a:cubicBezTo>
                <a:cubicBezTo>
                  <a:pt x="3965" y="13551"/>
                  <a:pt x="3862" y="13217"/>
                  <a:pt x="3750" y="12888"/>
                </a:cubicBezTo>
                <a:lnTo>
                  <a:pt x="3750" y="12888"/>
                </a:lnTo>
                <a:cubicBezTo>
                  <a:pt x="4066" y="12952"/>
                  <a:pt x="4376" y="13037"/>
                  <a:pt x="4692" y="13111"/>
                </a:cubicBezTo>
                <a:cubicBezTo>
                  <a:pt x="4695" y="13112"/>
                  <a:pt x="4697" y="13112"/>
                  <a:pt x="4700" y="13112"/>
                </a:cubicBezTo>
                <a:cubicBezTo>
                  <a:pt x="4735" y="13112"/>
                  <a:pt x="4758" y="13059"/>
                  <a:pt x="4719" y="13044"/>
                </a:cubicBezTo>
                <a:cubicBezTo>
                  <a:pt x="4399" y="12913"/>
                  <a:pt x="4059" y="12841"/>
                  <a:pt x="3717" y="12790"/>
                </a:cubicBezTo>
                <a:cubicBezTo>
                  <a:pt x="3616" y="12498"/>
                  <a:pt x="3504" y="12211"/>
                  <a:pt x="3378" y="11934"/>
                </a:cubicBezTo>
                <a:lnTo>
                  <a:pt x="3378" y="11934"/>
                </a:lnTo>
                <a:cubicBezTo>
                  <a:pt x="3674" y="12015"/>
                  <a:pt x="3985" y="12073"/>
                  <a:pt x="4281" y="12139"/>
                </a:cubicBezTo>
                <a:cubicBezTo>
                  <a:pt x="4285" y="12140"/>
                  <a:pt x="4289" y="12140"/>
                  <a:pt x="4293" y="12140"/>
                </a:cubicBezTo>
                <a:cubicBezTo>
                  <a:pt x="4342" y="12140"/>
                  <a:pt x="4355" y="12069"/>
                  <a:pt x="4304" y="12051"/>
                </a:cubicBezTo>
                <a:cubicBezTo>
                  <a:pt x="4003" y="11948"/>
                  <a:pt x="3658" y="11856"/>
                  <a:pt x="3333" y="11837"/>
                </a:cubicBezTo>
                <a:cubicBezTo>
                  <a:pt x="3319" y="11804"/>
                  <a:pt x="3304" y="11773"/>
                  <a:pt x="3288" y="11742"/>
                </a:cubicBezTo>
                <a:lnTo>
                  <a:pt x="3288" y="11742"/>
                </a:lnTo>
                <a:cubicBezTo>
                  <a:pt x="3378" y="11760"/>
                  <a:pt x="3472" y="11768"/>
                  <a:pt x="3569" y="11768"/>
                </a:cubicBezTo>
                <a:cubicBezTo>
                  <a:pt x="4084" y="11768"/>
                  <a:pt x="4687" y="11535"/>
                  <a:pt x="5124" y="11232"/>
                </a:cubicBezTo>
                <a:close/>
                <a:moveTo>
                  <a:pt x="1352" y="0"/>
                </a:moveTo>
                <a:cubicBezTo>
                  <a:pt x="1226" y="0"/>
                  <a:pt x="1087" y="47"/>
                  <a:pt x="983" y="82"/>
                </a:cubicBezTo>
                <a:cubicBezTo>
                  <a:pt x="837" y="132"/>
                  <a:pt x="640" y="203"/>
                  <a:pt x="587" y="360"/>
                </a:cubicBezTo>
                <a:cubicBezTo>
                  <a:pt x="566" y="371"/>
                  <a:pt x="550" y="390"/>
                  <a:pt x="554" y="418"/>
                </a:cubicBezTo>
                <a:cubicBezTo>
                  <a:pt x="602" y="809"/>
                  <a:pt x="763" y="1186"/>
                  <a:pt x="930" y="1540"/>
                </a:cubicBezTo>
                <a:cubicBezTo>
                  <a:pt x="931" y="1543"/>
                  <a:pt x="933" y="1545"/>
                  <a:pt x="934" y="1546"/>
                </a:cubicBezTo>
                <a:cubicBezTo>
                  <a:pt x="1" y="2319"/>
                  <a:pt x="701" y="4437"/>
                  <a:pt x="895" y="5320"/>
                </a:cubicBezTo>
                <a:cubicBezTo>
                  <a:pt x="1129" y="6394"/>
                  <a:pt x="1397" y="7458"/>
                  <a:pt x="1717" y="8509"/>
                </a:cubicBezTo>
                <a:cubicBezTo>
                  <a:pt x="1962" y="9315"/>
                  <a:pt x="2197" y="10179"/>
                  <a:pt x="2559" y="10955"/>
                </a:cubicBezTo>
                <a:cubicBezTo>
                  <a:pt x="2619" y="11331"/>
                  <a:pt x="2810" y="11557"/>
                  <a:pt x="3070" y="11673"/>
                </a:cubicBezTo>
                <a:cubicBezTo>
                  <a:pt x="3221" y="12681"/>
                  <a:pt x="3646" y="13675"/>
                  <a:pt x="3973" y="14637"/>
                </a:cubicBezTo>
                <a:cubicBezTo>
                  <a:pt x="4335" y="15698"/>
                  <a:pt x="4703" y="16758"/>
                  <a:pt x="5093" y="17810"/>
                </a:cubicBezTo>
                <a:cubicBezTo>
                  <a:pt x="5076" y="17808"/>
                  <a:pt x="5058" y="17806"/>
                  <a:pt x="5041" y="17803"/>
                </a:cubicBezTo>
                <a:cubicBezTo>
                  <a:pt x="5039" y="17803"/>
                  <a:pt x="5038" y="17803"/>
                  <a:pt x="5037" y="17803"/>
                </a:cubicBezTo>
                <a:cubicBezTo>
                  <a:pt x="5000" y="17803"/>
                  <a:pt x="4994" y="17867"/>
                  <a:pt x="5032" y="17873"/>
                </a:cubicBezTo>
                <a:cubicBezTo>
                  <a:pt x="5062" y="17877"/>
                  <a:pt x="5091" y="17884"/>
                  <a:pt x="5122" y="17889"/>
                </a:cubicBezTo>
                <a:cubicBezTo>
                  <a:pt x="5889" y="19953"/>
                  <a:pt x="6651" y="22045"/>
                  <a:pt x="7588" y="24039"/>
                </a:cubicBezTo>
                <a:cubicBezTo>
                  <a:pt x="7601" y="24065"/>
                  <a:pt x="7620" y="24080"/>
                  <a:pt x="7642" y="24090"/>
                </a:cubicBezTo>
                <a:cubicBezTo>
                  <a:pt x="7655" y="24132"/>
                  <a:pt x="7688" y="24168"/>
                  <a:pt x="7731" y="24179"/>
                </a:cubicBezTo>
                <a:cubicBezTo>
                  <a:pt x="7799" y="24195"/>
                  <a:pt x="7884" y="24203"/>
                  <a:pt x="7974" y="24203"/>
                </a:cubicBezTo>
                <a:cubicBezTo>
                  <a:pt x="7985" y="24203"/>
                  <a:pt x="7997" y="24203"/>
                  <a:pt x="8008" y="24203"/>
                </a:cubicBezTo>
                <a:lnTo>
                  <a:pt x="8008" y="24203"/>
                </a:lnTo>
                <a:cubicBezTo>
                  <a:pt x="8002" y="24267"/>
                  <a:pt x="7996" y="24326"/>
                  <a:pt x="8010" y="24395"/>
                </a:cubicBezTo>
                <a:cubicBezTo>
                  <a:pt x="8027" y="24472"/>
                  <a:pt x="8061" y="24552"/>
                  <a:pt x="8097" y="24623"/>
                </a:cubicBezTo>
                <a:cubicBezTo>
                  <a:pt x="8154" y="24735"/>
                  <a:pt x="8246" y="24859"/>
                  <a:pt x="8378" y="24859"/>
                </a:cubicBezTo>
                <a:cubicBezTo>
                  <a:pt x="8392" y="24859"/>
                  <a:pt x="8406" y="24858"/>
                  <a:pt x="8421" y="24855"/>
                </a:cubicBezTo>
                <a:cubicBezTo>
                  <a:pt x="8738" y="24796"/>
                  <a:pt x="8587" y="24287"/>
                  <a:pt x="8517" y="24077"/>
                </a:cubicBezTo>
                <a:cubicBezTo>
                  <a:pt x="8597" y="24029"/>
                  <a:pt x="8663" y="23966"/>
                  <a:pt x="8696" y="23884"/>
                </a:cubicBezTo>
                <a:cubicBezTo>
                  <a:pt x="8705" y="23863"/>
                  <a:pt x="8705" y="23843"/>
                  <a:pt x="8701" y="23822"/>
                </a:cubicBezTo>
                <a:cubicBezTo>
                  <a:pt x="8733" y="23799"/>
                  <a:pt x="8753" y="23760"/>
                  <a:pt x="8744" y="23708"/>
                </a:cubicBezTo>
                <a:cubicBezTo>
                  <a:pt x="8315" y="21547"/>
                  <a:pt x="7622" y="19411"/>
                  <a:pt x="7050" y="17284"/>
                </a:cubicBezTo>
                <a:cubicBezTo>
                  <a:pt x="6764" y="16214"/>
                  <a:pt x="6478" y="15145"/>
                  <a:pt x="6193" y="14075"/>
                </a:cubicBezTo>
                <a:cubicBezTo>
                  <a:pt x="5926" y="13075"/>
                  <a:pt x="5718" y="12019"/>
                  <a:pt x="5361" y="11045"/>
                </a:cubicBezTo>
                <a:cubicBezTo>
                  <a:pt x="5387" y="11021"/>
                  <a:pt x="5414" y="10996"/>
                  <a:pt x="5439" y="10971"/>
                </a:cubicBezTo>
                <a:cubicBezTo>
                  <a:pt x="5500" y="10911"/>
                  <a:pt x="5495" y="10839"/>
                  <a:pt x="5461" y="10785"/>
                </a:cubicBezTo>
                <a:cubicBezTo>
                  <a:pt x="5477" y="10753"/>
                  <a:pt x="5485" y="10715"/>
                  <a:pt x="5473" y="10669"/>
                </a:cubicBezTo>
                <a:cubicBezTo>
                  <a:pt x="5419" y="10447"/>
                  <a:pt x="5361" y="10225"/>
                  <a:pt x="5303" y="10003"/>
                </a:cubicBezTo>
                <a:lnTo>
                  <a:pt x="5303" y="10003"/>
                </a:lnTo>
                <a:cubicBezTo>
                  <a:pt x="5415" y="10083"/>
                  <a:pt x="5557" y="10157"/>
                  <a:pt x="5666" y="10157"/>
                </a:cubicBezTo>
                <a:cubicBezTo>
                  <a:pt x="5718" y="10157"/>
                  <a:pt x="5762" y="10141"/>
                  <a:pt x="5793" y="10100"/>
                </a:cubicBezTo>
                <a:cubicBezTo>
                  <a:pt x="5798" y="10101"/>
                  <a:pt x="5804" y="10101"/>
                  <a:pt x="5809" y="10101"/>
                </a:cubicBezTo>
                <a:cubicBezTo>
                  <a:pt x="5872" y="10101"/>
                  <a:pt x="5932" y="10062"/>
                  <a:pt x="5933" y="9981"/>
                </a:cubicBezTo>
                <a:cubicBezTo>
                  <a:pt x="5944" y="7982"/>
                  <a:pt x="5533" y="5994"/>
                  <a:pt x="4762" y="4152"/>
                </a:cubicBezTo>
                <a:cubicBezTo>
                  <a:pt x="4504" y="3535"/>
                  <a:pt x="3832" y="1551"/>
                  <a:pt x="2881" y="1551"/>
                </a:cubicBezTo>
                <a:cubicBezTo>
                  <a:pt x="2729" y="1551"/>
                  <a:pt x="2569" y="1602"/>
                  <a:pt x="2402" y="1719"/>
                </a:cubicBezTo>
                <a:cubicBezTo>
                  <a:pt x="2223" y="1521"/>
                  <a:pt x="2025" y="1377"/>
                  <a:pt x="1806" y="1320"/>
                </a:cubicBezTo>
                <a:cubicBezTo>
                  <a:pt x="1791" y="927"/>
                  <a:pt x="1786" y="429"/>
                  <a:pt x="1590" y="87"/>
                </a:cubicBezTo>
                <a:cubicBezTo>
                  <a:pt x="1578" y="68"/>
                  <a:pt x="1561" y="61"/>
                  <a:pt x="1544" y="59"/>
                </a:cubicBezTo>
                <a:cubicBezTo>
                  <a:pt x="1541" y="56"/>
                  <a:pt x="1537" y="51"/>
                  <a:pt x="1533" y="47"/>
                </a:cubicBezTo>
                <a:cubicBezTo>
                  <a:pt x="1481" y="13"/>
                  <a:pt x="1418" y="0"/>
                  <a:pt x="1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6681893" y="3502117"/>
            <a:ext cx="604009" cy="565223"/>
            <a:chOff x="7045932" y="1053607"/>
            <a:chExt cx="435353" cy="441270"/>
          </a:xfrm>
        </p:grpSpPr>
        <p:sp>
          <p:nvSpPr>
            <p:cNvPr id="19" name="Google Shape;19;p2"/>
            <p:cNvSpPr/>
            <p:nvPr/>
          </p:nvSpPr>
          <p:spPr>
            <a:xfrm>
              <a:off x="7045932" y="1053607"/>
              <a:ext cx="435353" cy="441270"/>
            </a:xfrm>
            <a:custGeom>
              <a:avLst/>
              <a:gdLst/>
              <a:ahLst/>
              <a:cxnLst/>
              <a:rect l="l" t="t" r="r" b="b"/>
              <a:pathLst>
                <a:path w="15009" h="15213" extrusionOk="0">
                  <a:moveTo>
                    <a:pt x="5163" y="1539"/>
                  </a:moveTo>
                  <a:cubicBezTo>
                    <a:pt x="5552" y="1539"/>
                    <a:pt x="5739" y="1815"/>
                    <a:pt x="5999" y="2079"/>
                  </a:cubicBezTo>
                  <a:cubicBezTo>
                    <a:pt x="5389" y="2490"/>
                    <a:pt x="4782" y="2904"/>
                    <a:pt x="4178" y="3325"/>
                  </a:cubicBezTo>
                  <a:cubicBezTo>
                    <a:pt x="3981" y="3463"/>
                    <a:pt x="3787" y="3603"/>
                    <a:pt x="3591" y="3741"/>
                  </a:cubicBezTo>
                  <a:cubicBezTo>
                    <a:pt x="3589" y="3729"/>
                    <a:pt x="3584" y="3717"/>
                    <a:pt x="3577" y="3705"/>
                  </a:cubicBezTo>
                  <a:cubicBezTo>
                    <a:pt x="3518" y="3607"/>
                    <a:pt x="3432" y="3510"/>
                    <a:pt x="3382" y="3409"/>
                  </a:cubicBezTo>
                  <a:cubicBezTo>
                    <a:pt x="3277" y="3190"/>
                    <a:pt x="3264" y="2763"/>
                    <a:pt x="3399" y="2545"/>
                  </a:cubicBezTo>
                  <a:cubicBezTo>
                    <a:pt x="3540" y="2318"/>
                    <a:pt x="4001" y="2112"/>
                    <a:pt x="4211" y="1973"/>
                  </a:cubicBezTo>
                  <a:cubicBezTo>
                    <a:pt x="4528" y="1764"/>
                    <a:pt x="4764" y="1545"/>
                    <a:pt x="5150" y="1539"/>
                  </a:cubicBezTo>
                  <a:cubicBezTo>
                    <a:pt x="5155" y="1539"/>
                    <a:pt x="5159" y="1539"/>
                    <a:pt x="5163" y="1539"/>
                  </a:cubicBezTo>
                  <a:close/>
                  <a:moveTo>
                    <a:pt x="5257" y="717"/>
                  </a:moveTo>
                  <a:cubicBezTo>
                    <a:pt x="5805" y="717"/>
                    <a:pt x="6193" y="1337"/>
                    <a:pt x="6507" y="1736"/>
                  </a:cubicBezTo>
                  <a:cubicBezTo>
                    <a:pt x="6417" y="1797"/>
                    <a:pt x="6328" y="1857"/>
                    <a:pt x="6238" y="1917"/>
                  </a:cubicBezTo>
                  <a:cubicBezTo>
                    <a:pt x="5989" y="1616"/>
                    <a:pt x="5607" y="1145"/>
                    <a:pt x="5186" y="1145"/>
                  </a:cubicBezTo>
                  <a:cubicBezTo>
                    <a:pt x="5161" y="1145"/>
                    <a:pt x="5137" y="1147"/>
                    <a:pt x="5112" y="1150"/>
                  </a:cubicBezTo>
                  <a:cubicBezTo>
                    <a:pt x="4629" y="1216"/>
                    <a:pt x="4098" y="1728"/>
                    <a:pt x="3703" y="1986"/>
                  </a:cubicBezTo>
                  <a:cubicBezTo>
                    <a:pt x="2957" y="2475"/>
                    <a:pt x="2638" y="3149"/>
                    <a:pt x="3406" y="3836"/>
                  </a:cubicBezTo>
                  <a:cubicBezTo>
                    <a:pt x="3415" y="3844"/>
                    <a:pt x="3423" y="3848"/>
                    <a:pt x="3433" y="3853"/>
                  </a:cubicBezTo>
                  <a:cubicBezTo>
                    <a:pt x="3296" y="3950"/>
                    <a:pt x="3159" y="4045"/>
                    <a:pt x="3024" y="4142"/>
                  </a:cubicBezTo>
                  <a:cubicBezTo>
                    <a:pt x="2751" y="3693"/>
                    <a:pt x="2226" y="3060"/>
                    <a:pt x="2619" y="2533"/>
                  </a:cubicBezTo>
                  <a:cubicBezTo>
                    <a:pt x="2933" y="2113"/>
                    <a:pt x="3514" y="1793"/>
                    <a:pt x="3938" y="1490"/>
                  </a:cubicBezTo>
                  <a:cubicBezTo>
                    <a:pt x="4245" y="1270"/>
                    <a:pt x="4701" y="833"/>
                    <a:pt x="5069" y="741"/>
                  </a:cubicBezTo>
                  <a:cubicBezTo>
                    <a:pt x="5134" y="725"/>
                    <a:pt x="5196" y="717"/>
                    <a:pt x="5257" y="717"/>
                  </a:cubicBezTo>
                  <a:close/>
                  <a:moveTo>
                    <a:pt x="704" y="6567"/>
                  </a:moveTo>
                  <a:cubicBezTo>
                    <a:pt x="745" y="6567"/>
                    <a:pt x="790" y="6619"/>
                    <a:pt x="838" y="6724"/>
                  </a:cubicBezTo>
                  <a:cubicBezTo>
                    <a:pt x="720" y="6949"/>
                    <a:pt x="637" y="7189"/>
                    <a:pt x="583" y="7435"/>
                  </a:cubicBezTo>
                  <a:cubicBezTo>
                    <a:pt x="510" y="7166"/>
                    <a:pt x="492" y="6924"/>
                    <a:pt x="580" y="6761"/>
                  </a:cubicBezTo>
                  <a:cubicBezTo>
                    <a:pt x="617" y="6632"/>
                    <a:pt x="658" y="6567"/>
                    <a:pt x="704" y="6567"/>
                  </a:cubicBezTo>
                  <a:close/>
                  <a:moveTo>
                    <a:pt x="880" y="6829"/>
                  </a:moveTo>
                  <a:cubicBezTo>
                    <a:pt x="893" y="6865"/>
                    <a:pt x="908" y="6905"/>
                    <a:pt x="921" y="6950"/>
                  </a:cubicBezTo>
                  <a:cubicBezTo>
                    <a:pt x="989" y="7059"/>
                    <a:pt x="1056" y="7167"/>
                    <a:pt x="1124" y="7277"/>
                  </a:cubicBezTo>
                  <a:cubicBezTo>
                    <a:pt x="1061" y="7418"/>
                    <a:pt x="1005" y="7563"/>
                    <a:pt x="947" y="7707"/>
                  </a:cubicBezTo>
                  <a:cubicBezTo>
                    <a:pt x="902" y="7819"/>
                    <a:pt x="835" y="7941"/>
                    <a:pt x="815" y="8066"/>
                  </a:cubicBezTo>
                  <a:cubicBezTo>
                    <a:pt x="739" y="7893"/>
                    <a:pt x="669" y="7717"/>
                    <a:pt x="615" y="7549"/>
                  </a:cubicBezTo>
                  <a:cubicBezTo>
                    <a:pt x="681" y="7298"/>
                    <a:pt x="770" y="7061"/>
                    <a:pt x="880" y="6829"/>
                  </a:cubicBezTo>
                  <a:close/>
                  <a:moveTo>
                    <a:pt x="8484" y="5838"/>
                  </a:moveTo>
                  <a:cubicBezTo>
                    <a:pt x="8586" y="5838"/>
                    <a:pt x="8698" y="5874"/>
                    <a:pt x="8830" y="5958"/>
                  </a:cubicBezTo>
                  <a:cubicBezTo>
                    <a:pt x="9103" y="6132"/>
                    <a:pt x="9341" y="6437"/>
                    <a:pt x="9532" y="6688"/>
                  </a:cubicBezTo>
                  <a:cubicBezTo>
                    <a:pt x="9562" y="6729"/>
                    <a:pt x="9600" y="6749"/>
                    <a:pt x="9637" y="6754"/>
                  </a:cubicBezTo>
                  <a:cubicBezTo>
                    <a:pt x="9635" y="6759"/>
                    <a:pt x="9630" y="6764"/>
                    <a:pt x="9629" y="6770"/>
                  </a:cubicBezTo>
                  <a:cubicBezTo>
                    <a:pt x="9530" y="7142"/>
                    <a:pt x="9095" y="7422"/>
                    <a:pt x="8815" y="7668"/>
                  </a:cubicBezTo>
                  <a:cubicBezTo>
                    <a:pt x="8618" y="7842"/>
                    <a:pt x="8283" y="8143"/>
                    <a:pt x="7964" y="8185"/>
                  </a:cubicBezTo>
                  <a:cubicBezTo>
                    <a:pt x="7933" y="8170"/>
                    <a:pt x="7900" y="8154"/>
                    <a:pt x="7869" y="8139"/>
                  </a:cubicBezTo>
                  <a:cubicBezTo>
                    <a:pt x="7822" y="8118"/>
                    <a:pt x="7775" y="8097"/>
                    <a:pt x="7728" y="8078"/>
                  </a:cubicBezTo>
                  <a:cubicBezTo>
                    <a:pt x="7644" y="7897"/>
                    <a:pt x="7461" y="7758"/>
                    <a:pt x="7329" y="7610"/>
                  </a:cubicBezTo>
                  <a:cubicBezTo>
                    <a:pt x="7188" y="7450"/>
                    <a:pt x="7049" y="7287"/>
                    <a:pt x="6910" y="7123"/>
                  </a:cubicBezTo>
                  <a:cubicBezTo>
                    <a:pt x="6928" y="6660"/>
                    <a:pt x="7650" y="6451"/>
                    <a:pt x="7941" y="6161"/>
                  </a:cubicBezTo>
                  <a:cubicBezTo>
                    <a:pt x="8127" y="5976"/>
                    <a:pt x="8285" y="5838"/>
                    <a:pt x="8484" y="5838"/>
                  </a:cubicBezTo>
                  <a:close/>
                  <a:moveTo>
                    <a:pt x="1191" y="7386"/>
                  </a:moveTo>
                  <a:cubicBezTo>
                    <a:pt x="1206" y="7409"/>
                    <a:pt x="1219" y="7430"/>
                    <a:pt x="1234" y="7453"/>
                  </a:cubicBezTo>
                  <a:cubicBezTo>
                    <a:pt x="1275" y="7520"/>
                    <a:pt x="1317" y="7586"/>
                    <a:pt x="1358" y="7653"/>
                  </a:cubicBezTo>
                  <a:cubicBezTo>
                    <a:pt x="1356" y="7656"/>
                    <a:pt x="1353" y="7659"/>
                    <a:pt x="1352" y="7664"/>
                  </a:cubicBezTo>
                  <a:cubicBezTo>
                    <a:pt x="1289" y="7829"/>
                    <a:pt x="1236" y="7997"/>
                    <a:pt x="1181" y="8165"/>
                  </a:cubicBezTo>
                  <a:cubicBezTo>
                    <a:pt x="1135" y="8301"/>
                    <a:pt x="1072" y="8440"/>
                    <a:pt x="1057" y="8584"/>
                  </a:cubicBezTo>
                  <a:cubicBezTo>
                    <a:pt x="986" y="8439"/>
                    <a:pt x="909" y="8280"/>
                    <a:pt x="836" y="8115"/>
                  </a:cubicBezTo>
                  <a:cubicBezTo>
                    <a:pt x="836" y="8114"/>
                    <a:pt x="838" y="8113"/>
                    <a:pt x="838" y="8112"/>
                  </a:cubicBezTo>
                  <a:cubicBezTo>
                    <a:pt x="839" y="8108"/>
                    <a:pt x="836" y="8107"/>
                    <a:pt x="835" y="8104"/>
                  </a:cubicBezTo>
                  <a:lnTo>
                    <a:pt x="835" y="8104"/>
                  </a:lnTo>
                  <a:cubicBezTo>
                    <a:pt x="840" y="8105"/>
                    <a:pt x="844" y="8106"/>
                    <a:pt x="848" y="8106"/>
                  </a:cubicBezTo>
                  <a:cubicBezTo>
                    <a:pt x="858" y="8106"/>
                    <a:pt x="866" y="8102"/>
                    <a:pt x="873" y="8092"/>
                  </a:cubicBezTo>
                  <a:cubicBezTo>
                    <a:pt x="891" y="8055"/>
                    <a:pt x="909" y="8016"/>
                    <a:pt x="928" y="7978"/>
                  </a:cubicBezTo>
                  <a:cubicBezTo>
                    <a:pt x="964" y="7899"/>
                    <a:pt x="998" y="7821"/>
                    <a:pt x="1033" y="7743"/>
                  </a:cubicBezTo>
                  <a:cubicBezTo>
                    <a:pt x="1086" y="7624"/>
                    <a:pt x="1141" y="7505"/>
                    <a:pt x="1191" y="7386"/>
                  </a:cubicBezTo>
                  <a:close/>
                  <a:moveTo>
                    <a:pt x="1433" y="7772"/>
                  </a:moveTo>
                  <a:cubicBezTo>
                    <a:pt x="1525" y="7917"/>
                    <a:pt x="1615" y="8062"/>
                    <a:pt x="1706" y="8207"/>
                  </a:cubicBezTo>
                  <a:cubicBezTo>
                    <a:pt x="1704" y="8211"/>
                    <a:pt x="1701" y="8213"/>
                    <a:pt x="1700" y="8217"/>
                  </a:cubicBezTo>
                  <a:cubicBezTo>
                    <a:pt x="1619" y="8429"/>
                    <a:pt x="1554" y="8648"/>
                    <a:pt x="1479" y="8863"/>
                  </a:cubicBezTo>
                  <a:cubicBezTo>
                    <a:pt x="1447" y="8955"/>
                    <a:pt x="1416" y="9048"/>
                    <a:pt x="1385" y="9139"/>
                  </a:cubicBezTo>
                  <a:cubicBezTo>
                    <a:pt x="1381" y="9148"/>
                    <a:pt x="1370" y="9184"/>
                    <a:pt x="1358" y="9228"/>
                  </a:cubicBezTo>
                  <a:cubicBezTo>
                    <a:pt x="1334" y="9171"/>
                    <a:pt x="1310" y="9115"/>
                    <a:pt x="1286" y="9058"/>
                  </a:cubicBezTo>
                  <a:cubicBezTo>
                    <a:pt x="1240" y="8950"/>
                    <a:pt x="1164" y="8799"/>
                    <a:pt x="1078" y="8625"/>
                  </a:cubicBezTo>
                  <a:cubicBezTo>
                    <a:pt x="1082" y="8624"/>
                    <a:pt x="1085" y="8621"/>
                    <a:pt x="1088" y="8619"/>
                  </a:cubicBezTo>
                  <a:cubicBezTo>
                    <a:pt x="1178" y="8494"/>
                    <a:pt x="1219" y="8334"/>
                    <a:pt x="1275" y="8190"/>
                  </a:cubicBezTo>
                  <a:cubicBezTo>
                    <a:pt x="1328" y="8051"/>
                    <a:pt x="1382" y="7912"/>
                    <a:pt x="1433" y="7772"/>
                  </a:cubicBezTo>
                  <a:close/>
                  <a:moveTo>
                    <a:pt x="1784" y="8331"/>
                  </a:moveTo>
                  <a:cubicBezTo>
                    <a:pt x="1811" y="8374"/>
                    <a:pt x="1838" y="8416"/>
                    <a:pt x="1863" y="8457"/>
                  </a:cubicBezTo>
                  <a:cubicBezTo>
                    <a:pt x="1937" y="8574"/>
                    <a:pt x="2009" y="8690"/>
                    <a:pt x="2083" y="8807"/>
                  </a:cubicBezTo>
                  <a:cubicBezTo>
                    <a:pt x="1952" y="9193"/>
                    <a:pt x="1813" y="9573"/>
                    <a:pt x="1668" y="9952"/>
                  </a:cubicBezTo>
                  <a:cubicBezTo>
                    <a:pt x="1583" y="9754"/>
                    <a:pt x="1498" y="9555"/>
                    <a:pt x="1414" y="9356"/>
                  </a:cubicBezTo>
                  <a:cubicBezTo>
                    <a:pt x="1478" y="9223"/>
                    <a:pt x="1519" y="9067"/>
                    <a:pt x="1568" y="8938"/>
                  </a:cubicBezTo>
                  <a:cubicBezTo>
                    <a:pt x="1643" y="8737"/>
                    <a:pt x="1719" y="8537"/>
                    <a:pt x="1784" y="8331"/>
                  </a:cubicBezTo>
                  <a:close/>
                  <a:moveTo>
                    <a:pt x="9346" y="247"/>
                  </a:moveTo>
                  <a:cubicBezTo>
                    <a:pt x="10114" y="247"/>
                    <a:pt x="10906" y="1183"/>
                    <a:pt x="11400" y="1689"/>
                  </a:cubicBezTo>
                  <a:cubicBezTo>
                    <a:pt x="11611" y="1906"/>
                    <a:pt x="12650" y="3287"/>
                    <a:pt x="12811" y="3287"/>
                  </a:cubicBezTo>
                  <a:cubicBezTo>
                    <a:pt x="12814" y="3287"/>
                    <a:pt x="12816" y="3286"/>
                    <a:pt x="12818" y="3286"/>
                  </a:cubicBezTo>
                  <a:lnTo>
                    <a:pt x="12818" y="3286"/>
                  </a:lnTo>
                  <a:cubicBezTo>
                    <a:pt x="12781" y="3298"/>
                    <a:pt x="12755" y="3322"/>
                    <a:pt x="12737" y="3351"/>
                  </a:cubicBezTo>
                  <a:cubicBezTo>
                    <a:pt x="12731" y="3353"/>
                    <a:pt x="12725" y="3354"/>
                    <a:pt x="12719" y="3358"/>
                  </a:cubicBezTo>
                  <a:cubicBezTo>
                    <a:pt x="11523" y="4097"/>
                    <a:pt x="10353" y="5063"/>
                    <a:pt x="9356" y="6052"/>
                  </a:cubicBezTo>
                  <a:cubicBezTo>
                    <a:pt x="9089" y="5786"/>
                    <a:pt x="8793" y="5580"/>
                    <a:pt x="8480" y="5580"/>
                  </a:cubicBezTo>
                  <a:cubicBezTo>
                    <a:pt x="8281" y="5580"/>
                    <a:pt x="8074" y="5664"/>
                    <a:pt x="7863" y="5870"/>
                  </a:cubicBezTo>
                  <a:cubicBezTo>
                    <a:pt x="7568" y="6159"/>
                    <a:pt x="7068" y="6313"/>
                    <a:pt x="6834" y="6648"/>
                  </a:cubicBezTo>
                  <a:cubicBezTo>
                    <a:pt x="6743" y="6778"/>
                    <a:pt x="6701" y="6924"/>
                    <a:pt x="6723" y="7060"/>
                  </a:cubicBezTo>
                  <a:cubicBezTo>
                    <a:pt x="6699" y="7086"/>
                    <a:pt x="6688" y="7125"/>
                    <a:pt x="6708" y="7162"/>
                  </a:cubicBezTo>
                  <a:cubicBezTo>
                    <a:pt x="6807" y="7334"/>
                    <a:pt x="6920" y="7498"/>
                    <a:pt x="7039" y="7656"/>
                  </a:cubicBezTo>
                  <a:cubicBezTo>
                    <a:pt x="5813" y="8534"/>
                    <a:pt x="4602" y="9446"/>
                    <a:pt x="3484" y="10461"/>
                  </a:cubicBezTo>
                  <a:cubicBezTo>
                    <a:pt x="3408" y="10340"/>
                    <a:pt x="3330" y="10219"/>
                    <a:pt x="3254" y="10097"/>
                  </a:cubicBezTo>
                  <a:cubicBezTo>
                    <a:pt x="3915" y="9464"/>
                    <a:pt x="4595" y="8853"/>
                    <a:pt x="5289" y="8255"/>
                  </a:cubicBezTo>
                  <a:cubicBezTo>
                    <a:pt x="5315" y="8233"/>
                    <a:pt x="5291" y="8200"/>
                    <a:pt x="5264" y="8200"/>
                  </a:cubicBezTo>
                  <a:cubicBezTo>
                    <a:pt x="5257" y="8200"/>
                    <a:pt x="5249" y="8203"/>
                    <a:pt x="5242" y="8208"/>
                  </a:cubicBezTo>
                  <a:cubicBezTo>
                    <a:pt x="4533" y="8782"/>
                    <a:pt x="3863" y="9399"/>
                    <a:pt x="3223" y="10048"/>
                  </a:cubicBezTo>
                  <a:cubicBezTo>
                    <a:pt x="3152" y="9936"/>
                    <a:pt x="3082" y="9825"/>
                    <a:pt x="3011" y="9715"/>
                  </a:cubicBezTo>
                  <a:cubicBezTo>
                    <a:pt x="3363" y="9493"/>
                    <a:pt x="3687" y="9225"/>
                    <a:pt x="3973" y="8926"/>
                  </a:cubicBezTo>
                  <a:cubicBezTo>
                    <a:pt x="3992" y="8905"/>
                    <a:pt x="3974" y="8878"/>
                    <a:pt x="3952" y="8878"/>
                  </a:cubicBezTo>
                  <a:cubicBezTo>
                    <a:pt x="3946" y="8878"/>
                    <a:pt x="3939" y="8880"/>
                    <a:pt x="3933" y="8886"/>
                  </a:cubicBezTo>
                  <a:cubicBezTo>
                    <a:pt x="3633" y="9171"/>
                    <a:pt x="3316" y="9427"/>
                    <a:pt x="2981" y="9667"/>
                  </a:cubicBezTo>
                  <a:cubicBezTo>
                    <a:pt x="2905" y="9548"/>
                    <a:pt x="2829" y="9428"/>
                    <a:pt x="2753" y="9307"/>
                  </a:cubicBezTo>
                  <a:cubicBezTo>
                    <a:pt x="3358" y="8853"/>
                    <a:pt x="3935" y="8350"/>
                    <a:pt x="4479" y="7825"/>
                  </a:cubicBezTo>
                  <a:cubicBezTo>
                    <a:pt x="4502" y="7804"/>
                    <a:pt x="4480" y="7772"/>
                    <a:pt x="4455" y="7772"/>
                  </a:cubicBezTo>
                  <a:cubicBezTo>
                    <a:pt x="4448" y="7772"/>
                    <a:pt x="4441" y="7775"/>
                    <a:pt x="4434" y="7781"/>
                  </a:cubicBezTo>
                  <a:cubicBezTo>
                    <a:pt x="3863" y="8272"/>
                    <a:pt x="3288" y="8763"/>
                    <a:pt x="2726" y="9265"/>
                  </a:cubicBezTo>
                  <a:cubicBezTo>
                    <a:pt x="2683" y="9196"/>
                    <a:pt x="2640" y="9127"/>
                    <a:pt x="2596" y="9058"/>
                  </a:cubicBezTo>
                  <a:cubicBezTo>
                    <a:pt x="2563" y="9007"/>
                    <a:pt x="2530" y="8953"/>
                    <a:pt x="2497" y="8900"/>
                  </a:cubicBezTo>
                  <a:cubicBezTo>
                    <a:pt x="2859" y="8627"/>
                    <a:pt x="3208" y="8335"/>
                    <a:pt x="3557" y="8045"/>
                  </a:cubicBezTo>
                  <a:cubicBezTo>
                    <a:pt x="3583" y="8024"/>
                    <a:pt x="3560" y="7992"/>
                    <a:pt x="3533" y="7992"/>
                  </a:cubicBezTo>
                  <a:cubicBezTo>
                    <a:pt x="3526" y="7992"/>
                    <a:pt x="3518" y="7994"/>
                    <a:pt x="3511" y="7999"/>
                  </a:cubicBezTo>
                  <a:cubicBezTo>
                    <a:pt x="3159" y="8276"/>
                    <a:pt x="2804" y="8554"/>
                    <a:pt x="2463" y="8847"/>
                  </a:cubicBezTo>
                  <a:cubicBezTo>
                    <a:pt x="2381" y="8715"/>
                    <a:pt x="2299" y="8584"/>
                    <a:pt x="2217" y="8452"/>
                  </a:cubicBezTo>
                  <a:cubicBezTo>
                    <a:pt x="2941" y="7914"/>
                    <a:pt x="3629" y="7323"/>
                    <a:pt x="4275" y="6693"/>
                  </a:cubicBezTo>
                  <a:cubicBezTo>
                    <a:pt x="4298" y="6670"/>
                    <a:pt x="4276" y="6639"/>
                    <a:pt x="4251" y="6639"/>
                  </a:cubicBezTo>
                  <a:cubicBezTo>
                    <a:pt x="4244" y="6639"/>
                    <a:pt x="4237" y="6642"/>
                    <a:pt x="4230" y="6648"/>
                  </a:cubicBezTo>
                  <a:cubicBezTo>
                    <a:pt x="3560" y="7246"/>
                    <a:pt x="2876" y="7828"/>
                    <a:pt x="2185" y="8401"/>
                  </a:cubicBezTo>
                  <a:cubicBezTo>
                    <a:pt x="2111" y="8281"/>
                    <a:pt x="2034" y="8160"/>
                    <a:pt x="1958" y="8038"/>
                  </a:cubicBezTo>
                  <a:cubicBezTo>
                    <a:pt x="2316" y="7754"/>
                    <a:pt x="2660" y="7453"/>
                    <a:pt x="2999" y="7148"/>
                  </a:cubicBezTo>
                  <a:cubicBezTo>
                    <a:pt x="3018" y="7131"/>
                    <a:pt x="3000" y="7105"/>
                    <a:pt x="2980" y="7105"/>
                  </a:cubicBezTo>
                  <a:cubicBezTo>
                    <a:pt x="2974" y="7105"/>
                    <a:pt x="2968" y="7107"/>
                    <a:pt x="2963" y="7112"/>
                  </a:cubicBezTo>
                  <a:cubicBezTo>
                    <a:pt x="2612" y="7397"/>
                    <a:pt x="2264" y="7688"/>
                    <a:pt x="1931" y="7992"/>
                  </a:cubicBezTo>
                  <a:cubicBezTo>
                    <a:pt x="1865" y="7888"/>
                    <a:pt x="1800" y="7784"/>
                    <a:pt x="1735" y="7679"/>
                  </a:cubicBezTo>
                  <a:cubicBezTo>
                    <a:pt x="2327" y="7216"/>
                    <a:pt x="2915" y="6732"/>
                    <a:pt x="3474" y="6229"/>
                  </a:cubicBezTo>
                  <a:cubicBezTo>
                    <a:pt x="3500" y="6206"/>
                    <a:pt x="3475" y="6163"/>
                    <a:pt x="3447" y="6163"/>
                  </a:cubicBezTo>
                  <a:cubicBezTo>
                    <a:pt x="3441" y="6163"/>
                    <a:pt x="3434" y="6165"/>
                    <a:pt x="3428" y="6170"/>
                  </a:cubicBezTo>
                  <a:cubicBezTo>
                    <a:pt x="2835" y="6629"/>
                    <a:pt x="2257" y="7118"/>
                    <a:pt x="1695" y="7615"/>
                  </a:cubicBezTo>
                  <a:cubicBezTo>
                    <a:pt x="1624" y="7503"/>
                    <a:pt x="1555" y="7389"/>
                    <a:pt x="1483" y="7277"/>
                  </a:cubicBezTo>
                  <a:cubicBezTo>
                    <a:pt x="2367" y="6583"/>
                    <a:pt x="3295" y="5869"/>
                    <a:pt x="4085" y="5071"/>
                  </a:cubicBezTo>
                  <a:cubicBezTo>
                    <a:pt x="4105" y="5050"/>
                    <a:pt x="4087" y="5015"/>
                    <a:pt x="4063" y="5015"/>
                  </a:cubicBezTo>
                  <a:cubicBezTo>
                    <a:pt x="4058" y="5015"/>
                    <a:pt x="4052" y="5017"/>
                    <a:pt x="4046" y="5021"/>
                  </a:cubicBezTo>
                  <a:cubicBezTo>
                    <a:pt x="3133" y="5671"/>
                    <a:pt x="2278" y="6470"/>
                    <a:pt x="1451" y="7230"/>
                  </a:cubicBezTo>
                  <a:cubicBezTo>
                    <a:pt x="1369" y="7104"/>
                    <a:pt x="1288" y="6979"/>
                    <a:pt x="1205" y="6854"/>
                  </a:cubicBezTo>
                  <a:cubicBezTo>
                    <a:pt x="1444" y="6656"/>
                    <a:pt x="1679" y="6452"/>
                    <a:pt x="1925" y="6260"/>
                  </a:cubicBezTo>
                  <a:cubicBezTo>
                    <a:pt x="2185" y="6056"/>
                    <a:pt x="2479" y="5877"/>
                    <a:pt x="2722" y="5652"/>
                  </a:cubicBezTo>
                  <a:cubicBezTo>
                    <a:pt x="2745" y="5629"/>
                    <a:pt x="2723" y="5598"/>
                    <a:pt x="2697" y="5598"/>
                  </a:cubicBezTo>
                  <a:cubicBezTo>
                    <a:pt x="2692" y="5598"/>
                    <a:pt x="2688" y="5599"/>
                    <a:pt x="2683" y="5601"/>
                  </a:cubicBezTo>
                  <a:cubicBezTo>
                    <a:pt x="2136" y="5870"/>
                    <a:pt x="1600" y="6360"/>
                    <a:pt x="1169" y="6801"/>
                  </a:cubicBezTo>
                  <a:cubicBezTo>
                    <a:pt x="1142" y="6761"/>
                    <a:pt x="1115" y="6720"/>
                    <a:pt x="1088" y="6681"/>
                  </a:cubicBezTo>
                  <a:cubicBezTo>
                    <a:pt x="1033" y="6602"/>
                    <a:pt x="967" y="6507"/>
                    <a:pt x="891" y="6421"/>
                  </a:cubicBezTo>
                  <a:cubicBezTo>
                    <a:pt x="1871" y="6004"/>
                    <a:pt x="2768" y="5190"/>
                    <a:pt x="3539" y="4473"/>
                  </a:cubicBezTo>
                  <a:cubicBezTo>
                    <a:pt x="3562" y="4451"/>
                    <a:pt x="3541" y="4412"/>
                    <a:pt x="3514" y="4412"/>
                  </a:cubicBezTo>
                  <a:cubicBezTo>
                    <a:pt x="3508" y="4412"/>
                    <a:pt x="3503" y="4413"/>
                    <a:pt x="3497" y="4417"/>
                  </a:cubicBezTo>
                  <a:cubicBezTo>
                    <a:pt x="2609" y="5067"/>
                    <a:pt x="1850" y="5887"/>
                    <a:pt x="851" y="6374"/>
                  </a:cubicBezTo>
                  <a:cubicBezTo>
                    <a:pt x="850" y="6375"/>
                    <a:pt x="850" y="6376"/>
                    <a:pt x="848" y="6376"/>
                  </a:cubicBezTo>
                  <a:cubicBezTo>
                    <a:pt x="790" y="6317"/>
                    <a:pt x="728" y="6266"/>
                    <a:pt x="660" y="6232"/>
                  </a:cubicBezTo>
                  <a:cubicBezTo>
                    <a:pt x="1200" y="5705"/>
                    <a:pt x="1972" y="5275"/>
                    <a:pt x="2559" y="4850"/>
                  </a:cubicBezTo>
                  <a:cubicBezTo>
                    <a:pt x="3304" y="4312"/>
                    <a:pt x="4054" y="3781"/>
                    <a:pt x="4809" y="3258"/>
                  </a:cubicBezTo>
                  <a:cubicBezTo>
                    <a:pt x="6278" y="2239"/>
                    <a:pt x="7770" y="1249"/>
                    <a:pt x="9275" y="280"/>
                  </a:cubicBezTo>
                  <a:cubicBezTo>
                    <a:pt x="9288" y="271"/>
                    <a:pt x="9298" y="259"/>
                    <a:pt x="9307" y="248"/>
                  </a:cubicBezTo>
                  <a:cubicBezTo>
                    <a:pt x="9320" y="248"/>
                    <a:pt x="9333" y="247"/>
                    <a:pt x="9346" y="247"/>
                  </a:cubicBezTo>
                  <a:close/>
                  <a:moveTo>
                    <a:pt x="2153" y="8918"/>
                  </a:moveTo>
                  <a:cubicBezTo>
                    <a:pt x="2257" y="9084"/>
                    <a:pt x="2361" y="9251"/>
                    <a:pt x="2464" y="9416"/>
                  </a:cubicBezTo>
                  <a:cubicBezTo>
                    <a:pt x="2307" y="9841"/>
                    <a:pt x="2135" y="10283"/>
                    <a:pt x="1998" y="10723"/>
                  </a:cubicBezTo>
                  <a:cubicBezTo>
                    <a:pt x="1900" y="10493"/>
                    <a:pt x="1801" y="10264"/>
                    <a:pt x="1704" y="10034"/>
                  </a:cubicBezTo>
                  <a:cubicBezTo>
                    <a:pt x="1867" y="9668"/>
                    <a:pt x="2015" y="9295"/>
                    <a:pt x="2153" y="8918"/>
                  </a:cubicBezTo>
                  <a:close/>
                  <a:moveTo>
                    <a:pt x="2545" y="9545"/>
                  </a:moveTo>
                  <a:cubicBezTo>
                    <a:pt x="2614" y="9655"/>
                    <a:pt x="2684" y="9765"/>
                    <a:pt x="2753" y="9875"/>
                  </a:cubicBezTo>
                  <a:cubicBezTo>
                    <a:pt x="2503" y="10347"/>
                    <a:pt x="2376" y="10900"/>
                    <a:pt x="2303" y="11432"/>
                  </a:cubicBezTo>
                  <a:cubicBezTo>
                    <a:pt x="2274" y="11364"/>
                    <a:pt x="2245" y="11298"/>
                    <a:pt x="2216" y="11231"/>
                  </a:cubicBezTo>
                  <a:cubicBezTo>
                    <a:pt x="2166" y="11116"/>
                    <a:pt x="2118" y="11003"/>
                    <a:pt x="2069" y="10889"/>
                  </a:cubicBezTo>
                  <a:cubicBezTo>
                    <a:pt x="2272" y="10470"/>
                    <a:pt x="2427" y="9991"/>
                    <a:pt x="2545" y="9545"/>
                  </a:cubicBezTo>
                  <a:close/>
                  <a:moveTo>
                    <a:pt x="2815" y="9974"/>
                  </a:moveTo>
                  <a:cubicBezTo>
                    <a:pt x="2892" y="10096"/>
                    <a:pt x="2968" y="10218"/>
                    <a:pt x="3045" y="10340"/>
                  </a:cubicBezTo>
                  <a:cubicBezTo>
                    <a:pt x="3079" y="10394"/>
                    <a:pt x="3112" y="10447"/>
                    <a:pt x="3146" y="10500"/>
                  </a:cubicBezTo>
                  <a:cubicBezTo>
                    <a:pt x="3124" y="10502"/>
                    <a:pt x="3102" y="10514"/>
                    <a:pt x="3094" y="10540"/>
                  </a:cubicBezTo>
                  <a:cubicBezTo>
                    <a:pt x="2918" y="11049"/>
                    <a:pt x="2746" y="11561"/>
                    <a:pt x="2584" y="12074"/>
                  </a:cubicBezTo>
                  <a:cubicBezTo>
                    <a:pt x="2507" y="11898"/>
                    <a:pt x="2429" y="11723"/>
                    <a:pt x="2352" y="11546"/>
                  </a:cubicBezTo>
                  <a:cubicBezTo>
                    <a:pt x="2452" y="10996"/>
                    <a:pt x="2636" y="10498"/>
                    <a:pt x="2815" y="9974"/>
                  </a:cubicBezTo>
                  <a:close/>
                  <a:moveTo>
                    <a:pt x="3200" y="10589"/>
                  </a:moveTo>
                  <a:cubicBezTo>
                    <a:pt x="3316" y="10773"/>
                    <a:pt x="3432" y="10957"/>
                    <a:pt x="3548" y="11142"/>
                  </a:cubicBezTo>
                  <a:cubicBezTo>
                    <a:pt x="3539" y="11145"/>
                    <a:pt x="3531" y="11151"/>
                    <a:pt x="3526" y="11162"/>
                  </a:cubicBezTo>
                  <a:cubicBezTo>
                    <a:pt x="3284" y="11665"/>
                    <a:pt x="2989" y="12269"/>
                    <a:pt x="2916" y="12830"/>
                  </a:cubicBezTo>
                  <a:cubicBezTo>
                    <a:pt x="2822" y="12615"/>
                    <a:pt x="2728" y="12401"/>
                    <a:pt x="2633" y="12186"/>
                  </a:cubicBezTo>
                  <a:cubicBezTo>
                    <a:pt x="2832" y="11657"/>
                    <a:pt x="3018" y="11122"/>
                    <a:pt x="3200" y="10589"/>
                  </a:cubicBezTo>
                  <a:close/>
                  <a:moveTo>
                    <a:pt x="3611" y="11242"/>
                  </a:moveTo>
                  <a:cubicBezTo>
                    <a:pt x="3703" y="11391"/>
                    <a:pt x="3796" y="11538"/>
                    <a:pt x="3889" y="11686"/>
                  </a:cubicBezTo>
                  <a:cubicBezTo>
                    <a:pt x="3639" y="12282"/>
                    <a:pt x="3411" y="12898"/>
                    <a:pt x="3202" y="13509"/>
                  </a:cubicBezTo>
                  <a:cubicBezTo>
                    <a:pt x="3117" y="13299"/>
                    <a:pt x="3028" y="13090"/>
                    <a:pt x="2938" y="12882"/>
                  </a:cubicBezTo>
                  <a:cubicBezTo>
                    <a:pt x="3187" y="12353"/>
                    <a:pt x="3385" y="11785"/>
                    <a:pt x="3611" y="11242"/>
                  </a:cubicBezTo>
                  <a:close/>
                  <a:moveTo>
                    <a:pt x="12473" y="3876"/>
                  </a:moveTo>
                  <a:cubicBezTo>
                    <a:pt x="12869" y="4281"/>
                    <a:pt x="13124" y="4774"/>
                    <a:pt x="13467" y="5222"/>
                  </a:cubicBezTo>
                  <a:cubicBezTo>
                    <a:pt x="13836" y="5705"/>
                    <a:pt x="14241" y="6197"/>
                    <a:pt x="14695" y="6607"/>
                  </a:cubicBezTo>
                  <a:cubicBezTo>
                    <a:pt x="13352" y="8112"/>
                    <a:pt x="11713" y="9272"/>
                    <a:pt x="10095" y="10458"/>
                  </a:cubicBezTo>
                  <a:cubicBezTo>
                    <a:pt x="9399" y="10968"/>
                    <a:pt x="8707" y="11485"/>
                    <a:pt x="8049" y="12042"/>
                  </a:cubicBezTo>
                  <a:cubicBezTo>
                    <a:pt x="7266" y="12705"/>
                    <a:pt x="6573" y="13461"/>
                    <a:pt x="5737" y="14061"/>
                  </a:cubicBezTo>
                  <a:cubicBezTo>
                    <a:pt x="5685" y="13976"/>
                    <a:pt x="5632" y="13892"/>
                    <a:pt x="5580" y="13807"/>
                  </a:cubicBezTo>
                  <a:cubicBezTo>
                    <a:pt x="6457" y="13096"/>
                    <a:pt x="7306" y="12334"/>
                    <a:pt x="8110" y="11542"/>
                  </a:cubicBezTo>
                  <a:cubicBezTo>
                    <a:pt x="8138" y="11514"/>
                    <a:pt x="8112" y="11477"/>
                    <a:pt x="8082" y="11477"/>
                  </a:cubicBezTo>
                  <a:cubicBezTo>
                    <a:pt x="8073" y="11477"/>
                    <a:pt x="8064" y="11480"/>
                    <a:pt x="8056" y="11487"/>
                  </a:cubicBezTo>
                  <a:cubicBezTo>
                    <a:pt x="7220" y="12243"/>
                    <a:pt x="6383" y="12998"/>
                    <a:pt x="5549" y="13756"/>
                  </a:cubicBezTo>
                  <a:cubicBezTo>
                    <a:pt x="5461" y="13615"/>
                    <a:pt x="5374" y="13474"/>
                    <a:pt x="5286" y="13333"/>
                  </a:cubicBezTo>
                  <a:cubicBezTo>
                    <a:pt x="5747" y="12900"/>
                    <a:pt x="6229" y="12492"/>
                    <a:pt x="6722" y="12097"/>
                  </a:cubicBezTo>
                  <a:cubicBezTo>
                    <a:pt x="6742" y="12082"/>
                    <a:pt x="6723" y="12050"/>
                    <a:pt x="6703" y="12050"/>
                  </a:cubicBezTo>
                  <a:cubicBezTo>
                    <a:pt x="6699" y="12050"/>
                    <a:pt x="6694" y="12052"/>
                    <a:pt x="6690" y="12055"/>
                  </a:cubicBezTo>
                  <a:cubicBezTo>
                    <a:pt x="6181" y="12427"/>
                    <a:pt x="5706" y="12842"/>
                    <a:pt x="5255" y="13283"/>
                  </a:cubicBezTo>
                  <a:cubicBezTo>
                    <a:pt x="5153" y="13118"/>
                    <a:pt x="5050" y="12951"/>
                    <a:pt x="4946" y="12784"/>
                  </a:cubicBezTo>
                  <a:cubicBezTo>
                    <a:pt x="5382" y="12394"/>
                    <a:pt x="5845" y="12039"/>
                    <a:pt x="6336" y="11721"/>
                  </a:cubicBezTo>
                  <a:cubicBezTo>
                    <a:pt x="6360" y="11705"/>
                    <a:pt x="6346" y="11671"/>
                    <a:pt x="6323" y="11671"/>
                  </a:cubicBezTo>
                  <a:cubicBezTo>
                    <a:pt x="6319" y="11671"/>
                    <a:pt x="6314" y="11673"/>
                    <a:pt x="6310" y="11676"/>
                  </a:cubicBezTo>
                  <a:cubicBezTo>
                    <a:pt x="5807" y="11981"/>
                    <a:pt x="5346" y="12339"/>
                    <a:pt x="4920" y="12742"/>
                  </a:cubicBezTo>
                  <a:cubicBezTo>
                    <a:pt x="4798" y="12545"/>
                    <a:pt x="4674" y="12348"/>
                    <a:pt x="4550" y="12153"/>
                  </a:cubicBezTo>
                  <a:cubicBezTo>
                    <a:pt x="5161" y="11701"/>
                    <a:pt x="5754" y="11225"/>
                    <a:pt x="6342" y="10746"/>
                  </a:cubicBezTo>
                  <a:cubicBezTo>
                    <a:pt x="6361" y="10730"/>
                    <a:pt x="6343" y="10699"/>
                    <a:pt x="6323" y="10699"/>
                  </a:cubicBezTo>
                  <a:cubicBezTo>
                    <a:pt x="6318" y="10699"/>
                    <a:pt x="6314" y="10700"/>
                    <a:pt x="6310" y="10703"/>
                  </a:cubicBezTo>
                  <a:cubicBezTo>
                    <a:pt x="5708" y="11164"/>
                    <a:pt x="5108" y="11628"/>
                    <a:pt x="4528" y="12116"/>
                  </a:cubicBezTo>
                  <a:cubicBezTo>
                    <a:pt x="4410" y="11928"/>
                    <a:pt x="4292" y="11740"/>
                    <a:pt x="4173" y="11552"/>
                  </a:cubicBezTo>
                  <a:cubicBezTo>
                    <a:pt x="4666" y="11234"/>
                    <a:pt x="5143" y="10881"/>
                    <a:pt x="5588" y="10499"/>
                  </a:cubicBezTo>
                  <a:cubicBezTo>
                    <a:pt x="5608" y="10481"/>
                    <a:pt x="5589" y="10448"/>
                    <a:pt x="5567" y="10448"/>
                  </a:cubicBezTo>
                  <a:cubicBezTo>
                    <a:pt x="5562" y="10448"/>
                    <a:pt x="5557" y="10450"/>
                    <a:pt x="5553" y="10453"/>
                  </a:cubicBezTo>
                  <a:cubicBezTo>
                    <a:pt x="5085" y="10807"/>
                    <a:pt x="4618" y="11161"/>
                    <a:pt x="4147" y="11510"/>
                  </a:cubicBezTo>
                  <a:cubicBezTo>
                    <a:pt x="3961" y="11215"/>
                    <a:pt x="3776" y="10921"/>
                    <a:pt x="3589" y="10627"/>
                  </a:cubicBezTo>
                  <a:cubicBezTo>
                    <a:pt x="3597" y="10622"/>
                    <a:pt x="3606" y="10620"/>
                    <a:pt x="3614" y="10614"/>
                  </a:cubicBezTo>
                  <a:cubicBezTo>
                    <a:pt x="4795" y="9677"/>
                    <a:pt x="5963" y="8730"/>
                    <a:pt x="7189" y="7852"/>
                  </a:cubicBezTo>
                  <a:cubicBezTo>
                    <a:pt x="7283" y="7974"/>
                    <a:pt x="7386" y="8106"/>
                    <a:pt x="7511" y="8188"/>
                  </a:cubicBezTo>
                  <a:cubicBezTo>
                    <a:pt x="7586" y="8376"/>
                    <a:pt x="7726" y="8454"/>
                    <a:pt x="7903" y="8454"/>
                  </a:cubicBezTo>
                  <a:cubicBezTo>
                    <a:pt x="8594" y="8454"/>
                    <a:pt x="9845" y="7253"/>
                    <a:pt x="9903" y="6807"/>
                  </a:cubicBezTo>
                  <a:cubicBezTo>
                    <a:pt x="9914" y="6726"/>
                    <a:pt x="9853" y="6681"/>
                    <a:pt x="9786" y="6673"/>
                  </a:cubicBezTo>
                  <a:cubicBezTo>
                    <a:pt x="9808" y="6627"/>
                    <a:pt x="9808" y="6568"/>
                    <a:pt x="9761" y="6511"/>
                  </a:cubicBezTo>
                  <a:cubicBezTo>
                    <a:pt x="9673" y="6403"/>
                    <a:pt x="9580" y="6292"/>
                    <a:pt x="9482" y="6187"/>
                  </a:cubicBezTo>
                  <a:cubicBezTo>
                    <a:pt x="10502" y="5456"/>
                    <a:pt x="11481" y="4650"/>
                    <a:pt x="12473" y="3876"/>
                  </a:cubicBezTo>
                  <a:close/>
                  <a:moveTo>
                    <a:pt x="5126" y="13641"/>
                  </a:moveTo>
                  <a:cubicBezTo>
                    <a:pt x="5236" y="13811"/>
                    <a:pt x="5344" y="13982"/>
                    <a:pt x="5455" y="14153"/>
                  </a:cubicBezTo>
                  <a:cubicBezTo>
                    <a:pt x="5245" y="14154"/>
                    <a:pt x="5026" y="14184"/>
                    <a:pt x="4813" y="14241"/>
                  </a:cubicBezTo>
                  <a:cubicBezTo>
                    <a:pt x="4924" y="14044"/>
                    <a:pt x="5038" y="13845"/>
                    <a:pt x="5126" y="13641"/>
                  </a:cubicBezTo>
                  <a:close/>
                  <a:moveTo>
                    <a:pt x="4754" y="13057"/>
                  </a:moveTo>
                  <a:cubicBezTo>
                    <a:pt x="4859" y="13223"/>
                    <a:pt x="4966" y="13388"/>
                    <a:pt x="5072" y="13555"/>
                  </a:cubicBezTo>
                  <a:cubicBezTo>
                    <a:pt x="5063" y="13558"/>
                    <a:pt x="5056" y="13563"/>
                    <a:pt x="5050" y="13572"/>
                  </a:cubicBezTo>
                  <a:cubicBezTo>
                    <a:pt x="4918" y="13790"/>
                    <a:pt x="4816" y="14035"/>
                    <a:pt x="4708" y="14270"/>
                  </a:cubicBezTo>
                  <a:cubicBezTo>
                    <a:pt x="4482" y="14340"/>
                    <a:pt x="4267" y="14441"/>
                    <a:pt x="4080" y="14577"/>
                  </a:cubicBezTo>
                  <a:cubicBezTo>
                    <a:pt x="4340" y="14089"/>
                    <a:pt x="4574" y="13561"/>
                    <a:pt x="4754" y="13057"/>
                  </a:cubicBezTo>
                  <a:close/>
                  <a:moveTo>
                    <a:pt x="3966" y="11807"/>
                  </a:moveTo>
                  <a:cubicBezTo>
                    <a:pt x="4066" y="11968"/>
                    <a:pt x="4168" y="12128"/>
                    <a:pt x="4269" y="12290"/>
                  </a:cubicBezTo>
                  <a:cubicBezTo>
                    <a:pt x="3974" y="12881"/>
                    <a:pt x="3749" y="13531"/>
                    <a:pt x="3510" y="14143"/>
                  </a:cubicBezTo>
                  <a:cubicBezTo>
                    <a:pt x="3501" y="14166"/>
                    <a:pt x="3524" y="14185"/>
                    <a:pt x="3546" y="14185"/>
                  </a:cubicBezTo>
                  <a:cubicBezTo>
                    <a:pt x="3556" y="14185"/>
                    <a:pt x="3567" y="14180"/>
                    <a:pt x="3572" y="14168"/>
                  </a:cubicBezTo>
                  <a:cubicBezTo>
                    <a:pt x="3828" y="13589"/>
                    <a:pt x="4123" y="12993"/>
                    <a:pt x="4332" y="12389"/>
                  </a:cubicBezTo>
                  <a:cubicBezTo>
                    <a:pt x="4451" y="12579"/>
                    <a:pt x="4572" y="12770"/>
                    <a:pt x="4693" y="12959"/>
                  </a:cubicBezTo>
                  <a:cubicBezTo>
                    <a:pt x="4389" y="13516"/>
                    <a:pt x="4104" y="14143"/>
                    <a:pt x="3877" y="14748"/>
                  </a:cubicBezTo>
                  <a:cubicBezTo>
                    <a:pt x="3825" y="14800"/>
                    <a:pt x="3776" y="14854"/>
                    <a:pt x="3731" y="14912"/>
                  </a:cubicBezTo>
                  <a:cubicBezTo>
                    <a:pt x="3580" y="14455"/>
                    <a:pt x="3406" y="14004"/>
                    <a:pt x="3223" y="13557"/>
                  </a:cubicBezTo>
                  <a:lnTo>
                    <a:pt x="3223" y="13557"/>
                  </a:lnTo>
                  <a:cubicBezTo>
                    <a:pt x="3226" y="13558"/>
                    <a:pt x="3229" y="13559"/>
                    <a:pt x="3233" y="13559"/>
                  </a:cubicBezTo>
                  <a:cubicBezTo>
                    <a:pt x="3243" y="13559"/>
                    <a:pt x="3252" y="13555"/>
                    <a:pt x="3257" y="13544"/>
                  </a:cubicBezTo>
                  <a:cubicBezTo>
                    <a:pt x="3386" y="13255"/>
                    <a:pt x="3501" y="12961"/>
                    <a:pt x="3619" y="12667"/>
                  </a:cubicBezTo>
                  <a:cubicBezTo>
                    <a:pt x="3682" y="12510"/>
                    <a:pt x="3745" y="12354"/>
                    <a:pt x="3807" y="12197"/>
                  </a:cubicBezTo>
                  <a:cubicBezTo>
                    <a:pt x="3844" y="12108"/>
                    <a:pt x="3879" y="12019"/>
                    <a:pt x="3915" y="11929"/>
                  </a:cubicBezTo>
                  <a:cubicBezTo>
                    <a:pt x="3946" y="11888"/>
                    <a:pt x="3962" y="11848"/>
                    <a:pt x="3966" y="11807"/>
                  </a:cubicBezTo>
                  <a:close/>
                  <a:moveTo>
                    <a:pt x="9538" y="1"/>
                  </a:moveTo>
                  <a:cubicBezTo>
                    <a:pt x="9450" y="1"/>
                    <a:pt x="9363" y="12"/>
                    <a:pt x="9277" y="36"/>
                  </a:cubicBezTo>
                  <a:cubicBezTo>
                    <a:pt x="9255" y="20"/>
                    <a:pt x="9229" y="10"/>
                    <a:pt x="9201" y="10"/>
                  </a:cubicBezTo>
                  <a:cubicBezTo>
                    <a:pt x="9178" y="10"/>
                    <a:pt x="9154" y="16"/>
                    <a:pt x="9130" y="32"/>
                  </a:cubicBezTo>
                  <a:cubicBezTo>
                    <a:pt x="8340" y="530"/>
                    <a:pt x="7559" y="1038"/>
                    <a:pt x="6781" y="1554"/>
                  </a:cubicBezTo>
                  <a:cubicBezTo>
                    <a:pt x="6470" y="1138"/>
                    <a:pt x="5920" y="288"/>
                    <a:pt x="5381" y="239"/>
                  </a:cubicBezTo>
                  <a:cubicBezTo>
                    <a:pt x="5372" y="238"/>
                    <a:pt x="5363" y="237"/>
                    <a:pt x="5354" y="237"/>
                  </a:cubicBezTo>
                  <a:cubicBezTo>
                    <a:pt x="5125" y="237"/>
                    <a:pt x="4840" y="492"/>
                    <a:pt x="4671" y="598"/>
                  </a:cubicBezTo>
                  <a:cubicBezTo>
                    <a:pt x="4249" y="862"/>
                    <a:pt x="3840" y="1146"/>
                    <a:pt x="3443" y="1445"/>
                  </a:cubicBezTo>
                  <a:cubicBezTo>
                    <a:pt x="3016" y="1768"/>
                    <a:pt x="2217" y="2190"/>
                    <a:pt x="2095" y="2760"/>
                  </a:cubicBezTo>
                  <a:cubicBezTo>
                    <a:pt x="1983" y="3281"/>
                    <a:pt x="2501" y="3937"/>
                    <a:pt x="2848" y="4269"/>
                  </a:cubicBezTo>
                  <a:cubicBezTo>
                    <a:pt x="2504" y="4515"/>
                    <a:pt x="2160" y="4763"/>
                    <a:pt x="1818" y="5013"/>
                  </a:cubicBezTo>
                  <a:cubicBezTo>
                    <a:pt x="1362" y="5346"/>
                    <a:pt x="577" y="5723"/>
                    <a:pt x="301" y="6260"/>
                  </a:cubicBezTo>
                  <a:cubicBezTo>
                    <a:pt x="1" y="6469"/>
                    <a:pt x="223" y="7027"/>
                    <a:pt x="298" y="7294"/>
                  </a:cubicBezTo>
                  <a:cubicBezTo>
                    <a:pt x="533" y="8138"/>
                    <a:pt x="927" y="8941"/>
                    <a:pt x="1274" y="9744"/>
                  </a:cubicBezTo>
                  <a:cubicBezTo>
                    <a:pt x="2038" y="11516"/>
                    <a:pt x="2713" y="13372"/>
                    <a:pt x="3639" y="15067"/>
                  </a:cubicBezTo>
                  <a:cubicBezTo>
                    <a:pt x="3629" y="15141"/>
                    <a:pt x="3699" y="15212"/>
                    <a:pt x="3770" y="15212"/>
                  </a:cubicBezTo>
                  <a:cubicBezTo>
                    <a:pt x="3798" y="15212"/>
                    <a:pt x="3826" y="15201"/>
                    <a:pt x="3850" y="15173"/>
                  </a:cubicBezTo>
                  <a:cubicBezTo>
                    <a:pt x="4351" y="14577"/>
                    <a:pt x="4972" y="14625"/>
                    <a:pt x="5649" y="14422"/>
                  </a:cubicBezTo>
                  <a:cubicBezTo>
                    <a:pt x="5714" y="14403"/>
                    <a:pt x="5743" y="14351"/>
                    <a:pt x="5743" y="14299"/>
                  </a:cubicBezTo>
                  <a:cubicBezTo>
                    <a:pt x="5757" y="14298"/>
                    <a:pt x="5770" y="14295"/>
                    <a:pt x="5784" y="14289"/>
                  </a:cubicBezTo>
                  <a:cubicBezTo>
                    <a:pt x="6620" y="13913"/>
                    <a:pt x="7214" y="13195"/>
                    <a:pt x="7887" y="12597"/>
                  </a:cubicBezTo>
                  <a:cubicBezTo>
                    <a:pt x="8702" y="11872"/>
                    <a:pt x="9580" y="11223"/>
                    <a:pt x="10459" y="10580"/>
                  </a:cubicBezTo>
                  <a:cubicBezTo>
                    <a:pt x="12044" y="9423"/>
                    <a:pt x="13637" y="8276"/>
                    <a:pt x="14946" y="6801"/>
                  </a:cubicBezTo>
                  <a:cubicBezTo>
                    <a:pt x="15009" y="6730"/>
                    <a:pt x="14993" y="6644"/>
                    <a:pt x="14946" y="6588"/>
                  </a:cubicBezTo>
                  <a:cubicBezTo>
                    <a:pt x="14946" y="6588"/>
                    <a:pt x="14946" y="6586"/>
                    <a:pt x="14945" y="6585"/>
                  </a:cubicBezTo>
                  <a:cubicBezTo>
                    <a:pt x="14573" y="5964"/>
                    <a:pt x="14044" y="5464"/>
                    <a:pt x="13630" y="4874"/>
                  </a:cubicBezTo>
                  <a:cubicBezTo>
                    <a:pt x="13340" y="4462"/>
                    <a:pt x="13110" y="4013"/>
                    <a:pt x="12740" y="3668"/>
                  </a:cubicBezTo>
                  <a:cubicBezTo>
                    <a:pt x="12775" y="3642"/>
                    <a:pt x="12808" y="3614"/>
                    <a:pt x="12843" y="3588"/>
                  </a:cubicBezTo>
                  <a:cubicBezTo>
                    <a:pt x="12848" y="3588"/>
                    <a:pt x="12852" y="3589"/>
                    <a:pt x="12856" y="3589"/>
                  </a:cubicBezTo>
                  <a:cubicBezTo>
                    <a:pt x="12857" y="3589"/>
                    <a:pt x="12858" y="3589"/>
                    <a:pt x="12859" y="3589"/>
                  </a:cubicBezTo>
                  <a:cubicBezTo>
                    <a:pt x="13666" y="3513"/>
                    <a:pt x="12135" y="1985"/>
                    <a:pt x="11985" y="1822"/>
                  </a:cubicBezTo>
                  <a:cubicBezTo>
                    <a:pt x="11456" y="1248"/>
                    <a:pt x="10465" y="1"/>
                    <a:pt x="9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63427" y="1229158"/>
              <a:ext cx="49542" cy="45018"/>
            </a:xfrm>
            <a:custGeom>
              <a:avLst/>
              <a:gdLst/>
              <a:ahLst/>
              <a:cxnLst/>
              <a:rect l="l" t="t" r="r" b="b"/>
              <a:pathLst>
                <a:path w="1708" h="1552" extrusionOk="0">
                  <a:moveTo>
                    <a:pt x="1091" y="290"/>
                  </a:moveTo>
                  <a:cubicBezTo>
                    <a:pt x="1116" y="290"/>
                    <a:pt x="1142" y="296"/>
                    <a:pt x="1169" y="312"/>
                  </a:cubicBezTo>
                  <a:cubicBezTo>
                    <a:pt x="1243" y="356"/>
                    <a:pt x="1315" y="441"/>
                    <a:pt x="1382" y="520"/>
                  </a:cubicBezTo>
                  <a:cubicBezTo>
                    <a:pt x="1197" y="694"/>
                    <a:pt x="1011" y="866"/>
                    <a:pt x="825" y="1039"/>
                  </a:cubicBezTo>
                  <a:cubicBezTo>
                    <a:pt x="761" y="1099"/>
                    <a:pt x="637" y="1268"/>
                    <a:pt x="540" y="1268"/>
                  </a:cubicBezTo>
                  <a:cubicBezTo>
                    <a:pt x="537" y="1268"/>
                    <a:pt x="534" y="1268"/>
                    <a:pt x="530" y="1267"/>
                  </a:cubicBezTo>
                  <a:cubicBezTo>
                    <a:pt x="439" y="1258"/>
                    <a:pt x="289" y="1054"/>
                    <a:pt x="230" y="985"/>
                  </a:cubicBezTo>
                  <a:cubicBezTo>
                    <a:pt x="226" y="981"/>
                    <a:pt x="220" y="978"/>
                    <a:pt x="215" y="973"/>
                  </a:cubicBezTo>
                  <a:cubicBezTo>
                    <a:pt x="221" y="970"/>
                    <a:pt x="226" y="970"/>
                    <a:pt x="232" y="965"/>
                  </a:cubicBezTo>
                  <a:cubicBezTo>
                    <a:pt x="451" y="818"/>
                    <a:pt x="627" y="609"/>
                    <a:pt x="836" y="445"/>
                  </a:cubicBezTo>
                  <a:cubicBezTo>
                    <a:pt x="919" y="380"/>
                    <a:pt x="1000" y="290"/>
                    <a:pt x="1091" y="290"/>
                  </a:cubicBezTo>
                  <a:close/>
                  <a:moveTo>
                    <a:pt x="1100" y="0"/>
                  </a:moveTo>
                  <a:cubicBezTo>
                    <a:pt x="1056" y="0"/>
                    <a:pt x="1009" y="11"/>
                    <a:pt x="959" y="36"/>
                  </a:cubicBezTo>
                  <a:cubicBezTo>
                    <a:pt x="651" y="186"/>
                    <a:pt x="260" y="527"/>
                    <a:pt x="81" y="816"/>
                  </a:cubicBezTo>
                  <a:cubicBezTo>
                    <a:pt x="52" y="863"/>
                    <a:pt x="70" y="918"/>
                    <a:pt x="106" y="952"/>
                  </a:cubicBezTo>
                  <a:cubicBezTo>
                    <a:pt x="96" y="957"/>
                    <a:pt x="74" y="963"/>
                    <a:pt x="63" y="973"/>
                  </a:cubicBezTo>
                  <a:cubicBezTo>
                    <a:pt x="59" y="978"/>
                    <a:pt x="56" y="981"/>
                    <a:pt x="51" y="985"/>
                  </a:cubicBezTo>
                  <a:cubicBezTo>
                    <a:pt x="15" y="1022"/>
                    <a:pt x="0" y="1093"/>
                    <a:pt x="32" y="1138"/>
                  </a:cubicBezTo>
                  <a:cubicBezTo>
                    <a:pt x="138" y="1289"/>
                    <a:pt x="343" y="1552"/>
                    <a:pt x="559" y="1552"/>
                  </a:cubicBezTo>
                  <a:cubicBezTo>
                    <a:pt x="598" y="1552"/>
                    <a:pt x="637" y="1543"/>
                    <a:pt x="676" y="1523"/>
                  </a:cubicBezTo>
                  <a:cubicBezTo>
                    <a:pt x="829" y="1447"/>
                    <a:pt x="969" y="1265"/>
                    <a:pt x="1092" y="1149"/>
                  </a:cubicBezTo>
                  <a:cubicBezTo>
                    <a:pt x="1279" y="973"/>
                    <a:pt x="1468" y="798"/>
                    <a:pt x="1656" y="621"/>
                  </a:cubicBezTo>
                  <a:cubicBezTo>
                    <a:pt x="1708" y="573"/>
                    <a:pt x="1703" y="486"/>
                    <a:pt x="1656" y="436"/>
                  </a:cubicBezTo>
                  <a:cubicBezTo>
                    <a:pt x="1500" y="278"/>
                    <a:pt x="1329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58392" y="1325926"/>
              <a:ext cx="59347" cy="45859"/>
            </a:xfrm>
            <a:custGeom>
              <a:avLst/>
              <a:gdLst/>
              <a:ahLst/>
              <a:cxnLst/>
              <a:rect l="l" t="t" r="r" b="b"/>
              <a:pathLst>
                <a:path w="2046" h="1581" extrusionOk="0">
                  <a:moveTo>
                    <a:pt x="2016" y="0"/>
                  </a:moveTo>
                  <a:cubicBezTo>
                    <a:pt x="2011" y="0"/>
                    <a:pt x="2006" y="2"/>
                    <a:pt x="2002" y="6"/>
                  </a:cubicBezTo>
                  <a:cubicBezTo>
                    <a:pt x="1387" y="577"/>
                    <a:pt x="731" y="1076"/>
                    <a:pt x="26" y="1529"/>
                  </a:cubicBezTo>
                  <a:cubicBezTo>
                    <a:pt x="0" y="1545"/>
                    <a:pt x="15" y="1580"/>
                    <a:pt x="39" y="1580"/>
                  </a:cubicBezTo>
                  <a:cubicBezTo>
                    <a:pt x="44" y="1580"/>
                    <a:pt x="49" y="1579"/>
                    <a:pt x="54" y="1576"/>
                  </a:cubicBezTo>
                  <a:cubicBezTo>
                    <a:pt x="783" y="1167"/>
                    <a:pt x="1452" y="639"/>
                    <a:pt x="2031" y="35"/>
                  </a:cubicBezTo>
                  <a:cubicBezTo>
                    <a:pt x="2045" y="20"/>
                    <a:pt x="2032" y="0"/>
                    <a:pt x="2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965844" y="4117522"/>
            <a:ext cx="687677" cy="703246"/>
            <a:chOff x="152949" y="214100"/>
            <a:chExt cx="849299" cy="868527"/>
          </a:xfrm>
        </p:grpSpPr>
        <p:sp>
          <p:nvSpPr>
            <p:cNvPr id="23" name="Google Shape;23;p2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541150" y="1799700"/>
            <a:ext cx="40617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 rot="5400000" flipH="1">
            <a:off x="525" y="-24251"/>
            <a:ext cx="772955" cy="793044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4331487" y="3493397"/>
            <a:ext cx="522715" cy="98188"/>
            <a:chOff x="6335000" y="2972225"/>
            <a:chExt cx="743867" cy="139750"/>
          </a:xfrm>
        </p:grpSpPr>
        <p:sp>
          <p:nvSpPr>
            <p:cNvPr id="30" name="Google Shape;30;p2"/>
            <p:cNvSpPr/>
            <p:nvPr/>
          </p:nvSpPr>
          <p:spPr>
            <a:xfrm>
              <a:off x="6335000" y="2972225"/>
              <a:ext cx="743867" cy="54069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1"/>
                  </a:moveTo>
                  <a:cubicBezTo>
                    <a:pt x="147" y="1"/>
                    <a:pt x="73" y="68"/>
                    <a:pt x="1" y="105"/>
                  </a:cubicBezTo>
                  <a:cubicBezTo>
                    <a:pt x="56" y="170"/>
                    <a:pt x="103" y="280"/>
                    <a:pt x="169" y="293"/>
                  </a:cubicBezTo>
                  <a:cubicBezTo>
                    <a:pt x="390" y="336"/>
                    <a:pt x="617" y="353"/>
                    <a:pt x="843" y="365"/>
                  </a:cubicBezTo>
                  <a:cubicBezTo>
                    <a:pt x="1720" y="411"/>
                    <a:pt x="2596" y="452"/>
                    <a:pt x="3473" y="496"/>
                  </a:cubicBezTo>
                  <a:cubicBezTo>
                    <a:pt x="3474" y="472"/>
                    <a:pt x="3476" y="449"/>
                    <a:pt x="3477" y="425"/>
                  </a:cubicBezTo>
                  <a:cubicBezTo>
                    <a:pt x="4506" y="437"/>
                    <a:pt x="5535" y="452"/>
                    <a:pt x="6564" y="454"/>
                  </a:cubicBezTo>
                  <a:cubicBezTo>
                    <a:pt x="6564" y="454"/>
                    <a:pt x="6565" y="454"/>
                    <a:pt x="6565" y="454"/>
                  </a:cubicBezTo>
                  <a:cubicBezTo>
                    <a:pt x="6651" y="454"/>
                    <a:pt x="6737" y="365"/>
                    <a:pt x="6823" y="316"/>
                  </a:cubicBezTo>
                  <a:cubicBezTo>
                    <a:pt x="6736" y="266"/>
                    <a:pt x="6649" y="175"/>
                    <a:pt x="6560" y="173"/>
                  </a:cubicBezTo>
                  <a:cubicBezTo>
                    <a:pt x="5569" y="147"/>
                    <a:pt x="4578" y="144"/>
                    <a:pt x="3587" y="117"/>
                  </a:cubicBezTo>
                  <a:cubicBezTo>
                    <a:pt x="2465" y="86"/>
                    <a:pt x="1343" y="35"/>
                    <a:pt x="222" y="1"/>
                  </a:cubicBezTo>
                  <a:cubicBezTo>
                    <a:pt x="221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9201" y="3065101"/>
              <a:ext cx="360379" cy="46874"/>
            </a:xfrm>
            <a:custGeom>
              <a:avLst/>
              <a:gdLst/>
              <a:ahLst/>
              <a:cxnLst/>
              <a:rect l="l" t="t" r="r" b="b"/>
              <a:pathLst>
                <a:path w="3306" h="430" extrusionOk="0">
                  <a:moveTo>
                    <a:pt x="220" y="1"/>
                  </a:moveTo>
                  <a:cubicBezTo>
                    <a:pt x="149" y="1"/>
                    <a:pt x="74" y="72"/>
                    <a:pt x="1" y="110"/>
                  </a:cubicBezTo>
                  <a:cubicBezTo>
                    <a:pt x="59" y="172"/>
                    <a:pt x="105" y="254"/>
                    <a:pt x="176" y="290"/>
                  </a:cubicBezTo>
                  <a:cubicBezTo>
                    <a:pt x="256" y="329"/>
                    <a:pt x="357" y="337"/>
                    <a:pt x="451" y="342"/>
                  </a:cubicBezTo>
                  <a:cubicBezTo>
                    <a:pt x="864" y="367"/>
                    <a:pt x="1278" y="385"/>
                    <a:pt x="1691" y="405"/>
                  </a:cubicBezTo>
                  <a:cubicBezTo>
                    <a:pt x="1692" y="394"/>
                    <a:pt x="1693" y="383"/>
                    <a:pt x="1693" y="372"/>
                  </a:cubicBezTo>
                  <a:cubicBezTo>
                    <a:pt x="2136" y="394"/>
                    <a:pt x="2578" y="425"/>
                    <a:pt x="3019" y="430"/>
                  </a:cubicBezTo>
                  <a:cubicBezTo>
                    <a:pt x="3020" y="430"/>
                    <a:pt x="3020" y="430"/>
                    <a:pt x="3021" y="430"/>
                  </a:cubicBezTo>
                  <a:cubicBezTo>
                    <a:pt x="3115" y="430"/>
                    <a:pt x="3210" y="335"/>
                    <a:pt x="3306" y="284"/>
                  </a:cubicBezTo>
                  <a:cubicBezTo>
                    <a:pt x="3209" y="232"/>
                    <a:pt x="3113" y="182"/>
                    <a:pt x="3016" y="131"/>
                  </a:cubicBezTo>
                  <a:cubicBezTo>
                    <a:pt x="3012" y="129"/>
                    <a:pt x="3008" y="128"/>
                    <a:pt x="3004" y="128"/>
                  </a:cubicBezTo>
                  <a:cubicBezTo>
                    <a:pt x="2999" y="128"/>
                    <a:pt x="2993" y="129"/>
                    <a:pt x="2988" y="129"/>
                  </a:cubicBezTo>
                  <a:cubicBezTo>
                    <a:pt x="2067" y="85"/>
                    <a:pt x="1147" y="37"/>
                    <a:pt x="225" y="1"/>
                  </a:cubicBezTo>
                  <a:cubicBezTo>
                    <a:pt x="224" y="1"/>
                    <a:pt x="22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1391750" y="86262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541509" y="95944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98700" y="315355"/>
            <a:ext cx="793058" cy="923323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0" y="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0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rot="-5400000">
            <a:off x="1608546" y="2286738"/>
            <a:ext cx="136452" cy="368480"/>
            <a:chOff x="1478100" y="2117375"/>
            <a:chExt cx="191970" cy="518402"/>
          </a:xfrm>
        </p:grpSpPr>
        <p:sp>
          <p:nvSpPr>
            <p:cNvPr id="39" name="Google Shape;39;p3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-5400000">
            <a:off x="5088896" y="2286738"/>
            <a:ext cx="136452" cy="368480"/>
            <a:chOff x="1478100" y="2117375"/>
            <a:chExt cx="191970" cy="518402"/>
          </a:xfrm>
        </p:grpSpPr>
        <p:sp>
          <p:nvSpPr>
            <p:cNvPr id="44" name="Google Shape;44;p3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rot="-5400000">
            <a:off x="1608546" y="3735063"/>
            <a:ext cx="136452" cy="368480"/>
            <a:chOff x="1478100" y="2117375"/>
            <a:chExt cx="191970" cy="518402"/>
          </a:xfrm>
        </p:grpSpPr>
        <p:sp>
          <p:nvSpPr>
            <p:cNvPr id="49" name="Google Shape;49;p3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 rot="-5400000">
            <a:off x="5088896" y="3735063"/>
            <a:ext cx="136452" cy="368480"/>
            <a:chOff x="1478100" y="2117375"/>
            <a:chExt cx="191970" cy="518402"/>
          </a:xfrm>
        </p:grpSpPr>
        <p:sp>
          <p:nvSpPr>
            <p:cNvPr id="54" name="Google Shape;54;p3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840990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"/>
          <p:cNvGrpSpPr/>
          <p:nvPr/>
        </p:nvGrpSpPr>
        <p:grpSpPr>
          <a:xfrm>
            <a:off x="8322572" y="209912"/>
            <a:ext cx="558694" cy="659179"/>
            <a:chOff x="317700" y="162913"/>
            <a:chExt cx="664400" cy="753176"/>
          </a:xfrm>
        </p:grpSpPr>
        <p:sp>
          <p:nvSpPr>
            <p:cNvPr id="60" name="Google Shape;60;p3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7702448" y="3632297"/>
            <a:ext cx="1123568" cy="1308097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9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13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14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15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13225" y="1340513"/>
            <a:ext cx="38796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1"/>
          </p:nvPr>
        </p:nvSpPr>
        <p:spPr>
          <a:xfrm>
            <a:off x="724175" y="2662988"/>
            <a:ext cx="3847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/>
          <p:nvPr/>
        </p:nvSpPr>
        <p:spPr>
          <a:xfrm flipH="1">
            <a:off x="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861175" y="3322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010934" y="4290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156723" y="1047026"/>
            <a:ext cx="3023870" cy="2761191"/>
          </a:xfrm>
          <a:custGeom>
            <a:avLst/>
            <a:gdLst/>
            <a:ahLst/>
            <a:cxnLst/>
            <a:rect l="l" t="t" r="r" b="b"/>
            <a:pathLst>
              <a:path w="9359" h="8546" extrusionOk="0">
                <a:moveTo>
                  <a:pt x="3496" y="0"/>
                </a:moveTo>
                <a:cubicBezTo>
                  <a:pt x="3487" y="0"/>
                  <a:pt x="3479" y="1"/>
                  <a:pt x="3470" y="2"/>
                </a:cubicBezTo>
                <a:cubicBezTo>
                  <a:pt x="3361" y="19"/>
                  <a:pt x="3255" y="43"/>
                  <a:pt x="3151" y="73"/>
                </a:cubicBezTo>
                <a:cubicBezTo>
                  <a:pt x="3144" y="74"/>
                  <a:pt x="3137" y="74"/>
                  <a:pt x="3130" y="76"/>
                </a:cubicBezTo>
                <a:cubicBezTo>
                  <a:pt x="3106" y="80"/>
                  <a:pt x="3089" y="86"/>
                  <a:pt x="3073" y="98"/>
                </a:cubicBezTo>
                <a:cubicBezTo>
                  <a:pt x="2313" y="341"/>
                  <a:pt x="1679" y="912"/>
                  <a:pt x="1203" y="1526"/>
                </a:cubicBezTo>
                <a:cubicBezTo>
                  <a:pt x="638" y="2254"/>
                  <a:pt x="270" y="3127"/>
                  <a:pt x="176" y="4038"/>
                </a:cubicBezTo>
                <a:cubicBezTo>
                  <a:pt x="0" y="5746"/>
                  <a:pt x="943" y="7549"/>
                  <a:pt x="2588" y="8228"/>
                </a:cubicBezTo>
                <a:cubicBezTo>
                  <a:pt x="3115" y="8446"/>
                  <a:pt x="3674" y="8546"/>
                  <a:pt x="4234" y="8546"/>
                </a:cubicBezTo>
                <a:cubicBezTo>
                  <a:pt x="5514" y="8546"/>
                  <a:pt x="6805" y="8026"/>
                  <a:pt x="7762" y="7210"/>
                </a:cubicBezTo>
                <a:cubicBezTo>
                  <a:pt x="8486" y="6595"/>
                  <a:pt x="9034" y="5765"/>
                  <a:pt x="9195" y="4830"/>
                </a:cubicBezTo>
                <a:cubicBezTo>
                  <a:pt x="9359" y="3863"/>
                  <a:pt x="9070" y="2946"/>
                  <a:pt x="8472" y="2175"/>
                </a:cubicBezTo>
                <a:cubicBezTo>
                  <a:pt x="7419" y="818"/>
                  <a:pt x="5684" y="14"/>
                  <a:pt x="3949" y="14"/>
                </a:cubicBezTo>
                <a:cubicBezTo>
                  <a:pt x="3890" y="14"/>
                  <a:pt x="3831" y="15"/>
                  <a:pt x="3772" y="17"/>
                </a:cubicBezTo>
                <a:cubicBezTo>
                  <a:pt x="3709" y="20"/>
                  <a:pt x="3646" y="26"/>
                  <a:pt x="3582" y="29"/>
                </a:cubicBezTo>
                <a:cubicBezTo>
                  <a:pt x="3559" y="12"/>
                  <a:pt x="3529" y="0"/>
                  <a:pt x="3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4767487" y="0"/>
            <a:ext cx="4376535" cy="5159605"/>
          </a:xfrm>
          <a:custGeom>
            <a:avLst/>
            <a:gdLst/>
            <a:ahLst/>
            <a:cxnLst/>
            <a:rect l="l" t="t" r="r" b="b"/>
            <a:pathLst>
              <a:path w="30603" h="36078" extrusionOk="0">
                <a:moveTo>
                  <a:pt x="30602" y="0"/>
                </a:moveTo>
                <a:cubicBezTo>
                  <a:pt x="13702" y="0"/>
                  <a:pt x="15937" y="24690"/>
                  <a:pt x="1" y="36078"/>
                </a:cubicBezTo>
                <a:lnTo>
                  <a:pt x="30602" y="36078"/>
                </a:lnTo>
                <a:lnTo>
                  <a:pt x="30602" y="0"/>
                </a:lnTo>
                <a:close/>
              </a:path>
            </a:pathLst>
          </a:custGeom>
          <a:solidFill>
            <a:schemeClr val="accent6">
              <a:alpha val="6862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27875" y="41419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277634" y="42387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-1750" y="1361351"/>
            <a:ext cx="3889260" cy="3782140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0" y="0"/>
            <a:ext cx="1523239" cy="1359400"/>
          </a:xfrm>
          <a:custGeom>
            <a:avLst/>
            <a:gdLst/>
            <a:ahLst/>
            <a:cxnLst/>
            <a:rect l="l" t="t" r="r" b="b"/>
            <a:pathLst>
              <a:path w="11640" h="10388" extrusionOk="0">
                <a:moveTo>
                  <a:pt x="1" y="1"/>
                </a:moveTo>
                <a:lnTo>
                  <a:pt x="1" y="10346"/>
                </a:lnTo>
                <a:cubicBezTo>
                  <a:pt x="300" y="10374"/>
                  <a:pt x="600" y="10387"/>
                  <a:pt x="901" y="10387"/>
                </a:cubicBezTo>
                <a:cubicBezTo>
                  <a:pt x="3633" y="10387"/>
                  <a:pt x="6390" y="9284"/>
                  <a:pt x="8433" y="7552"/>
                </a:cubicBezTo>
                <a:cubicBezTo>
                  <a:pt x="9980" y="6245"/>
                  <a:pt x="11150" y="4483"/>
                  <a:pt x="11493" y="2497"/>
                </a:cubicBezTo>
                <a:cubicBezTo>
                  <a:pt x="11639" y="1642"/>
                  <a:pt x="11617" y="805"/>
                  <a:pt x="114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ubTitle" idx="1"/>
          </p:nvPr>
        </p:nvSpPr>
        <p:spPr>
          <a:xfrm>
            <a:off x="713223" y="3538950"/>
            <a:ext cx="1497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2"/>
          </p:nvPr>
        </p:nvSpPr>
        <p:spPr>
          <a:xfrm>
            <a:off x="2793149" y="3538950"/>
            <a:ext cx="1497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3"/>
          </p:nvPr>
        </p:nvSpPr>
        <p:spPr>
          <a:xfrm>
            <a:off x="4873074" y="3538950"/>
            <a:ext cx="1497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047799" y="245437"/>
            <a:ext cx="849299" cy="868527"/>
            <a:chOff x="152949" y="214100"/>
            <a:chExt cx="849299" cy="868527"/>
          </a:xfrm>
        </p:grpSpPr>
        <p:sp>
          <p:nvSpPr>
            <p:cNvPr id="91" name="Google Shape;91;p6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6"/>
          <p:cNvSpPr txBox="1">
            <a:spLocks noGrp="1"/>
          </p:cNvSpPr>
          <p:nvPr>
            <p:ph type="title" idx="4"/>
          </p:nvPr>
        </p:nvSpPr>
        <p:spPr>
          <a:xfrm>
            <a:off x="761826" y="3270917"/>
            <a:ext cx="1368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 idx="5"/>
          </p:nvPr>
        </p:nvSpPr>
        <p:spPr>
          <a:xfrm>
            <a:off x="2847095" y="3270917"/>
            <a:ext cx="1368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6"/>
          </p:nvPr>
        </p:nvSpPr>
        <p:spPr>
          <a:xfrm>
            <a:off x="4932364" y="3270917"/>
            <a:ext cx="1368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subTitle" idx="7"/>
          </p:nvPr>
        </p:nvSpPr>
        <p:spPr>
          <a:xfrm>
            <a:off x="6953000" y="3538950"/>
            <a:ext cx="1497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title" idx="8"/>
          </p:nvPr>
        </p:nvSpPr>
        <p:spPr>
          <a:xfrm>
            <a:off x="7017633" y="3270917"/>
            <a:ext cx="1368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1221175" y="2926738"/>
            <a:ext cx="481098" cy="90514"/>
            <a:chOff x="2744600" y="2979975"/>
            <a:chExt cx="97225" cy="18275"/>
          </a:xfrm>
        </p:grpSpPr>
        <p:sp>
          <p:nvSpPr>
            <p:cNvPr id="101" name="Google Shape;101;p6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6"/>
          <p:cNvGrpSpPr/>
          <p:nvPr/>
        </p:nvGrpSpPr>
        <p:grpSpPr>
          <a:xfrm>
            <a:off x="3290557" y="2926738"/>
            <a:ext cx="481098" cy="90514"/>
            <a:chOff x="2744600" y="2979975"/>
            <a:chExt cx="97225" cy="18275"/>
          </a:xfrm>
        </p:grpSpPr>
        <p:sp>
          <p:nvSpPr>
            <p:cNvPr id="104" name="Google Shape;104;p6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6"/>
          <p:cNvGrpSpPr/>
          <p:nvPr/>
        </p:nvGrpSpPr>
        <p:grpSpPr>
          <a:xfrm>
            <a:off x="5381024" y="2926738"/>
            <a:ext cx="481098" cy="90514"/>
            <a:chOff x="2744600" y="2979975"/>
            <a:chExt cx="97225" cy="18275"/>
          </a:xfrm>
        </p:grpSpPr>
        <p:sp>
          <p:nvSpPr>
            <p:cNvPr id="107" name="Google Shape;107;p6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7471509" y="2926738"/>
            <a:ext cx="481098" cy="90514"/>
            <a:chOff x="2744600" y="2979975"/>
            <a:chExt cx="97225" cy="18275"/>
          </a:xfrm>
        </p:grpSpPr>
        <p:sp>
          <p:nvSpPr>
            <p:cNvPr id="110" name="Google Shape;110;p6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1154950" y="2109050"/>
            <a:ext cx="68436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5" name="Google Shape;115;p7"/>
          <p:cNvSpPr/>
          <p:nvPr/>
        </p:nvSpPr>
        <p:spPr>
          <a:xfrm rot="10800000">
            <a:off x="6409635" y="191984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0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 rot="10800000">
            <a:off x="0" y="0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7"/>
          <p:cNvGrpSpPr/>
          <p:nvPr/>
        </p:nvGrpSpPr>
        <p:grpSpPr>
          <a:xfrm>
            <a:off x="262972" y="4390337"/>
            <a:ext cx="558694" cy="659179"/>
            <a:chOff x="317700" y="162913"/>
            <a:chExt cx="664400" cy="753176"/>
          </a:xfrm>
        </p:grpSpPr>
        <p:sp>
          <p:nvSpPr>
            <p:cNvPr id="118" name="Google Shape;118;p7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7"/>
          <p:cNvSpPr txBox="1">
            <a:spLocks noGrp="1"/>
          </p:cNvSpPr>
          <p:nvPr>
            <p:ph type="subTitle" idx="1"/>
          </p:nvPr>
        </p:nvSpPr>
        <p:spPr>
          <a:xfrm>
            <a:off x="2884400" y="3032350"/>
            <a:ext cx="33753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>
            <a:off x="4331487" y="2840422"/>
            <a:ext cx="522715" cy="98188"/>
            <a:chOff x="6335000" y="2972225"/>
            <a:chExt cx="743867" cy="139750"/>
          </a:xfrm>
        </p:grpSpPr>
        <p:sp>
          <p:nvSpPr>
            <p:cNvPr id="122" name="Google Shape;122;p7"/>
            <p:cNvSpPr/>
            <p:nvPr/>
          </p:nvSpPr>
          <p:spPr>
            <a:xfrm>
              <a:off x="6335000" y="2972225"/>
              <a:ext cx="743867" cy="54069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1"/>
                  </a:moveTo>
                  <a:cubicBezTo>
                    <a:pt x="147" y="1"/>
                    <a:pt x="73" y="68"/>
                    <a:pt x="1" y="105"/>
                  </a:cubicBezTo>
                  <a:cubicBezTo>
                    <a:pt x="56" y="170"/>
                    <a:pt x="103" y="280"/>
                    <a:pt x="169" y="293"/>
                  </a:cubicBezTo>
                  <a:cubicBezTo>
                    <a:pt x="390" y="336"/>
                    <a:pt x="617" y="353"/>
                    <a:pt x="843" y="365"/>
                  </a:cubicBezTo>
                  <a:cubicBezTo>
                    <a:pt x="1720" y="411"/>
                    <a:pt x="2596" y="452"/>
                    <a:pt x="3473" y="496"/>
                  </a:cubicBezTo>
                  <a:cubicBezTo>
                    <a:pt x="3474" y="472"/>
                    <a:pt x="3476" y="449"/>
                    <a:pt x="3477" y="425"/>
                  </a:cubicBezTo>
                  <a:cubicBezTo>
                    <a:pt x="4506" y="437"/>
                    <a:pt x="5535" y="452"/>
                    <a:pt x="6564" y="454"/>
                  </a:cubicBezTo>
                  <a:cubicBezTo>
                    <a:pt x="6564" y="454"/>
                    <a:pt x="6565" y="454"/>
                    <a:pt x="6565" y="454"/>
                  </a:cubicBezTo>
                  <a:cubicBezTo>
                    <a:pt x="6651" y="454"/>
                    <a:pt x="6737" y="365"/>
                    <a:pt x="6823" y="316"/>
                  </a:cubicBezTo>
                  <a:cubicBezTo>
                    <a:pt x="6736" y="266"/>
                    <a:pt x="6649" y="175"/>
                    <a:pt x="6560" y="173"/>
                  </a:cubicBezTo>
                  <a:cubicBezTo>
                    <a:pt x="5569" y="147"/>
                    <a:pt x="4578" y="144"/>
                    <a:pt x="3587" y="117"/>
                  </a:cubicBezTo>
                  <a:cubicBezTo>
                    <a:pt x="2465" y="86"/>
                    <a:pt x="1343" y="35"/>
                    <a:pt x="222" y="1"/>
                  </a:cubicBezTo>
                  <a:cubicBezTo>
                    <a:pt x="221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549201" y="3065101"/>
              <a:ext cx="360379" cy="46874"/>
            </a:xfrm>
            <a:custGeom>
              <a:avLst/>
              <a:gdLst/>
              <a:ahLst/>
              <a:cxnLst/>
              <a:rect l="l" t="t" r="r" b="b"/>
              <a:pathLst>
                <a:path w="3306" h="430" extrusionOk="0">
                  <a:moveTo>
                    <a:pt x="220" y="1"/>
                  </a:moveTo>
                  <a:cubicBezTo>
                    <a:pt x="149" y="1"/>
                    <a:pt x="74" y="72"/>
                    <a:pt x="1" y="110"/>
                  </a:cubicBezTo>
                  <a:cubicBezTo>
                    <a:pt x="59" y="172"/>
                    <a:pt x="105" y="254"/>
                    <a:pt x="176" y="290"/>
                  </a:cubicBezTo>
                  <a:cubicBezTo>
                    <a:pt x="256" y="329"/>
                    <a:pt x="357" y="337"/>
                    <a:pt x="451" y="342"/>
                  </a:cubicBezTo>
                  <a:cubicBezTo>
                    <a:pt x="864" y="367"/>
                    <a:pt x="1278" y="385"/>
                    <a:pt x="1691" y="405"/>
                  </a:cubicBezTo>
                  <a:cubicBezTo>
                    <a:pt x="1692" y="394"/>
                    <a:pt x="1693" y="383"/>
                    <a:pt x="1693" y="372"/>
                  </a:cubicBezTo>
                  <a:cubicBezTo>
                    <a:pt x="2136" y="394"/>
                    <a:pt x="2578" y="425"/>
                    <a:pt x="3019" y="430"/>
                  </a:cubicBezTo>
                  <a:cubicBezTo>
                    <a:pt x="3020" y="430"/>
                    <a:pt x="3020" y="430"/>
                    <a:pt x="3021" y="430"/>
                  </a:cubicBezTo>
                  <a:cubicBezTo>
                    <a:pt x="3115" y="430"/>
                    <a:pt x="3210" y="335"/>
                    <a:pt x="3306" y="284"/>
                  </a:cubicBezTo>
                  <a:cubicBezTo>
                    <a:pt x="3209" y="232"/>
                    <a:pt x="3113" y="182"/>
                    <a:pt x="3016" y="131"/>
                  </a:cubicBezTo>
                  <a:cubicBezTo>
                    <a:pt x="3012" y="129"/>
                    <a:pt x="3008" y="128"/>
                    <a:pt x="3004" y="128"/>
                  </a:cubicBezTo>
                  <a:cubicBezTo>
                    <a:pt x="2999" y="128"/>
                    <a:pt x="2993" y="129"/>
                    <a:pt x="2988" y="129"/>
                  </a:cubicBezTo>
                  <a:cubicBezTo>
                    <a:pt x="2067" y="85"/>
                    <a:pt x="1147" y="37"/>
                    <a:pt x="225" y="1"/>
                  </a:cubicBezTo>
                  <a:cubicBezTo>
                    <a:pt x="224" y="1"/>
                    <a:pt x="222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3106508" y="-70075"/>
            <a:ext cx="6037242" cy="5213650"/>
            <a:chOff x="3106508" y="-70075"/>
            <a:chExt cx="6037242" cy="5213650"/>
          </a:xfrm>
        </p:grpSpPr>
        <p:sp>
          <p:nvSpPr>
            <p:cNvPr id="127" name="Google Shape;127;p8"/>
            <p:cNvSpPr/>
            <p:nvPr/>
          </p:nvSpPr>
          <p:spPr>
            <a:xfrm>
              <a:off x="7393250" y="-70075"/>
              <a:ext cx="1750500" cy="521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 rot="10800000">
              <a:off x="3106508" y="-69876"/>
              <a:ext cx="4422142" cy="5213451"/>
            </a:xfrm>
            <a:custGeom>
              <a:avLst/>
              <a:gdLst/>
              <a:ahLst/>
              <a:cxnLst/>
              <a:rect l="l" t="t" r="r" b="b"/>
              <a:pathLst>
                <a:path w="30602" h="36078" extrusionOk="0">
                  <a:moveTo>
                    <a:pt x="1" y="0"/>
                  </a:moveTo>
                  <a:lnTo>
                    <a:pt x="1" y="36078"/>
                  </a:lnTo>
                  <a:cubicBezTo>
                    <a:pt x="16901" y="36078"/>
                    <a:pt x="14666" y="11388"/>
                    <a:pt x="3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-15240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8310722" y="260262"/>
            <a:ext cx="558694" cy="659179"/>
            <a:chOff x="317700" y="162913"/>
            <a:chExt cx="664400" cy="753176"/>
          </a:xfrm>
        </p:grpSpPr>
        <p:sp>
          <p:nvSpPr>
            <p:cNvPr id="134" name="Google Shape;134;p8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ctrTitle"/>
          </p:nvPr>
        </p:nvSpPr>
        <p:spPr>
          <a:xfrm>
            <a:off x="2376775" y="659050"/>
            <a:ext cx="4296300" cy="23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b="1"/>
              <a:t>HOUSING PRICE PREDICTION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ubTitle" idx="1"/>
          </p:nvPr>
        </p:nvSpPr>
        <p:spPr>
          <a:xfrm>
            <a:off x="1965325" y="3805575"/>
            <a:ext cx="20829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</a:pPr>
            <a:r>
              <a:rPr lang="en-US" sz="2000">
                <a:solidFill>
                  <a:schemeClr val="lt2"/>
                </a:solidFill>
              </a:rPr>
              <a:t>PRESENTED BY</a:t>
            </a:r>
            <a:endParaRPr sz="2000">
              <a:solidFill>
                <a:schemeClr val="lt2"/>
              </a:solidFill>
            </a:endParaRP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l="5094" r="10138"/>
          <a:stretch/>
        </p:blipFill>
        <p:spPr>
          <a:xfrm>
            <a:off x="4118825" y="3176375"/>
            <a:ext cx="1800600" cy="1602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>
            <a:spLocks noGrp="1"/>
          </p:cNvSpPr>
          <p:nvPr>
            <p:ph type="title"/>
          </p:nvPr>
        </p:nvSpPr>
        <p:spPr>
          <a:xfrm>
            <a:off x="404875" y="81275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Results and Findings</a:t>
            </a:r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0235"/>
            <a:ext cx="9143999" cy="308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18"/>
          <p:cNvGrpSpPr/>
          <p:nvPr/>
        </p:nvGrpSpPr>
        <p:grpSpPr>
          <a:xfrm>
            <a:off x="518308" y="641267"/>
            <a:ext cx="784385" cy="142752"/>
            <a:chOff x="795060" y="2571775"/>
            <a:chExt cx="784385" cy="142752"/>
          </a:xfrm>
        </p:grpSpPr>
        <p:sp>
          <p:nvSpPr>
            <p:cNvPr id="359" name="Google Shape;359;p18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18"/>
          <p:cNvSpPr txBox="1"/>
          <p:nvPr/>
        </p:nvSpPr>
        <p:spPr>
          <a:xfrm>
            <a:off x="1224650" y="4059350"/>
            <a:ext cx="7518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Property with basement saw an increase in value by $100,000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Property with renovation saw an increase in value by $200,000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title"/>
          </p:nvPr>
        </p:nvSpPr>
        <p:spPr>
          <a:xfrm>
            <a:off x="197068" y="232073"/>
            <a:ext cx="4034432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Correlation </a:t>
            </a:r>
            <a:br>
              <a:rPr lang="en-US"/>
            </a:br>
            <a:r>
              <a:rPr lang="en-US"/>
              <a:t>Matrix</a:t>
            </a:r>
            <a:endParaRPr/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4175" y="53662"/>
            <a:ext cx="5558450" cy="503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9"/>
          <p:cNvGrpSpPr/>
          <p:nvPr/>
        </p:nvGrpSpPr>
        <p:grpSpPr>
          <a:xfrm>
            <a:off x="324433" y="1366267"/>
            <a:ext cx="784385" cy="142752"/>
            <a:chOff x="795060" y="2571775"/>
            <a:chExt cx="784385" cy="142752"/>
          </a:xfrm>
        </p:grpSpPr>
        <p:sp>
          <p:nvSpPr>
            <p:cNvPr id="370" name="Google Shape;370;p19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19"/>
          <p:cNvSpPr txBox="1"/>
          <p:nvPr/>
        </p:nvSpPr>
        <p:spPr>
          <a:xfrm>
            <a:off x="0" y="1683100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darker it is, less correlated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 has a high correlation with price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-US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has a low correlation with all features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Models and Their Accuracy</a:t>
            </a:r>
            <a:endParaRPr/>
          </a:p>
        </p:txBody>
      </p:sp>
      <p:graphicFrame>
        <p:nvGraphicFramePr>
          <p:cNvPr id="379" name="Google Shape;379;p20"/>
          <p:cNvGraphicFramePr/>
          <p:nvPr/>
        </p:nvGraphicFramePr>
        <p:xfrm>
          <a:off x="978087" y="1673226"/>
          <a:ext cx="7229475" cy="2476500"/>
        </p:xfrm>
        <a:graphic>
          <a:graphicData uri="http://schemas.openxmlformats.org/drawingml/2006/table">
            <a:tbl>
              <a:tblPr>
                <a:noFill/>
                <a:tableStyleId>{758299D7-068A-4410-BE9C-A19A2A3687E5}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Score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Elastic Net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0.213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000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0.191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000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000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71.56%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GB Regressor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000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89.89%</a:t>
                      </a:r>
                      <a:endParaRPr sz="2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0" name="Google Shape;380;p20"/>
          <p:cNvSpPr/>
          <p:nvPr/>
        </p:nvSpPr>
        <p:spPr>
          <a:xfrm>
            <a:off x="977900" y="20034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818708" y="1166217"/>
            <a:ext cx="784385" cy="142752"/>
            <a:chOff x="795060" y="2571775"/>
            <a:chExt cx="784385" cy="142752"/>
          </a:xfrm>
        </p:grpSpPr>
        <p:sp>
          <p:nvSpPr>
            <p:cNvPr id="382" name="Google Shape;382;p20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Zestimate</a:t>
            </a:r>
            <a:endParaRPr/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525" y="1592950"/>
            <a:ext cx="4213674" cy="218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1"/>
          <p:cNvGrpSpPr/>
          <p:nvPr/>
        </p:nvGrpSpPr>
        <p:grpSpPr>
          <a:xfrm>
            <a:off x="782958" y="1152392"/>
            <a:ext cx="784385" cy="142752"/>
            <a:chOff x="795060" y="2571775"/>
            <a:chExt cx="784385" cy="142752"/>
          </a:xfrm>
        </p:grpSpPr>
        <p:sp>
          <p:nvSpPr>
            <p:cNvPr id="392" name="Google Shape;392;p21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21"/>
          <p:cNvSpPr/>
          <p:nvPr/>
        </p:nvSpPr>
        <p:spPr>
          <a:xfrm>
            <a:off x="782943" y="160160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Simple Plug and Play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1254622" y="23505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way to edit features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1623375" y="314940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Predicts existing house prices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2127118" y="3948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Unable to help in house search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98" name="Google Shape;39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>
            <a:spLocks noGrp="1"/>
          </p:cNvSpPr>
          <p:nvPr>
            <p:ph type="title"/>
          </p:nvPr>
        </p:nvSpPr>
        <p:spPr>
          <a:xfrm>
            <a:off x="104275" y="41075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</a:t>
            </a:r>
            <a:endParaRPr/>
          </a:p>
        </p:txBody>
      </p:sp>
      <p:pic>
        <p:nvPicPr>
          <p:cNvPr id="404" name="Google Shape;404;p22"/>
          <p:cNvPicPr preferRelativeResize="0"/>
          <p:nvPr/>
        </p:nvPicPr>
        <p:blipFill rotWithShape="1">
          <a:blip r:embed="rId4">
            <a:alphaModFix/>
          </a:blip>
          <a:srcRect t="1130" b="-1130"/>
          <a:stretch/>
        </p:blipFill>
        <p:spPr>
          <a:xfrm>
            <a:off x="3279475" y="398725"/>
            <a:ext cx="2591700" cy="4548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9FC5E8">
                <a:alpha val="50000"/>
              </a:srgbClr>
            </a:outerShdw>
          </a:effectLst>
        </p:spPr>
      </p:pic>
      <p:sp>
        <p:nvSpPr>
          <p:cNvPr id="405" name="Google Shape;405;p22"/>
          <p:cNvSpPr txBox="1"/>
          <p:nvPr/>
        </p:nvSpPr>
        <p:spPr>
          <a:xfrm>
            <a:off x="179425" y="1436050"/>
            <a:ext cx="28110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Simple User Interface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Allows users to imagine their home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Accurate estimations based on the user inputs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Available in 27 States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238775" y="3299438"/>
            <a:ext cx="80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Pacifico"/>
                <a:ea typeface="Pacifico"/>
                <a:cs typeface="Pacifico"/>
                <a:sym typeface="Pacifico"/>
              </a:rPr>
              <a:t>$$$</a:t>
            </a:r>
            <a:endParaRPr sz="2800"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407" name="Google Shape;407;p22"/>
          <p:cNvGraphicFramePr/>
          <p:nvPr/>
        </p:nvGraphicFramePr>
        <p:xfrm>
          <a:off x="6233325" y="3845275"/>
          <a:ext cx="2811000" cy="822930"/>
        </p:xfrm>
        <a:graphic>
          <a:graphicData uri="http://schemas.openxmlformats.org/drawingml/2006/table">
            <a:tbl>
              <a:tblPr>
                <a:noFill/>
                <a:tableStyleId>{BFB38A12-3C0D-4807-A736-FDA580B7FFAC}</a:tableStyleId>
              </a:tblPr>
              <a:tblGrid>
                <a:gridCol w="14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BUY THE APP FOR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$900,000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8" name="Google Shape;4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825" y="41075"/>
            <a:ext cx="3137176" cy="3188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22"/>
          <p:cNvGrpSpPr/>
          <p:nvPr/>
        </p:nvGrpSpPr>
        <p:grpSpPr>
          <a:xfrm>
            <a:off x="179433" y="1168017"/>
            <a:ext cx="784385" cy="142752"/>
            <a:chOff x="795060" y="2571775"/>
            <a:chExt cx="784385" cy="142752"/>
          </a:xfrm>
        </p:grpSpPr>
        <p:sp>
          <p:nvSpPr>
            <p:cNvPr id="410" name="Google Shape;410;p22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title"/>
          </p:nvPr>
        </p:nvSpPr>
        <p:spPr>
          <a:xfrm>
            <a:off x="692400" y="539500"/>
            <a:ext cx="4375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Goals</a:t>
            </a:r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subTitle" idx="2"/>
          </p:nvPr>
        </p:nvSpPr>
        <p:spPr>
          <a:xfrm>
            <a:off x="2672050" y="3480300"/>
            <a:ext cx="1828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fine tuning to pass a 90% Accuracy </a:t>
            </a: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subTitle" idx="3"/>
          </p:nvPr>
        </p:nvSpPr>
        <p:spPr>
          <a:xfrm>
            <a:off x="4790775" y="3480300"/>
            <a:ext cx="16512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Shows real time changes to predictions and more app functions</a:t>
            </a:r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title" idx="5"/>
          </p:nvPr>
        </p:nvSpPr>
        <p:spPr>
          <a:xfrm>
            <a:off x="2605963" y="3118525"/>
            <a:ext cx="17181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Increased Accuracy</a:t>
            </a: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title" idx="6"/>
          </p:nvPr>
        </p:nvSpPr>
        <p:spPr>
          <a:xfrm>
            <a:off x="4932364" y="31185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Refined App</a:t>
            </a:r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7"/>
          </p:nvPr>
        </p:nvSpPr>
        <p:spPr>
          <a:xfrm>
            <a:off x="6842600" y="3480300"/>
            <a:ext cx="17181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and update program to offer the product throughout the nation</a:t>
            </a:r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title" idx="8"/>
          </p:nvPr>
        </p:nvSpPr>
        <p:spPr>
          <a:xfrm>
            <a:off x="6732650" y="3288475"/>
            <a:ext cx="193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In All 50 States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23"/>
          <p:cNvGrpSpPr/>
          <p:nvPr/>
        </p:nvGrpSpPr>
        <p:grpSpPr>
          <a:xfrm>
            <a:off x="2665194" y="1524150"/>
            <a:ext cx="1834900" cy="1029813"/>
            <a:chOff x="1083025" y="1574036"/>
            <a:chExt cx="1834900" cy="1029813"/>
          </a:xfrm>
        </p:grpSpPr>
        <p:sp>
          <p:nvSpPr>
            <p:cNvPr id="425" name="Google Shape;425;p23"/>
            <p:cNvSpPr txBox="1"/>
            <p:nvPr/>
          </p:nvSpPr>
          <p:spPr>
            <a:xfrm>
              <a:off x="1352533" y="1574036"/>
              <a:ext cx="8760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>
                  <a:latin typeface="Roboto"/>
                  <a:ea typeface="Roboto"/>
                  <a:cs typeface="Roboto"/>
                  <a:sym typeface="Roboto"/>
                </a:rPr>
                <a:t>AUGUST 2022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6" name="Google Shape;426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7" name="Google Shape;427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6784208" y="1524150"/>
            <a:ext cx="1834900" cy="1029827"/>
            <a:chOff x="1083025" y="1574022"/>
            <a:chExt cx="1834900" cy="102982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1380592" y="1574022"/>
              <a:ext cx="8481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>
                  <a:latin typeface="Roboto"/>
                  <a:ea typeface="Roboto"/>
                  <a:cs typeface="Roboto"/>
                  <a:sym typeface="Roboto"/>
                </a:rPr>
                <a:t>JANUARY 2023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1" name="Google Shape;43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2" name="Google Shape;43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24694" y="1524150"/>
            <a:ext cx="1834900" cy="1029813"/>
            <a:chOff x="1083025" y="1574036"/>
            <a:chExt cx="1834900" cy="1029813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1355231" y="1574036"/>
              <a:ext cx="873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>
                  <a:latin typeface="Roboto"/>
                  <a:ea typeface="Roboto"/>
                  <a:cs typeface="Roboto"/>
                  <a:sym typeface="Roboto"/>
                </a:rPr>
                <a:t>OCTOBER 2022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6" name="Google Shape;436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7" name="Google Shape;437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279571" y="2243482"/>
            <a:ext cx="1718083" cy="1525215"/>
            <a:chOff x="3138422" y="1659251"/>
            <a:chExt cx="987461" cy="987578"/>
          </a:xfrm>
        </p:grpSpPr>
        <p:sp>
          <p:nvSpPr>
            <p:cNvPr id="440" name="Google Shape;440;p23"/>
            <p:cNvSpPr/>
            <p:nvPr/>
          </p:nvSpPr>
          <p:spPr>
            <a:xfrm>
              <a:off x="3138422" y="1659251"/>
              <a:ext cx="987461" cy="987578"/>
            </a:xfrm>
            <a:custGeom>
              <a:avLst/>
              <a:gdLst/>
              <a:ahLst/>
              <a:cxnLst/>
              <a:rect l="l" t="t" r="r" b="b"/>
              <a:pathLst>
                <a:path w="8442" h="8443" extrusionOk="0">
                  <a:moveTo>
                    <a:pt x="4221" y="1"/>
                  </a:moveTo>
                  <a:cubicBezTo>
                    <a:pt x="1890" y="1"/>
                    <a:pt x="0" y="1890"/>
                    <a:pt x="0" y="4222"/>
                  </a:cubicBezTo>
                  <a:cubicBezTo>
                    <a:pt x="0" y="6553"/>
                    <a:pt x="1890" y="8442"/>
                    <a:pt x="4221" y="8442"/>
                  </a:cubicBezTo>
                  <a:cubicBezTo>
                    <a:pt x="6552" y="8442"/>
                    <a:pt x="8442" y="6553"/>
                    <a:pt x="8442" y="4222"/>
                  </a:cubicBezTo>
                  <a:cubicBezTo>
                    <a:pt x="8442" y="1890"/>
                    <a:pt x="6552" y="1"/>
                    <a:pt x="4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23"/>
            <p:cNvGrpSpPr/>
            <p:nvPr/>
          </p:nvGrpSpPr>
          <p:grpSpPr>
            <a:xfrm>
              <a:off x="3344998" y="1880671"/>
              <a:ext cx="574198" cy="544728"/>
              <a:chOff x="5189323" y="949125"/>
              <a:chExt cx="545194" cy="517213"/>
            </a:xfrm>
          </p:grpSpPr>
          <p:sp>
            <p:nvSpPr>
              <p:cNvPr id="442" name="Google Shape;442;p23"/>
              <p:cNvSpPr/>
              <p:nvPr/>
            </p:nvSpPr>
            <p:spPr>
              <a:xfrm>
                <a:off x="5189323" y="949125"/>
                <a:ext cx="545194" cy="517213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056" extrusionOk="0">
                    <a:moveTo>
                      <a:pt x="2944" y="149"/>
                    </a:moveTo>
                    <a:cubicBezTo>
                      <a:pt x="3459" y="149"/>
                      <a:pt x="4014" y="270"/>
                      <a:pt x="4444" y="502"/>
                    </a:cubicBezTo>
                    <a:cubicBezTo>
                      <a:pt x="5492" y="1069"/>
                      <a:pt x="6077" y="2310"/>
                      <a:pt x="5986" y="3479"/>
                    </a:cubicBezTo>
                    <a:cubicBezTo>
                      <a:pt x="5884" y="4772"/>
                      <a:pt x="4917" y="5933"/>
                      <a:pt x="3600" y="5933"/>
                    </a:cubicBezTo>
                    <a:cubicBezTo>
                      <a:pt x="3504" y="5933"/>
                      <a:pt x="3406" y="5927"/>
                      <a:pt x="3307" y="5915"/>
                    </a:cubicBezTo>
                    <a:cubicBezTo>
                      <a:pt x="3305" y="5914"/>
                      <a:pt x="3303" y="5914"/>
                      <a:pt x="3302" y="5914"/>
                    </a:cubicBezTo>
                    <a:cubicBezTo>
                      <a:pt x="3292" y="5914"/>
                      <a:pt x="3283" y="5918"/>
                      <a:pt x="3276" y="5923"/>
                    </a:cubicBezTo>
                    <a:cubicBezTo>
                      <a:pt x="2638" y="5879"/>
                      <a:pt x="2034" y="5702"/>
                      <a:pt x="1540" y="5357"/>
                    </a:cubicBezTo>
                    <a:lnTo>
                      <a:pt x="1540" y="5357"/>
                    </a:lnTo>
                    <a:cubicBezTo>
                      <a:pt x="1781" y="5414"/>
                      <a:pt x="2028" y="5486"/>
                      <a:pt x="2273" y="5513"/>
                    </a:cubicBezTo>
                    <a:cubicBezTo>
                      <a:pt x="2274" y="5513"/>
                      <a:pt x="2274" y="5513"/>
                      <a:pt x="2275" y="5513"/>
                    </a:cubicBezTo>
                    <a:cubicBezTo>
                      <a:pt x="2291" y="5513"/>
                      <a:pt x="2292" y="5489"/>
                      <a:pt x="2278" y="5484"/>
                    </a:cubicBezTo>
                    <a:cubicBezTo>
                      <a:pt x="2037" y="5409"/>
                      <a:pt x="1778" y="5375"/>
                      <a:pt x="1532" y="5329"/>
                    </a:cubicBezTo>
                    <a:cubicBezTo>
                      <a:pt x="1531" y="5329"/>
                      <a:pt x="1530" y="5328"/>
                      <a:pt x="1529" y="5328"/>
                    </a:cubicBezTo>
                    <a:cubicBezTo>
                      <a:pt x="1522" y="5328"/>
                      <a:pt x="1518" y="5334"/>
                      <a:pt x="1516" y="5340"/>
                    </a:cubicBezTo>
                    <a:cubicBezTo>
                      <a:pt x="1376" y="5240"/>
                      <a:pt x="1246" y="5126"/>
                      <a:pt x="1127" y="4999"/>
                    </a:cubicBezTo>
                    <a:lnTo>
                      <a:pt x="1127" y="4999"/>
                    </a:lnTo>
                    <a:cubicBezTo>
                      <a:pt x="1283" y="5015"/>
                      <a:pt x="1442" y="5033"/>
                      <a:pt x="1597" y="5033"/>
                    </a:cubicBezTo>
                    <a:cubicBezTo>
                      <a:pt x="1611" y="5033"/>
                      <a:pt x="1624" y="5033"/>
                      <a:pt x="1637" y="5033"/>
                    </a:cubicBezTo>
                    <a:cubicBezTo>
                      <a:pt x="1651" y="5033"/>
                      <a:pt x="1656" y="5008"/>
                      <a:pt x="1640" y="5006"/>
                    </a:cubicBezTo>
                    <a:cubicBezTo>
                      <a:pt x="1463" y="4977"/>
                      <a:pt x="1278" y="4973"/>
                      <a:pt x="1096" y="4966"/>
                    </a:cubicBezTo>
                    <a:cubicBezTo>
                      <a:pt x="1018" y="4879"/>
                      <a:pt x="945" y="4786"/>
                      <a:pt x="876" y="4686"/>
                    </a:cubicBezTo>
                    <a:lnTo>
                      <a:pt x="876" y="4686"/>
                    </a:lnTo>
                    <a:cubicBezTo>
                      <a:pt x="1015" y="4687"/>
                      <a:pt x="1152" y="4691"/>
                      <a:pt x="1290" y="4704"/>
                    </a:cubicBezTo>
                    <a:cubicBezTo>
                      <a:pt x="1291" y="4704"/>
                      <a:pt x="1291" y="4704"/>
                      <a:pt x="1292" y="4704"/>
                    </a:cubicBezTo>
                    <a:cubicBezTo>
                      <a:pt x="1307" y="4704"/>
                      <a:pt x="1306" y="4680"/>
                      <a:pt x="1290" y="4678"/>
                    </a:cubicBezTo>
                    <a:cubicBezTo>
                      <a:pt x="1196" y="4667"/>
                      <a:pt x="1102" y="4662"/>
                      <a:pt x="1007" y="4662"/>
                    </a:cubicBezTo>
                    <a:cubicBezTo>
                      <a:pt x="959" y="4662"/>
                      <a:pt x="910" y="4663"/>
                      <a:pt x="862" y="4666"/>
                    </a:cubicBezTo>
                    <a:cubicBezTo>
                      <a:pt x="801" y="4575"/>
                      <a:pt x="744" y="4477"/>
                      <a:pt x="693" y="4374"/>
                    </a:cubicBezTo>
                    <a:lnTo>
                      <a:pt x="693" y="4374"/>
                    </a:lnTo>
                    <a:cubicBezTo>
                      <a:pt x="742" y="4378"/>
                      <a:pt x="792" y="4379"/>
                      <a:pt x="842" y="4379"/>
                    </a:cubicBezTo>
                    <a:cubicBezTo>
                      <a:pt x="926" y="4379"/>
                      <a:pt x="1009" y="4375"/>
                      <a:pt x="1090" y="4369"/>
                    </a:cubicBezTo>
                    <a:cubicBezTo>
                      <a:pt x="1107" y="4367"/>
                      <a:pt x="1107" y="4344"/>
                      <a:pt x="1090" y="4343"/>
                    </a:cubicBezTo>
                    <a:cubicBezTo>
                      <a:pt x="1044" y="4341"/>
                      <a:pt x="997" y="4340"/>
                      <a:pt x="950" y="4340"/>
                    </a:cubicBezTo>
                    <a:cubicBezTo>
                      <a:pt x="861" y="4340"/>
                      <a:pt x="770" y="4344"/>
                      <a:pt x="682" y="4354"/>
                    </a:cubicBezTo>
                    <a:cubicBezTo>
                      <a:pt x="680" y="4348"/>
                      <a:pt x="676" y="4343"/>
                      <a:pt x="674" y="4338"/>
                    </a:cubicBezTo>
                    <a:cubicBezTo>
                      <a:pt x="575" y="4134"/>
                      <a:pt x="502" y="3923"/>
                      <a:pt x="454" y="3708"/>
                    </a:cubicBezTo>
                    <a:cubicBezTo>
                      <a:pt x="528" y="3700"/>
                      <a:pt x="602" y="3697"/>
                      <a:pt x="676" y="3697"/>
                    </a:cubicBezTo>
                    <a:cubicBezTo>
                      <a:pt x="711" y="3697"/>
                      <a:pt x="745" y="3698"/>
                      <a:pt x="780" y="3699"/>
                    </a:cubicBezTo>
                    <a:cubicBezTo>
                      <a:pt x="797" y="3699"/>
                      <a:pt x="796" y="3675"/>
                      <a:pt x="780" y="3673"/>
                    </a:cubicBezTo>
                    <a:cubicBezTo>
                      <a:pt x="738" y="3668"/>
                      <a:pt x="696" y="3666"/>
                      <a:pt x="654" y="3666"/>
                    </a:cubicBezTo>
                    <a:cubicBezTo>
                      <a:pt x="585" y="3666"/>
                      <a:pt x="516" y="3672"/>
                      <a:pt x="447" y="3681"/>
                    </a:cubicBezTo>
                    <a:cubicBezTo>
                      <a:pt x="422" y="3562"/>
                      <a:pt x="404" y="3440"/>
                      <a:pt x="393" y="3319"/>
                    </a:cubicBezTo>
                    <a:lnTo>
                      <a:pt x="393" y="3319"/>
                    </a:lnTo>
                    <a:cubicBezTo>
                      <a:pt x="418" y="3320"/>
                      <a:pt x="442" y="3321"/>
                      <a:pt x="466" y="3321"/>
                    </a:cubicBezTo>
                    <a:cubicBezTo>
                      <a:pt x="530" y="3321"/>
                      <a:pt x="593" y="3316"/>
                      <a:pt x="657" y="3304"/>
                    </a:cubicBezTo>
                    <a:cubicBezTo>
                      <a:pt x="672" y="3301"/>
                      <a:pt x="669" y="3277"/>
                      <a:pt x="654" y="3277"/>
                    </a:cubicBezTo>
                    <a:cubicBezTo>
                      <a:pt x="654" y="3277"/>
                      <a:pt x="654" y="3277"/>
                      <a:pt x="654" y="3277"/>
                    </a:cubicBezTo>
                    <a:cubicBezTo>
                      <a:pt x="574" y="3283"/>
                      <a:pt x="494" y="3287"/>
                      <a:pt x="414" y="3287"/>
                    </a:cubicBezTo>
                    <a:cubicBezTo>
                      <a:pt x="406" y="3287"/>
                      <a:pt x="399" y="3287"/>
                      <a:pt x="392" y="3287"/>
                    </a:cubicBezTo>
                    <a:cubicBezTo>
                      <a:pt x="382" y="3170"/>
                      <a:pt x="380" y="3051"/>
                      <a:pt x="385" y="2933"/>
                    </a:cubicBezTo>
                    <a:lnTo>
                      <a:pt x="385" y="2933"/>
                    </a:lnTo>
                    <a:cubicBezTo>
                      <a:pt x="401" y="2934"/>
                      <a:pt x="417" y="2934"/>
                      <a:pt x="432" y="2934"/>
                    </a:cubicBezTo>
                    <a:cubicBezTo>
                      <a:pt x="489" y="2934"/>
                      <a:pt x="545" y="2929"/>
                      <a:pt x="602" y="2917"/>
                    </a:cubicBezTo>
                    <a:cubicBezTo>
                      <a:pt x="619" y="2914"/>
                      <a:pt x="613" y="2891"/>
                      <a:pt x="597" y="2891"/>
                    </a:cubicBezTo>
                    <a:cubicBezTo>
                      <a:pt x="597" y="2891"/>
                      <a:pt x="596" y="2891"/>
                      <a:pt x="595" y="2891"/>
                    </a:cubicBezTo>
                    <a:cubicBezTo>
                      <a:pt x="525" y="2902"/>
                      <a:pt x="456" y="2908"/>
                      <a:pt x="386" y="2909"/>
                    </a:cubicBezTo>
                    <a:cubicBezTo>
                      <a:pt x="392" y="2784"/>
                      <a:pt x="406" y="2659"/>
                      <a:pt x="427" y="2535"/>
                    </a:cubicBezTo>
                    <a:cubicBezTo>
                      <a:pt x="433" y="2535"/>
                      <a:pt x="438" y="2535"/>
                      <a:pt x="443" y="2535"/>
                    </a:cubicBezTo>
                    <a:cubicBezTo>
                      <a:pt x="532" y="2535"/>
                      <a:pt x="621" y="2528"/>
                      <a:pt x="711" y="2512"/>
                    </a:cubicBezTo>
                    <a:cubicBezTo>
                      <a:pt x="725" y="2510"/>
                      <a:pt x="723" y="2486"/>
                      <a:pt x="709" y="2486"/>
                    </a:cubicBezTo>
                    <a:cubicBezTo>
                      <a:pt x="709" y="2486"/>
                      <a:pt x="708" y="2486"/>
                      <a:pt x="708" y="2486"/>
                    </a:cubicBezTo>
                    <a:cubicBezTo>
                      <a:pt x="616" y="2495"/>
                      <a:pt x="524" y="2502"/>
                      <a:pt x="433" y="2503"/>
                    </a:cubicBezTo>
                    <a:cubicBezTo>
                      <a:pt x="454" y="2387"/>
                      <a:pt x="483" y="2274"/>
                      <a:pt x="517" y="2161"/>
                    </a:cubicBezTo>
                    <a:cubicBezTo>
                      <a:pt x="592" y="2156"/>
                      <a:pt x="666" y="2151"/>
                      <a:pt x="741" y="2151"/>
                    </a:cubicBezTo>
                    <a:cubicBezTo>
                      <a:pt x="760" y="2151"/>
                      <a:pt x="779" y="2152"/>
                      <a:pt x="798" y="2152"/>
                    </a:cubicBezTo>
                    <a:cubicBezTo>
                      <a:pt x="799" y="2152"/>
                      <a:pt x="799" y="2152"/>
                      <a:pt x="799" y="2152"/>
                    </a:cubicBezTo>
                    <a:cubicBezTo>
                      <a:pt x="821" y="2152"/>
                      <a:pt x="820" y="2119"/>
                      <a:pt x="798" y="2117"/>
                    </a:cubicBezTo>
                    <a:cubicBezTo>
                      <a:pt x="760" y="2114"/>
                      <a:pt x="720" y="2112"/>
                      <a:pt x="681" y="2112"/>
                    </a:cubicBezTo>
                    <a:cubicBezTo>
                      <a:pt x="629" y="2112"/>
                      <a:pt x="578" y="2116"/>
                      <a:pt x="528" y="2123"/>
                    </a:cubicBezTo>
                    <a:cubicBezTo>
                      <a:pt x="571" y="1988"/>
                      <a:pt x="623" y="1857"/>
                      <a:pt x="685" y="1729"/>
                    </a:cubicBezTo>
                    <a:cubicBezTo>
                      <a:pt x="714" y="1731"/>
                      <a:pt x="744" y="1732"/>
                      <a:pt x="773" y="1732"/>
                    </a:cubicBezTo>
                    <a:cubicBezTo>
                      <a:pt x="869" y="1732"/>
                      <a:pt x="964" y="1720"/>
                      <a:pt x="1058" y="1692"/>
                    </a:cubicBezTo>
                    <a:cubicBezTo>
                      <a:pt x="1072" y="1688"/>
                      <a:pt x="1067" y="1668"/>
                      <a:pt x="1053" y="1668"/>
                    </a:cubicBezTo>
                    <a:cubicBezTo>
                      <a:pt x="1052" y="1668"/>
                      <a:pt x="1052" y="1668"/>
                      <a:pt x="1051" y="1668"/>
                    </a:cubicBezTo>
                    <a:cubicBezTo>
                      <a:pt x="950" y="1689"/>
                      <a:pt x="850" y="1703"/>
                      <a:pt x="747" y="1703"/>
                    </a:cubicBezTo>
                    <a:cubicBezTo>
                      <a:pt x="731" y="1703"/>
                      <a:pt x="714" y="1703"/>
                      <a:pt x="697" y="1702"/>
                    </a:cubicBezTo>
                    <a:cubicBezTo>
                      <a:pt x="753" y="1587"/>
                      <a:pt x="817" y="1476"/>
                      <a:pt x="888" y="1369"/>
                    </a:cubicBezTo>
                    <a:cubicBezTo>
                      <a:pt x="907" y="1368"/>
                      <a:pt x="926" y="1368"/>
                      <a:pt x="945" y="1368"/>
                    </a:cubicBezTo>
                    <a:cubicBezTo>
                      <a:pt x="1016" y="1368"/>
                      <a:pt x="1087" y="1374"/>
                      <a:pt x="1158" y="1387"/>
                    </a:cubicBezTo>
                    <a:cubicBezTo>
                      <a:pt x="1159" y="1387"/>
                      <a:pt x="1160" y="1387"/>
                      <a:pt x="1161" y="1387"/>
                    </a:cubicBezTo>
                    <a:cubicBezTo>
                      <a:pt x="1180" y="1387"/>
                      <a:pt x="1188" y="1358"/>
                      <a:pt x="1167" y="1354"/>
                    </a:cubicBezTo>
                    <a:cubicBezTo>
                      <a:pt x="1102" y="1339"/>
                      <a:pt x="1036" y="1333"/>
                      <a:pt x="971" y="1333"/>
                    </a:cubicBezTo>
                    <a:cubicBezTo>
                      <a:pt x="951" y="1333"/>
                      <a:pt x="932" y="1333"/>
                      <a:pt x="912" y="1334"/>
                    </a:cubicBezTo>
                    <a:cubicBezTo>
                      <a:pt x="975" y="1242"/>
                      <a:pt x="1043" y="1153"/>
                      <a:pt x="1116" y="1067"/>
                    </a:cubicBezTo>
                    <a:cubicBezTo>
                      <a:pt x="1142" y="1037"/>
                      <a:pt x="1170" y="1007"/>
                      <a:pt x="1197" y="977"/>
                    </a:cubicBezTo>
                    <a:cubicBezTo>
                      <a:pt x="1279" y="979"/>
                      <a:pt x="1360" y="980"/>
                      <a:pt x="1442" y="980"/>
                    </a:cubicBezTo>
                    <a:cubicBezTo>
                      <a:pt x="1495" y="980"/>
                      <a:pt x="1548" y="980"/>
                      <a:pt x="1601" y="979"/>
                    </a:cubicBezTo>
                    <a:cubicBezTo>
                      <a:pt x="1616" y="979"/>
                      <a:pt x="1616" y="956"/>
                      <a:pt x="1601" y="956"/>
                    </a:cubicBezTo>
                    <a:cubicBezTo>
                      <a:pt x="1550" y="955"/>
                      <a:pt x="1500" y="955"/>
                      <a:pt x="1449" y="955"/>
                    </a:cubicBezTo>
                    <a:cubicBezTo>
                      <a:pt x="1371" y="955"/>
                      <a:pt x="1293" y="956"/>
                      <a:pt x="1215" y="958"/>
                    </a:cubicBezTo>
                    <a:cubicBezTo>
                      <a:pt x="1306" y="861"/>
                      <a:pt x="1404" y="768"/>
                      <a:pt x="1509" y="680"/>
                    </a:cubicBezTo>
                    <a:cubicBezTo>
                      <a:pt x="1643" y="675"/>
                      <a:pt x="1777" y="670"/>
                      <a:pt x="1911" y="659"/>
                    </a:cubicBezTo>
                    <a:cubicBezTo>
                      <a:pt x="1930" y="658"/>
                      <a:pt x="1930" y="630"/>
                      <a:pt x="1911" y="630"/>
                    </a:cubicBezTo>
                    <a:cubicBezTo>
                      <a:pt x="1790" y="632"/>
                      <a:pt x="1669" y="640"/>
                      <a:pt x="1548" y="647"/>
                    </a:cubicBezTo>
                    <a:cubicBezTo>
                      <a:pt x="1644" y="570"/>
                      <a:pt x="1744" y="500"/>
                      <a:pt x="1848" y="437"/>
                    </a:cubicBezTo>
                    <a:cubicBezTo>
                      <a:pt x="1959" y="439"/>
                      <a:pt x="2071" y="440"/>
                      <a:pt x="2182" y="440"/>
                    </a:cubicBezTo>
                    <a:cubicBezTo>
                      <a:pt x="2274" y="440"/>
                      <a:pt x="2366" y="439"/>
                      <a:pt x="2457" y="437"/>
                    </a:cubicBezTo>
                    <a:cubicBezTo>
                      <a:pt x="2478" y="437"/>
                      <a:pt x="2478" y="405"/>
                      <a:pt x="2457" y="404"/>
                    </a:cubicBezTo>
                    <a:cubicBezTo>
                      <a:pt x="2370" y="402"/>
                      <a:pt x="2283" y="401"/>
                      <a:pt x="2196" y="401"/>
                    </a:cubicBezTo>
                    <a:cubicBezTo>
                      <a:pt x="2099" y="401"/>
                      <a:pt x="2001" y="402"/>
                      <a:pt x="1904" y="403"/>
                    </a:cubicBezTo>
                    <a:cubicBezTo>
                      <a:pt x="2108" y="287"/>
                      <a:pt x="2326" y="204"/>
                      <a:pt x="2553" y="174"/>
                    </a:cubicBezTo>
                    <a:cubicBezTo>
                      <a:pt x="2678" y="157"/>
                      <a:pt x="2810" y="149"/>
                      <a:pt x="2944" y="149"/>
                    </a:cubicBezTo>
                    <a:close/>
                    <a:moveTo>
                      <a:pt x="2925" y="1"/>
                    </a:moveTo>
                    <a:cubicBezTo>
                      <a:pt x="2345" y="1"/>
                      <a:pt x="1864" y="184"/>
                      <a:pt x="1401" y="582"/>
                    </a:cubicBezTo>
                    <a:cubicBezTo>
                      <a:pt x="449" y="1398"/>
                      <a:pt x="0" y="2696"/>
                      <a:pt x="358" y="3914"/>
                    </a:cubicBezTo>
                    <a:cubicBezTo>
                      <a:pt x="699" y="5081"/>
                      <a:pt x="1828" y="6049"/>
                      <a:pt x="3066" y="6049"/>
                    </a:cubicBezTo>
                    <a:cubicBezTo>
                      <a:pt x="3154" y="6049"/>
                      <a:pt x="3244" y="6044"/>
                      <a:pt x="3333" y="6033"/>
                    </a:cubicBezTo>
                    <a:cubicBezTo>
                      <a:pt x="3440" y="6048"/>
                      <a:pt x="3545" y="6056"/>
                      <a:pt x="3649" y="6056"/>
                    </a:cubicBezTo>
                    <a:cubicBezTo>
                      <a:pt x="4776" y="6056"/>
                      <a:pt x="5722" y="5198"/>
                      <a:pt x="6032" y="4114"/>
                    </a:cubicBezTo>
                    <a:cubicBezTo>
                      <a:pt x="6384" y="2883"/>
                      <a:pt x="5946" y="1464"/>
                      <a:pt x="4956" y="650"/>
                    </a:cubicBezTo>
                    <a:cubicBezTo>
                      <a:pt x="4433" y="218"/>
                      <a:pt x="3814" y="59"/>
                      <a:pt x="3150" y="10"/>
                    </a:cubicBezTo>
                    <a:cubicBezTo>
                      <a:pt x="3073" y="4"/>
                      <a:pt x="2999" y="1"/>
                      <a:pt x="2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5242699" y="987216"/>
                <a:ext cx="434942" cy="435480"/>
              </a:xfrm>
              <a:custGeom>
                <a:avLst/>
                <a:gdLst/>
                <a:ahLst/>
                <a:cxnLst/>
                <a:rect l="l" t="t" r="r" b="b"/>
                <a:pathLst>
                  <a:path w="5093" h="5099" extrusionOk="0">
                    <a:moveTo>
                      <a:pt x="2439" y="119"/>
                    </a:moveTo>
                    <a:cubicBezTo>
                      <a:pt x="3680" y="119"/>
                      <a:pt x="4678" y="1099"/>
                      <a:pt x="4805" y="2317"/>
                    </a:cubicBezTo>
                    <a:cubicBezTo>
                      <a:pt x="4851" y="2765"/>
                      <a:pt x="4769" y="3192"/>
                      <a:pt x="4591" y="3570"/>
                    </a:cubicBezTo>
                    <a:cubicBezTo>
                      <a:pt x="4590" y="3568"/>
                      <a:pt x="4589" y="3565"/>
                      <a:pt x="4587" y="3563"/>
                    </a:cubicBezTo>
                    <a:cubicBezTo>
                      <a:pt x="4521" y="3483"/>
                      <a:pt x="4427" y="3426"/>
                      <a:pt x="4344" y="3364"/>
                    </a:cubicBezTo>
                    <a:cubicBezTo>
                      <a:pt x="4338" y="3358"/>
                      <a:pt x="4330" y="3356"/>
                      <a:pt x="4323" y="3356"/>
                    </a:cubicBezTo>
                    <a:cubicBezTo>
                      <a:pt x="4291" y="3356"/>
                      <a:pt x="4262" y="3405"/>
                      <a:pt x="4292" y="3431"/>
                    </a:cubicBezTo>
                    <a:cubicBezTo>
                      <a:pt x="4370" y="3500"/>
                      <a:pt x="4446" y="3578"/>
                      <a:pt x="4537" y="3628"/>
                    </a:cubicBezTo>
                    <a:cubicBezTo>
                      <a:pt x="4544" y="3631"/>
                      <a:pt x="4550" y="3633"/>
                      <a:pt x="4556" y="3633"/>
                    </a:cubicBezTo>
                    <a:cubicBezTo>
                      <a:pt x="4558" y="3633"/>
                      <a:pt x="4559" y="3633"/>
                      <a:pt x="4561" y="3632"/>
                    </a:cubicBezTo>
                    <a:lnTo>
                      <a:pt x="4561" y="3632"/>
                    </a:lnTo>
                    <a:cubicBezTo>
                      <a:pt x="4247" y="4256"/>
                      <a:pt x="3668" y="4741"/>
                      <a:pt x="2971" y="4967"/>
                    </a:cubicBezTo>
                    <a:cubicBezTo>
                      <a:pt x="2956" y="4972"/>
                      <a:pt x="2947" y="4981"/>
                      <a:pt x="2940" y="4991"/>
                    </a:cubicBezTo>
                    <a:cubicBezTo>
                      <a:pt x="2309" y="4963"/>
                      <a:pt x="1730" y="4832"/>
                      <a:pt x="1226" y="4424"/>
                    </a:cubicBezTo>
                    <a:cubicBezTo>
                      <a:pt x="762" y="4045"/>
                      <a:pt x="451" y="3498"/>
                      <a:pt x="349" y="2909"/>
                    </a:cubicBezTo>
                    <a:cubicBezTo>
                      <a:pt x="132" y="1670"/>
                      <a:pt x="980" y="184"/>
                      <a:pt x="2332" y="122"/>
                    </a:cubicBezTo>
                    <a:cubicBezTo>
                      <a:pt x="2368" y="120"/>
                      <a:pt x="2404" y="119"/>
                      <a:pt x="2439" y="119"/>
                    </a:cubicBezTo>
                    <a:close/>
                    <a:moveTo>
                      <a:pt x="2501" y="1"/>
                    </a:moveTo>
                    <a:cubicBezTo>
                      <a:pt x="1987" y="1"/>
                      <a:pt x="1479" y="179"/>
                      <a:pt x="1066" y="556"/>
                    </a:cubicBezTo>
                    <a:cubicBezTo>
                      <a:pt x="304" y="1252"/>
                      <a:pt x="1" y="2352"/>
                      <a:pt x="337" y="3331"/>
                    </a:cubicBezTo>
                    <a:cubicBezTo>
                      <a:pt x="672" y="4308"/>
                      <a:pt x="1651" y="5098"/>
                      <a:pt x="2703" y="5098"/>
                    </a:cubicBezTo>
                    <a:cubicBezTo>
                      <a:pt x="2792" y="5098"/>
                      <a:pt x="2882" y="5093"/>
                      <a:pt x="2972" y="5081"/>
                    </a:cubicBezTo>
                    <a:cubicBezTo>
                      <a:pt x="2976" y="5082"/>
                      <a:pt x="2981" y="5083"/>
                      <a:pt x="2986" y="5083"/>
                    </a:cubicBezTo>
                    <a:cubicBezTo>
                      <a:pt x="2991" y="5083"/>
                      <a:pt x="2996" y="5082"/>
                      <a:pt x="3002" y="5080"/>
                    </a:cubicBezTo>
                    <a:cubicBezTo>
                      <a:pt x="3926" y="4808"/>
                      <a:pt x="4687" y="4024"/>
                      <a:pt x="4889" y="3074"/>
                    </a:cubicBezTo>
                    <a:cubicBezTo>
                      <a:pt x="5093" y="2120"/>
                      <a:pt x="4711" y="1061"/>
                      <a:pt x="3922" y="480"/>
                    </a:cubicBezTo>
                    <a:cubicBezTo>
                      <a:pt x="3495" y="166"/>
                      <a:pt x="2995" y="1"/>
                      <a:pt x="2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5445186" y="999001"/>
                <a:ext cx="15714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75" extrusionOk="0">
                    <a:moveTo>
                      <a:pt x="92" y="0"/>
                    </a:moveTo>
                    <a:cubicBezTo>
                      <a:pt x="70" y="0"/>
                      <a:pt x="48" y="11"/>
                      <a:pt x="36" y="32"/>
                    </a:cubicBezTo>
                    <a:cubicBezTo>
                      <a:pt x="0" y="94"/>
                      <a:pt x="18" y="163"/>
                      <a:pt x="23" y="232"/>
                    </a:cubicBezTo>
                    <a:cubicBezTo>
                      <a:pt x="29" y="302"/>
                      <a:pt x="35" y="371"/>
                      <a:pt x="46" y="440"/>
                    </a:cubicBezTo>
                    <a:cubicBezTo>
                      <a:pt x="49" y="463"/>
                      <a:pt x="71" y="475"/>
                      <a:pt x="92" y="475"/>
                    </a:cubicBezTo>
                    <a:cubicBezTo>
                      <a:pt x="113" y="475"/>
                      <a:pt x="135" y="463"/>
                      <a:pt x="138" y="440"/>
                    </a:cubicBezTo>
                    <a:cubicBezTo>
                      <a:pt x="149" y="371"/>
                      <a:pt x="156" y="302"/>
                      <a:pt x="161" y="232"/>
                    </a:cubicBezTo>
                    <a:cubicBezTo>
                      <a:pt x="166" y="163"/>
                      <a:pt x="183" y="94"/>
                      <a:pt x="149" y="32"/>
                    </a:cubicBezTo>
                    <a:cubicBezTo>
                      <a:pt x="137" y="11"/>
                      <a:pt x="114" y="0"/>
                      <a:pt x="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5465426" y="1362911"/>
                <a:ext cx="18105" cy="4142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85" extrusionOk="0">
                    <a:moveTo>
                      <a:pt x="77" y="1"/>
                    </a:moveTo>
                    <a:cubicBezTo>
                      <a:pt x="54" y="1"/>
                      <a:pt x="32" y="14"/>
                      <a:pt x="25" y="39"/>
                    </a:cubicBezTo>
                    <a:cubicBezTo>
                      <a:pt x="5" y="114"/>
                      <a:pt x="1" y="188"/>
                      <a:pt x="7" y="264"/>
                    </a:cubicBezTo>
                    <a:cubicBezTo>
                      <a:pt x="12" y="334"/>
                      <a:pt x="11" y="419"/>
                      <a:pt x="70" y="465"/>
                    </a:cubicBezTo>
                    <a:cubicBezTo>
                      <a:pt x="85" y="477"/>
                      <a:pt x="105" y="485"/>
                      <a:pt x="125" y="485"/>
                    </a:cubicBezTo>
                    <a:cubicBezTo>
                      <a:pt x="147" y="485"/>
                      <a:pt x="168" y="475"/>
                      <a:pt x="180" y="451"/>
                    </a:cubicBezTo>
                    <a:cubicBezTo>
                      <a:pt x="212" y="383"/>
                      <a:pt x="188" y="327"/>
                      <a:pt x="173" y="256"/>
                    </a:cubicBezTo>
                    <a:cubicBezTo>
                      <a:pt x="159" y="183"/>
                      <a:pt x="148" y="111"/>
                      <a:pt x="129" y="39"/>
                    </a:cubicBezTo>
                    <a:cubicBezTo>
                      <a:pt x="122" y="14"/>
                      <a:pt x="99" y="1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5271053" y="1194151"/>
                <a:ext cx="43554" cy="1622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90" extrusionOk="0">
                    <a:moveTo>
                      <a:pt x="390" y="0"/>
                    </a:moveTo>
                    <a:cubicBezTo>
                      <a:pt x="359" y="0"/>
                      <a:pt x="327" y="8"/>
                      <a:pt x="292" y="14"/>
                    </a:cubicBezTo>
                    <a:cubicBezTo>
                      <a:pt x="220" y="25"/>
                      <a:pt x="140" y="32"/>
                      <a:pt x="71" y="58"/>
                    </a:cubicBezTo>
                    <a:cubicBezTo>
                      <a:pt x="19" y="78"/>
                      <a:pt x="0" y="174"/>
                      <a:pt x="71" y="184"/>
                    </a:cubicBezTo>
                    <a:cubicBezTo>
                      <a:pt x="97" y="188"/>
                      <a:pt x="124" y="189"/>
                      <a:pt x="151" y="189"/>
                    </a:cubicBezTo>
                    <a:cubicBezTo>
                      <a:pt x="201" y="189"/>
                      <a:pt x="251" y="185"/>
                      <a:pt x="302" y="182"/>
                    </a:cubicBezTo>
                    <a:cubicBezTo>
                      <a:pt x="377" y="177"/>
                      <a:pt x="445" y="184"/>
                      <a:pt x="493" y="117"/>
                    </a:cubicBezTo>
                    <a:cubicBezTo>
                      <a:pt x="509" y="94"/>
                      <a:pt x="502" y="53"/>
                      <a:pt x="482" y="35"/>
                    </a:cubicBezTo>
                    <a:cubicBezTo>
                      <a:pt x="453" y="9"/>
                      <a:pt x="42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5608815" y="1190991"/>
                <a:ext cx="38686" cy="1793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10" extrusionOk="0">
                    <a:moveTo>
                      <a:pt x="277" y="0"/>
                    </a:moveTo>
                    <a:cubicBezTo>
                      <a:pt x="200" y="0"/>
                      <a:pt x="114" y="24"/>
                      <a:pt x="54" y="57"/>
                    </a:cubicBezTo>
                    <a:cubicBezTo>
                      <a:pt x="1" y="87"/>
                      <a:pt x="8" y="183"/>
                      <a:pt x="72" y="194"/>
                    </a:cubicBezTo>
                    <a:cubicBezTo>
                      <a:pt x="119" y="203"/>
                      <a:pt x="163" y="204"/>
                      <a:pt x="210" y="206"/>
                    </a:cubicBezTo>
                    <a:cubicBezTo>
                      <a:pt x="236" y="207"/>
                      <a:pt x="262" y="209"/>
                      <a:pt x="287" y="209"/>
                    </a:cubicBezTo>
                    <a:cubicBezTo>
                      <a:pt x="310" y="209"/>
                      <a:pt x="333" y="208"/>
                      <a:pt x="355" y="202"/>
                    </a:cubicBezTo>
                    <a:cubicBezTo>
                      <a:pt x="453" y="179"/>
                      <a:pt x="447" y="36"/>
                      <a:pt x="355" y="10"/>
                    </a:cubicBezTo>
                    <a:cubicBezTo>
                      <a:pt x="331" y="3"/>
                      <a:pt x="305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5298808" y="1111821"/>
                <a:ext cx="29719" cy="1708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61" y="1"/>
                    </a:moveTo>
                    <a:cubicBezTo>
                      <a:pt x="22" y="1"/>
                      <a:pt x="0" y="55"/>
                      <a:pt x="39" y="81"/>
                    </a:cubicBezTo>
                    <a:cubicBezTo>
                      <a:pt x="108" y="129"/>
                      <a:pt x="182" y="166"/>
                      <a:pt x="259" y="196"/>
                    </a:cubicBezTo>
                    <a:cubicBezTo>
                      <a:pt x="266" y="198"/>
                      <a:pt x="272" y="199"/>
                      <a:pt x="278" y="199"/>
                    </a:cubicBezTo>
                    <a:cubicBezTo>
                      <a:pt x="328" y="199"/>
                      <a:pt x="347" y="112"/>
                      <a:pt x="288" y="94"/>
                    </a:cubicBezTo>
                    <a:cubicBezTo>
                      <a:pt x="217" y="71"/>
                      <a:pt x="149" y="41"/>
                      <a:pt x="83" y="6"/>
                    </a:cubicBezTo>
                    <a:cubicBezTo>
                      <a:pt x="75" y="2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5336726" y="1054344"/>
                <a:ext cx="23229" cy="18362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5" extrusionOk="0">
                    <a:moveTo>
                      <a:pt x="60" y="1"/>
                    </a:moveTo>
                    <a:cubicBezTo>
                      <a:pt x="26" y="1"/>
                      <a:pt x="0" y="45"/>
                      <a:pt x="29" y="75"/>
                    </a:cubicBezTo>
                    <a:cubicBezTo>
                      <a:pt x="77" y="127"/>
                      <a:pt x="129" y="185"/>
                      <a:pt x="194" y="212"/>
                    </a:cubicBezTo>
                    <a:cubicBezTo>
                      <a:pt x="199" y="214"/>
                      <a:pt x="204" y="215"/>
                      <a:pt x="209" y="215"/>
                    </a:cubicBezTo>
                    <a:cubicBezTo>
                      <a:pt x="228" y="215"/>
                      <a:pt x="248" y="202"/>
                      <a:pt x="258" y="186"/>
                    </a:cubicBezTo>
                    <a:cubicBezTo>
                      <a:pt x="271" y="162"/>
                      <a:pt x="264" y="138"/>
                      <a:pt x="249" y="118"/>
                    </a:cubicBezTo>
                    <a:cubicBezTo>
                      <a:pt x="228" y="90"/>
                      <a:pt x="198" y="74"/>
                      <a:pt x="168" y="56"/>
                    </a:cubicBezTo>
                    <a:cubicBezTo>
                      <a:pt x="140" y="38"/>
                      <a:pt x="111" y="22"/>
                      <a:pt x="82" y="6"/>
                    </a:cubicBezTo>
                    <a:cubicBezTo>
                      <a:pt x="75" y="2"/>
                      <a:pt x="67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5307604" y="1294246"/>
                <a:ext cx="22033" cy="207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43" extrusionOk="0">
                    <a:moveTo>
                      <a:pt x="187" y="0"/>
                    </a:moveTo>
                    <a:cubicBezTo>
                      <a:pt x="183" y="0"/>
                      <a:pt x="179" y="1"/>
                      <a:pt x="175" y="2"/>
                    </a:cubicBezTo>
                    <a:cubicBezTo>
                      <a:pt x="102" y="21"/>
                      <a:pt x="42" y="110"/>
                      <a:pt x="14" y="175"/>
                    </a:cubicBezTo>
                    <a:cubicBezTo>
                      <a:pt x="1" y="206"/>
                      <a:pt x="26" y="243"/>
                      <a:pt x="54" y="243"/>
                    </a:cubicBezTo>
                    <a:cubicBezTo>
                      <a:pt x="64" y="243"/>
                      <a:pt x="74" y="238"/>
                      <a:pt x="83" y="228"/>
                    </a:cubicBezTo>
                    <a:cubicBezTo>
                      <a:pt x="107" y="202"/>
                      <a:pt x="130" y="175"/>
                      <a:pt x="156" y="152"/>
                    </a:cubicBezTo>
                    <a:cubicBezTo>
                      <a:pt x="183" y="127"/>
                      <a:pt x="213" y="109"/>
                      <a:pt x="233" y="78"/>
                    </a:cubicBezTo>
                    <a:cubicBezTo>
                      <a:pt x="257" y="43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5368496" y="1346343"/>
                <a:ext cx="19215" cy="2118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48" extrusionOk="0">
                    <a:moveTo>
                      <a:pt x="162" y="1"/>
                    </a:moveTo>
                    <a:cubicBezTo>
                      <a:pt x="157" y="1"/>
                      <a:pt x="151" y="2"/>
                      <a:pt x="145" y="4"/>
                    </a:cubicBezTo>
                    <a:cubicBezTo>
                      <a:pt x="76" y="25"/>
                      <a:pt x="36" y="112"/>
                      <a:pt x="14" y="175"/>
                    </a:cubicBezTo>
                    <a:cubicBezTo>
                      <a:pt x="0" y="212"/>
                      <a:pt x="38" y="247"/>
                      <a:pt x="73" y="247"/>
                    </a:cubicBezTo>
                    <a:cubicBezTo>
                      <a:pt x="86" y="247"/>
                      <a:pt x="99" y="242"/>
                      <a:pt x="109" y="230"/>
                    </a:cubicBezTo>
                    <a:cubicBezTo>
                      <a:pt x="127" y="206"/>
                      <a:pt x="145" y="182"/>
                      <a:pt x="164" y="159"/>
                    </a:cubicBezTo>
                    <a:cubicBezTo>
                      <a:pt x="186" y="134"/>
                      <a:pt x="210" y="110"/>
                      <a:pt x="217" y="76"/>
                    </a:cubicBezTo>
                    <a:cubicBezTo>
                      <a:pt x="225" y="40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5530417" y="1040508"/>
                <a:ext cx="2621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8" extrusionOk="0">
                    <a:moveTo>
                      <a:pt x="245" y="0"/>
                    </a:moveTo>
                    <a:cubicBezTo>
                      <a:pt x="236" y="0"/>
                      <a:pt x="227" y="3"/>
                      <a:pt x="218" y="8"/>
                    </a:cubicBezTo>
                    <a:cubicBezTo>
                      <a:pt x="147" y="52"/>
                      <a:pt x="102" y="125"/>
                      <a:pt x="42" y="182"/>
                    </a:cubicBezTo>
                    <a:cubicBezTo>
                      <a:pt x="0" y="220"/>
                      <a:pt x="38" y="288"/>
                      <a:pt x="86" y="288"/>
                    </a:cubicBezTo>
                    <a:cubicBezTo>
                      <a:pt x="96" y="288"/>
                      <a:pt x="106" y="285"/>
                      <a:pt x="116" y="278"/>
                    </a:cubicBezTo>
                    <a:cubicBezTo>
                      <a:pt x="192" y="228"/>
                      <a:pt x="278" y="164"/>
                      <a:pt x="299" y="70"/>
                    </a:cubicBezTo>
                    <a:cubicBezTo>
                      <a:pt x="306" y="35"/>
                      <a:pt x="278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5590368" y="1092263"/>
                <a:ext cx="23229" cy="2092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5" extrusionOk="0">
                    <a:moveTo>
                      <a:pt x="205" y="0"/>
                    </a:moveTo>
                    <a:cubicBezTo>
                      <a:pt x="197" y="0"/>
                      <a:pt x="190" y="2"/>
                      <a:pt x="183" y="5"/>
                    </a:cubicBezTo>
                    <a:cubicBezTo>
                      <a:pt x="121" y="34"/>
                      <a:pt x="79" y="103"/>
                      <a:pt x="35" y="154"/>
                    </a:cubicBezTo>
                    <a:cubicBezTo>
                      <a:pt x="1" y="194"/>
                      <a:pt x="34" y="245"/>
                      <a:pt x="73" y="245"/>
                    </a:cubicBezTo>
                    <a:cubicBezTo>
                      <a:pt x="85" y="245"/>
                      <a:pt x="98" y="240"/>
                      <a:pt x="109" y="229"/>
                    </a:cubicBezTo>
                    <a:lnTo>
                      <a:pt x="190" y="152"/>
                    </a:lnTo>
                    <a:cubicBezTo>
                      <a:pt x="220" y="124"/>
                      <a:pt x="241" y="100"/>
                      <a:pt x="257" y="62"/>
                    </a:cubicBezTo>
                    <a:cubicBezTo>
                      <a:pt x="272" y="26"/>
                      <a:pt x="23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5551767" y="1333874"/>
                <a:ext cx="20667" cy="1981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2" extrusionOk="0">
                    <a:moveTo>
                      <a:pt x="51" y="1"/>
                    </a:moveTo>
                    <a:cubicBezTo>
                      <a:pt x="21" y="1"/>
                      <a:pt x="0" y="35"/>
                      <a:pt x="14" y="65"/>
                    </a:cubicBezTo>
                    <a:cubicBezTo>
                      <a:pt x="29" y="96"/>
                      <a:pt x="54" y="124"/>
                      <a:pt x="76" y="151"/>
                    </a:cubicBezTo>
                    <a:cubicBezTo>
                      <a:pt x="98" y="179"/>
                      <a:pt x="124" y="200"/>
                      <a:pt x="153" y="223"/>
                    </a:cubicBezTo>
                    <a:cubicBezTo>
                      <a:pt x="160" y="229"/>
                      <a:pt x="169" y="231"/>
                      <a:pt x="177" y="231"/>
                    </a:cubicBezTo>
                    <a:cubicBezTo>
                      <a:pt x="211" y="231"/>
                      <a:pt x="242" y="187"/>
                      <a:pt x="221" y="155"/>
                    </a:cubicBezTo>
                    <a:cubicBezTo>
                      <a:pt x="184" y="98"/>
                      <a:pt x="133" y="40"/>
                      <a:pt x="73" y="7"/>
                    </a:cubicBezTo>
                    <a:cubicBezTo>
                      <a:pt x="66" y="2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5412477" y="1039825"/>
                <a:ext cx="78483" cy="29533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3458" extrusionOk="0">
                    <a:moveTo>
                      <a:pt x="481" y="340"/>
                    </a:moveTo>
                    <a:cubicBezTo>
                      <a:pt x="569" y="789"/>
                      <a:pt x="634" y="1239"/>
                      <a:pt x="664" y="1697"/>
                    </a:cubicBezTo>
                    <a:cubicBezTo>
                      <a:pt x="637" y="1689"/>
                      <a:pt x="609" y="1684"/>
                      <a:pt x="579" y="1684"/>
                    </a:cubicBezTo>
                    <a:cubicBezTo>
                      <a:pt x="573" y="1684"/>
                      <a:pt x="567" y="1684"/>
                      <a:pt x="560" y="1685"/>
                    </a:cubicBezTo>
                    <a:cubicBezTo>
                      <a:pt x="554" y="1681"/>
                      <a:pt x="548" y="1678"/>
                      <a:pt x="540" y="1676"/>
                    </a:cubicBezTo>
                    <a:cubicBezTo>
                      <a:pt x="524" y="1673"/>
                      <a:pt x="507" y="1672"/>
                      <a:pt x="491" y="1672"/>
                    </a:cubicBezTo>
                    <a:cubicBezTo>
                      <a:pt x="447" y="1672"/>
                      <a:pt x="405" y="1682"/>
                      <a:pt x="365" y="1698"/>
                    </a:cubicBezTo>
                    <a:cubicBezTo>
                      <a:pt x="425" y="1249"/>
                      <a:pt x="430" y="791"/>
                      <a:pt x="481" y="340"/>
                    </a:cubicBezTo>
                    <a:close/>
                    <a:moveTo>
                      <a:pt x="544" y="1784"/>
                    </a:moveTo>
                    <a:cubicBezTo>
                      <a:pt x="635" y="1832"/>
                      <a:pt x="723" y="1901"/>
                      <a:pt x="745" y="2008"/>
                    </a:cubicBezTo>
                    <a:cubicBezTo>
                      <a:pt x="773" y="2142"/>
                      <a:pt x="655" y="2281"/>
                      <a:pt x="518" y="2283"/>
                    </a:cubicBezTo>
                    <a:cubicBezTo>
                      <a:pt x="517" y="2283"/>
                      <a:pt x="517" y="2283"/>
                      <a:pt x="516" y="2283"/>
                    </a:cubicBezTo>
                    <a:cubicBezTo>
                      <a:pt x="389" y="2283"/>
                      <a:pt x="276" y="2160"/>
                      <a:pt x="277" y="2034"/>
                    </a:cubicBezTo>
                    <a:cubicBezTo>
                      <a:pt x="279" y="1882"/>
                      <a:pt x="413" y="1818"/>
                      <a:pt x="540" y="1785"/>
                    </a:cubicBezTo>
                    <a:cubicBezTo>
                      <a:pt x="541" y="1785"/>
                      <a:pt x="543" y="1784"/>
                      <a:pt x="544" y="1784"/>
                    </a:cubicBezTo>
                    <a:close/>
                    <a:moveTo>
                      <a:pt x="299" y="2370"/>
                    </a:moveTo>
                    <a:cubicBezTo>
                      <a:pt x="353" y="2408"/>
                      <a:pt x="415" y="2432"/>
                      <a:pt x="479" y="2438"/>
                    </a:cubicBezTo>
                    <a:cubicBezTo>
                      <a:pt x="388" y="2572"/>
                      <a:pt x="307" y="2709"/>
                      <a:pt x="236" y="2851"/>
                    </a:cubicBezTo>
                    <a:cubicBezTo>
                      <a:pt x="266" y="2691"/>
                      <a:pt x="290" y="2530"/>
                      <a:pt x="299" y="2370"/>
                    </a:cubicBezTo>
                    <a:close/>
                    <a:moveTo>
                      <a:pt x="472" y="1"/>
                    </a:moveTo>
                    <a:cubicBezTo>
                      <a:pt x="447" y="1"/>
                      <a:pt x="421" y="18"/>
                      <a:pt x="421" y="49"/>
                    </a:cubicBezTo>
                    <a:cubicBezTo>
                      <a:pt x="417" y="608"/>
                      <a:pt x="308" y="1169"/>
                      <a:pt x="291" y="1729"/>
                    </a:cubicBezTo>
                    <a:cubicBezTo>
                      <a:pt x="291" y="1733"/>
                      <a:pt x="292" y="1736"/>
                      <a:pt x="293" y="1739"/>
                    </a:cubicBezTo>
                    <a:cubicBezTo>
                      <a:pt x="202" y="1805"/>
                      <a:pt x="136" y="1912"/>
                      <a:pt x="126" y="2024"/>
                    </a:cubicBezTo>
                    <a:cubicBezTo>
                      <a:pt x="118" y="2129"/>
                      <a:pt x="160" y="2233"/>
                      <a:pt x="230" y="2310"/>
                    </a:cubicBezTo>
                    <a:cubicBezTo>
                      <a:pt x="118" y="2656"/>
                      <a:pt x="75" y="3033"/>
                      <a:pt x="9" y="3390"/>
                    </a:cubicBezTo>
                    <a:cubicBezTo>
                      <a:pt x="1" y="3432"/>
                      <a:pt x="31" y="3458"/>
                      <a:pt x="62" y="3458"/>
                    </a:cubicBezTo>
                    <a:cubicBezTo>
                      <a:pt x="83" y="3458"/>
                      <a:pt x="104" y="3446"/>
                      <a:pt x="115" y="3419"/>
                    </a:cubicBezTo>
                    <a:cubicBezTo>
                      <a:pt x="249" y="3082"/>
                      <a:pt x="421" y="2760"/>
                      <a:pt x="615" y="2454"/>
                    </a:cubicBezTo>
                    <a:cubicBezTo>
                      <a:pt x="622" y="2443"/>
                      <a:pt x="624" y="2432"/>
                      <a:pt x="624" y="2422"/>
                    </a:cubicBezTo>
                    <a:cubicBezTo>
                      <a:pt x="779" y="2374"/>
                      <a:pt x="905" y="2231"/>
                      <a:pt x="913" y="2066"/>
                    </a:cubicBezTo>
                    <a:cubicBezTo>
                      <a:pt x="918" y="1950"/>
                      <a:pt x="866" y="1836"/>
                      <a:pt x="782" y="1763"/>
                    </a:cubicBezTo>
                    <a:cubicBezTo>
                      <a:pt x="743" y="1181"/>
                      <a:pt x="660" y="601"/>
                      <a:pt x="518" y="36"/>
                    </a:cubicBezTo>
                    <a:cubicBezTo>
                      <a:pt x="511" y="12"/>
                      <a:pt x="492" y="1"/>
                      <a:pt x="4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5445186" y="1201496"/>
                <a:ext cx="2826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90" extrusionOk="0">
                    <a:moveTo>
                      <a:pt x="141" y="109"/>
                    </a:moveTo>
                    <a:cubicBezTo>
                      <a:pt x="155" y="109"/>
                      <a:pt x="172" y="119"/>
                      <a:pt x="179" y="131"/>
                    </a:cubicBezTo>
                    <a:cubicBezTo>
                      <a:pt x="183" y="137"/>
                      <a:pt x="183" y="142"/>
                      <a:pt x="182" y="147"/>
                    </a:cubicBezTo>
                    <a:cubicBezTo>
                      <a:pt x="178" y="159"/>
                      <a:pt x="167" y="166"/>
                      <a:pt x="156" y="171"/>
                    </a:cubicBezTo>
                    <a:cubicBezTo>
                      <a:pt x="151" y="173"/>
                      <a:pt x="146" y="174"/>
                      <a:pt x="142" y="174"/>
                    </a:cubicBezTo>
                    <a:cubicBezTo>
                      <a:pt x="131" y="174"/>
                      <a:pt x="124" y="168"/>
                      <a:pt x="121" y="155"/>
                    </a:cubicBezTo>
                    <a:cubicBezTo>
                      <a:pt x="117" y="144"/>
                      <a:pt x="117" y="128"/>
                      <a:pt x="121" y="114"/>
                    </a:cubicBezTo>
                    <a:cubicBezTo>
                      <a:pt x="123" y="113"/>
                      <a:pt x="126" y="113"/>
                      <a:pt x="128" y="112"/>
                    </a:cubicBezTo>
                    <a:cubicBezTo>
                      <a:pt x="132" y="110"/>
                      <a:pt x="136" y="109"/>
                      <a:pt x="141" y="109"/>
                    </a:cubicBezTo>
                    <a:close/>
                    <a:moveTo>
                      <a:pt x="146" y="0"/>
                    </a:moveTo>
                    <a:cubicBezTo>
                      <a:pt x="121" y="0"/>
                      <a:pt x="96" y="6"/>
                      <a:pt x="73" y="19"/>
                    </a:cubicBezTo>
                    <a:cubicBezTo>
                      <a:pt x="55" y="29"/>
                      <a:pt x="48" y="44"/>
                      <a:pt x="47" y="60"/>
                    </a:cubicBezTo>
                    <a:cubicBezTo>
                      <a:pt x="16" y="91"/>
                      <a:pt x="1" y="138"/>
                      <a:pt x="11" y="185"/>
                    </a:cubicBezTo>
                    <a:cubicBezTo>
                      <a:pt x="26" y="250"/>
                      <a:pt x="84" y="289"/>
                      <a:pt x="146" y="289"/>
                    </a:cubicBezTo>
                    <a:cubicBezTo>
                      <a:pt x="163" y="289"/>
                      <a:pt x="181" y="286"/>
                      <a:pt x="197" y="280"/>
                    </a:cubicBezTo>
                    <a:cubicBezTo>
                      <a:pt x="279" y="251"/>
                      <a:pt x="330" y="158"/>
                      <a:pt x="284" y="78"/>
                    </a:cubicBezTo>
                    <a:cubicBezTo>
                      <a:pt x="255" y="29"/>
                      <a:pt x="200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5236038" y="1290744"/>
                <a:ext cx="29121" cy="4014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7" extrusionOk="0">
                    <a:moveTo>
                      <a:pt x="325" y="1"/>
                    </a:moveTo>
                    <a:cubicBezTo>
                      <a:pt x="325" y="1"/>
                      <a:pt x="324" y="1"/>
                      <a:pt x="324" y="1"/>
                    </a:cubicBezTo>
                    <a:cubicBezTo>
                      <a:pt x="221" y="13"/>
                      <a:pt x="118" y="15"/>
                      <a:pt x="14" y="21"/>
                    </a:cubicBezTo>
                    <a:cubicBezTo>
                      <a:pt x="4" y="22"/>
                      <a:pt x="1" y="38"/>
                      <a:pt x="12" y="40"/>
                    </a:cubicBezTo>
                    <a:cubicBezTo>
                      <a:pt x="45" y="44"/>
                      <a:pt x="79" y="46"/>
                      <a:pt x="113" y="46"/>
                    </a:cubicBezTo>
                    <a:cubicBezTo>
                      <a:pt x="185" y="46"/>
                      <a:pt x="258" y="37"/>
                      <a:pt x="327" y="24"/>
                    </a:cubicBezTo>
                    <a:cubicBezTo>
                      <a:pt x="340" y="22"/>
                      <a:pt x="338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8" name="Google Shape;45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>
            <a:spLocks noGrp="1"/>
          </p:cNvSpPr>
          <p:nvPr>
            <p:ph type="title"/>
          </p:nvPr>
        </p:nvSpPr>
        <p:spPr>
          <a:xfrm>
            <a:off x="969751" y="468147"/>
            <a:ext cx="35700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464" name="Google Shape;464;p24"/>
          <p:cNvGrpSpPr/>
          <p:nvPr/>
        </p:nvGrpSpPr>
        <p:grpSpPr>
          <a:xfrm>
            <a:off x="1818367" y="1007287"/>
            <a:ext cx="784385" cy="142752"/>
            <a:chOff x="795060" y="2571775"/>
            <a:chExt cx="784385" cy="142752"/>
          </a:xfrm>
        </p:grpSpPr>
        <p:sp>
          <p:nvSpPr>
            <p:cNvPr id="465" name="Google Shape;465;p2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040735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7" name="Google Shape;4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50" y="1515825"/>
            <a:ext cx="7072300" cy="29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>
            <a:spLocks noGrp="1"/>
          </p:cNvSpPr>
          <p:nvPr>
            <p:ph type="title"/>
          </p:nvPr>
        </p:nvSpPr>
        <p:spPr>
          <a:xfrm>
            <a:off x="583775" y="2552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pic>
        <p:nvPicPr>
          <p:cNvPr id="474" name="Google Shape;4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80" y="1633765"/>
            <a:ext cx="2643300" cy="182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9763" y="1633775"/>
            <a:ext cx="2764624" cy="15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1175" y="3567226"/>
            <a:ext cx="4182925" cy="14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8311" y="1575801"/>
            <a:ext cx="1520226" cy="1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"/>
          <p:cNvSpPr txBox="1">
            <a:spLocks noGrp="1"/>
          </p:cNvSpPr>
          <p:nvPr>
            <p:ph type="title"/>
          </p:nvPr>
        </p:nvSpPr>
        <p:spPr>
          <a:xfrm>
            <a:off x="260650" y="272675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r>
              <a:rPr lang="en-US" sz="3000"/>
              <a:t> cont.</a:t>
            </a:r>
            <a:endParaRPr sz="3000"/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50" y="1593276"/>
            <a:ext cx="2662474" cy="24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524" y="1745675"/>
            <a:ext cx="5916077" cy="200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57976"/>
            <a:ext cx="8839199" cy="829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482500" y="517800"/>
            <a:ext cx="3927900" cy="21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</a:rPr>
              <a:t>Vision And Mission</a:t>
            </a:r>
            <a:endParaRPr sz="40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"/>
          <p:cNvSpPr txBox="1">
            <a:spLocks noGrp="1"/>
          </p:cNvSpPr>
          <p:nvPr>
            <p:ph type="subTitle" idx="2"/>
          </p:nvPr>
        </p:nvSpPr>
        <p:spPr>
          <a:xfrm>
            <a:off x="4471950" y="1023850"/>
            <a:ext cx="4789800" cy="4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Our Vision</a:t>
            </a:r>
            <a:endParaRPr sz="20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Our Mission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44052" y="2265025"/>
            <a:ext cx="3927900" cy="2878484"/>
          </a:xfrm>
          <a:prstGeom prst="rect">
            <a:avLst/>
          </a:prstGeom>
          <a:noFill/>
          <a:ln>
            <a:noFill/>
          </a:ln>
          <a:effectLst>
            <a:outerShdw dist="19050" dir="6000000" algn="bl" rotWithShape="0">
              <a:srgbClr val="000000">
                <a:alpha val="44000"/>
              </a:srgbClr>
            </a:outerShdw>
          </a:effectLst>
        </p:spPr>
      </p:pic>
      <p:grpSp>
        <p:nvGrpSpPr>
          <p:cNvPr id="151" name="Google Shape;151;p10"/>
          <p:cNvGrpSpPr/>
          <p:nvPr/>
        </p:nvGrpSpPr>
        <p:grpSpPr>
          <a:xfrm>
            <a:off x="5180617" y="1063609"/>
            <a:ext cx="3927809" cy="3663963"/>
            <a:chOff x="5361041" y="1307229"/>
            <a:chExt cx="3221100" cy="3220500"/>
          </a:xfrm>
        </p:grpSpPr>
        <p:sp>
          <p:nvSpPr>
            <p:cNvPr id="152" name="Google Shape;152;p10"/>
            <p:cNvSpPr/>
            <p:nvPr/>
          </p:nvSpPr>
          <p:spPr>
            <a:xfrm>
              <a:off x="5361041" y="1307229"/>
              <a:ext cx="3221100" cy="3220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6182595" y="1385775"/>
              <a:ext cx="1578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Efficiently and accurately predict home sale prices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0"/>
          <p:cNvGrpSpPr/>
          <p:nvPr/>
        </p:nvGrpSpPr>
        <p:grpSpPr>
          <a:xfrm>
            <a:off x="5746515" y="1999416"/>
            <a:ext cx="2796004" cy="2728157"/>
            <a:chOff x="3474050" y="1986200"/>
            <a:chExt cx="2195700" cy="2195700"/>
          </a:xfrm>
        </p:grpSpPr>
        <p:sp>
          <p:nvSpPr>
            <p:cNvPr id="155" name="Google Shape;155;p10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3833274" y="2817050"/>
              <a:ext cx="1477200" cy="5340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an algorithm that intakes existing dataset and makes accurate prediction on future prices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1384800" y="540144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solidFill>
                  <a:schemeClr val="accent5"/>
                </a:solidFill>
              </a:rPr>
              <a:t>Agenda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2134475" y="1821348"/>
            <a:ext cx="2392926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200">
                <a:solidFill>
                  <a:schemeClr val="lt1"/>
                </a:solidFill>
              </a:rPr>
              <a:t>PROBLEM</a:t>
            </a:r>
            <a:r>
              <a:rPr lang="en-US" sz="2200"/>
              <a:t> &amp; SOLUTION</a:t>
            </a:r>
            <a:endParaRPr sz="2200"/>
          </a:p>
        </p:txBody>
      </p:sp>
      <p:sp>
        <p:nvSpPr>
          <p:cNvPr id="164" name="Google Shape;164;p11"/>
          <p:cNvSpPr txBox="1">
            <a:spLocks noGrp="1"/>
          </p:cNvSpPr>
          <p:nvPr>
            <p:ph type="subTitle" idx="3"/>
          </p:nvPr>
        </p:nvSpPr>
        <p:spPr>
          <a:xfrm>
            <a:off x="5705260" y="1821348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200"/>
              <a:t>PROCESSING THE FINDINGS</a:t>
            </a:r>
            <a:endParaRPr sz="2200"/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5"/>
          </p:nvPr>
        </p:nvSpPr>
        <p:spPr>
          <a:xfrm>
            <a:off x="2134474" y="3228679"/>
            <a:ext cx="2598299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200"/>
              <a:t>RESULTS AND FINDINGS</a:t>
            </a:r>
            <a:endParaRPr sz="2200"/>
          </a:p>
        </p:txBody>
      </p:sp>
      <p:sp>
        <p:nvSpPr>
          <p:cNvPr id="166" name="Google Shape;166;p11"/>
          <p:cNvSpPr txBox="1">
            <a:spLocks noGrp="1"/>
          </p:cNvSpPr>
          <p:nvPr>
            <p:ph type="subTitle" idx="7"/>
          </p:nvPr>
        </p:nvSpPr>
        <p:spPr>
          <a:xfrm>
            <a:off x="5676716" y="3252421"/>
            <a:ext cx="2383650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200"/>
              <a:t>CONCLUDING REMARKS</a:t>
            </a:r>
            <a:endParaRPr sz="22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idx="9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/>
              <a:t>1</a:t>
            </a:r>
            <a:endParaRPr sz="2500"/>
          </a:p>
        </p:txBody>
      </p:sp>
      <p:sp>
        <p:nvSpPr>
          <p:cNvPr id="168" name="Google Shape;168;p11"/>
          <p:cNvSpPr txBox="1">
            <a:spLocks noGrp="1"/>
          </p:cNvSpPr>
          <p:nvPr>
            <p:ph type="title" idx="13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/>
              <a:t>3</a:t>
            </a:r>
            <a:endParaRPr sz="2500"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 idx="14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/>
              <a:t>2</a:t>
            </a:r>
            <a:endParaRPr sz="2500"/>
          </a:p>
        </p:txBody>
      </p:sp>
      <p:sp>
        <p:nvSpPr>
          <p:cNvPr id="170" name="Google Shape;170;p11"/>
          <p:cNvSpPr txBox="1">
            <a:spLocks noGrp="1"/>
          </p:cNvSpPr>
          <p:nvPr>
            <p:ph type="title" idx="15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/>
              <a:t>4</a:t>
            </a:r>
            <a:endParaRPr sz="2500"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678850" y="312286"/>
            <a:ext cx="38796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The Problem</a:t>
            </a:r>
            <a:endParaRPr/>
          </a:p>
        </p:txBody>
      </p:sp>
      <p:grpSp>
        <p:nvGrpSpPr>
          <p:cNvPr id="177" name="Google Shape;177;p12"/>
          <p:cNvGrpSpPr/>
          <p:nvPr/>
        </p:nvGrpSpPr>
        <p:grpSpPr>
          <a:xfrm>
            <a:off x="842824" y="1161836"/>
            <a:ext cx="784385" cy="142752"/>
            <a:chOff x="795060" y="2571775"/>
            <a:chExt cx="784385" cy="142752"/>
          </a:xfrm>
        </p:grpSpPr>
        <p:sp>
          <p:nvSpPr>
            <p:cNvPr id="178" name="Google Shape;178;p12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925" y="312276"/>
            <a:ext cx="2571750" cy="4831225"/>
          </a:xfrm>
          <a:prstGeom prst="rect">
            <a:avLst/>
          </a:prstGeom>
          <a:noFill/>
          <a:ln>
            <a:noFill/>
          </a:ln>
          <a:effectLst>
            <a:outerShdw blurRad="285750" dist="180975" dir="19620000" algn="bl" rotWithShape="0">
              <a:srgbClr val="000000">
                <a:alpha val="36000"/>
              </a:srgbClr>
            </a:outerShdw>
          </a:effectLst>
        </p:spPr>
      </p:pic>
      <p:sp>
        <p:nvSpPr>
          <p:cNvPr id="181" name="Google Shape;181;p12"/>
          <p:cNvSpPr/>
          <p:nvPr/>
        </p:nvSpPr>
        <p:spPr>
          <a:xfrm>
            <a:off x="2276770" y="2370871"/>
            <a:ext cx="1323600" cy="13212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5"/>
                </a:solidFill>
              </a:rPr>
              <a:t>?</a:t>
            </a:r>
            <a:endParaRPr sz="4000" b="1">
              <a:solidFill>
                <a:schemeClr val="accent5"/>
              </a:solidFill>
            </a:endParaRPr>
          </a:p>
        </p:txBody>
      </p:sp>
      <p:grpSp>
        <p:nvGrpSpPr>
          <p:cNvPr id="182" name="Google Shape;182;p12"/>
          <p:cNvGrpSpPr/>
          <p:nvPr/>
        </p:nvGrpSpPr>
        <p:grpSpPr>
          <a:xfrm>
            <a:off x="341987" y="1667731"/>
            <a:ext cx="2407147" cy="2190413"/>
            <a:chOff x="1978637" y="1202068"/>
            <a:chExt cx="2407147" cy="2190413"/>
          </a:xfrm>
        </p:grpSpPr>
        <p:sp>
          <p:nvSpPr>
            <p:cNvPr id="183" name="Google Shape;183;p12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1C458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8D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 txBox="1"/>
            <p:nvPr/>
          </p:nvSpPr>
          <p:spPr>
            <a:xfrm rot="-4432306">
              <a:off x="2701668" y="1942456"/>
              <a:ext cx="1510864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Lessening the costs, maximizing profits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2"/>
          <p:cNvGrpSpPr/>
          <p:nvPr/>
        </p:nvGrpSpPr>
        <p:grpSpPr>
          <a:xfrm>
            <a:off x="1230462" y="3065590"/>
            <a:ext cx="2108006" cy="2437164"/>
            <a:chOff x="2867112" y="2599927"/>
            <a:chExt cx="2108006" cy="2437164"/>
          </a:xfrm>
        </p:grpSpPr>
        <p:sp>
          <p:nvSpPr>
            <p:cNvPr id="187" name="Google Shape;187;p12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1C458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DD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Overall, what attributes affect the property value?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12"/>
          <p:cNvGrpSpPr/>
          <p:nvPr/>
        </p:nvGrpSpPr>
        <p:grpSpPr>
          <a:xfrm>
            <a:off x="2700865" y="2930077"/>
            <a:ext cx="2424506" cy="2097542"/>
            <a:chOff x="4337515" y="2464414"/>
            <a:chExt cx="2424506" cy="2097542"/>
          </a:xfrm>
        </p:grpSpPr>
        <p:sp>
          <p:nvSpPr>
            <p:cNvPr id="191" name="Google Shape;191;p12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1C458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5F0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Effect of renovations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1626446" y="536996"/>
            <a:ext cx="2344104" cy="2370669"/>
            <a:chOff x="3263096" y="71333"/>
            <a:chExt cx="2344104" cy="2370669"/>
          </a:xfrm>
        </p:grpSpPr>
        <p:sp>
          <p:nvSpPr>
            <p:cNvPr id="195" name="Google Shape;195;p12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C458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155CC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Location with the highest property value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2956657" y="1270039"/>
            <a:ext cx="2268741" cy="2444000"/>
            <a:chOff x="4593307" y="804376"/>
            <a:chExt cx="2268741" cy="2444000"/>
          </a:xfrm>
        </p:grpSpPr>
        <p:sp>
          <p:nvSpPr>
            <p:cNvPr id="199" name="Google Shape;199;p12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1C4587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BF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 that bring value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>
            <a:spLocks noGrp="1"/>
          </p:cNvSpPr>
          <p:nvPr>
            <p:ph type="title"/>
          </p:nvPr>
        </p:nvSpPr>
        <p:spPr>
          <a:xfrm>
            <a:off x="561525" y="252943"/>
            <a:ext cx="38796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b="1"/>
              <a:t>The Solution</a:t>
            </a:r>
            <a:endParaRPr/>
          </a:p>
        </p:txBody>
      </p:sp>
      <p:grpSp>
        <p:nvGrpSpPr>
          <p:cNvPr id="208" name="Google Shape;208;p13"/>
          <p:cNvGrpSpPr/>
          <p:nvPr/>
        </p:nvGrpSpPr>
        <p:grpSpPr>
          <a:xfrm>
            <a:off x="697908" y="919717"/>
            <a:ext cx="784385" cy="142752"/>
            <a:chOff x="795060" y="2571775"/>
            <a:chExt cx="784385" cy="142752"/>
          </a:xfrm>
        </p:grpSpPr>
        <p:sp>
          <p:nvSpPr>
            <p:cNvPr id="209" name="Google Shape;209;p13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3"/>
          <p:cNvGrpSpPr/>
          <p:nvPr/>
        </p:nvGrpSpPr>
        <p:grpSpPr>
          <a:xfrm>
            <a:off x="316738" y="1986800"/>
            <a:ext cx="2757600" cy="1289700"/>
            <a:chOff x="518038" y="1986800"/>
            <a:chExt cx="2757600" cy="1289700"/>
          </a:xfrm>
        </p:grpSpPr>
        <p:sp>
          <p:nvSpPr>
            <p:cNvPr id="212" name="Google Shape;212;p13"/>
            <p:cNvSpPr txBox="1"/>
            <p:nvPr/>
          </p:nvSpPr>
          <p:spPr>
            <a:xfrm>
              <a:off x="518038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7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Collect numerous datasets from different states and clean the data to our specific needs.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1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14" name="Google Shape;214;p13"/>
          <p:cNvGrpSpPr/>
          <p:nvPr/>
        </p:nvGrpSpPr>
        <p:grpSpPr>
          <a:xfrm>
            <a:off x="5209838" y="1060350"/>
            <a:ext cx="3533137" cy="1449900"/>
            <a:chOff x="5209838" y="1060350"/>
            <a:chExt cx="3533137" cy="1449900"/>
          </a:xfrm>
        </p:grpSpPr>
        <p:sp>
          <p:nvSpPr>
            <p:cNvPr id="215" name="Google Shape;215;p13"/>
            <p:cNvSpPr txBox="1"/>
            <p:nvPr/>
          </p:nvSpPr>
          <p:spPr>
            <a:xfrm>
              <a:off x="6247275" y="1060350"/>
              <a:ext cx="2495700" cy="14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endParaRPr sz="17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Creating a python algorithm that predicts the price of a home depending on its features listed in the dataset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" name="Google Shape;216;p1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17" name="Google Shape;217;p13"/>
          <p:cNvGrpSpPr/>
          <p:nvPr/>
        </p:nvGrpSpPr>
        <p:grpSpPr>
          <a:xfrm>
            <a:off x="5209838" y="3003450"/>
            <a:ext cx="3463325" cy="1289700"/>
            <a:chOff x="5209838" y="3003450"/>
            <a:chExt cx="3463325" cy="1289700"/>
          </a:xfrm>
        </p:grpSpPr>
        <p:sp>
          <p:nvSpPr>
            <p:cNvPr id="218" name="Google Shape;218;p13"/>
            <p:cNvSpPr txBox="1"/>
            <p:nvPr/>
          </p:nvSpPr>
          <p:spPr>
            <a:xfrm>
              <a:off x="6549163" y="3003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Roboto"/>
                  <a:ea typeface="Roboto"/>
                  <a:cs typeface="Roboto"/>
                  <a:sym typeface="Roboto"/>
                </a:rPr>
                <a:t>Analyze The Dataset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Analyzing dataset with over 20k property records to see how the different features of a home can affect its prices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" name="Google Shape;219;p1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0" name="Google Shape;220;p13"/>
          <p:cNvGrpSpPr/>
          <p:nvPr/>
        </p:nvGrpSpPr>
        <p:grpSpPr>
          <a:xfrm>
            <a:off x="2491113" y="919713"/>
            <a:ext cx="3814835" cy="3790597"/>
            <a:chOff x="2662213" y="676344"/>
            <a:chExt cx="3814835" cy="3790597"/>
          </a:xfrm>
        </p:grpSpPr>
        <p:sp>
          <p:nvSpPr>
            <p:cNvPr id="221" name="Google Shape;221;p1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1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25" name="Google Shape;225;p1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28" name="Google Shape;228;p1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31" name="Google Shape;231;p1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1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1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b="1"/>
              <a:t>Benefits for Zillow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3300" y="-650"/>
            <a:ext cx="2800700" cy="169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4"/>
          <p:cNvGrpSpPr/>
          <p:nvPr/>
        </p:nvGrpSpPr>
        <p:grpSpPr>
          <a:xfrm>
            <a:off x="818708" y="1166217"/>
            <a:ext cx="784385" cy="142752"/>
            <a:chOff x="795060" y="2571775"/>
            <a:chExt cx="784385" cy="142752"/>
          </a:xfrm>
        </p:grpSpPr>
        <p:sp>
          <p:nvSpPr>
            <p:cNvPr id="244" name="Google Shape;244;p1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4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>
            <a:off x="571536" y="1957150"/>
            <a:ext cx="1902766" cy="1897977"/>
            <a:chOff x="571536" y="1957150"/>
            <a:chExt cx="1902766" cy="1897977"/>
          </a:xfrm>
        </p:grpSpPr>
        <p:sp>
          <p:nvSpPr>
            <p:cNvPr id="248" name="Google Shape;248;p1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49" name="Google Shape;249;p14"/>
            <p:cNvSpPr txBox="1"/>
            <p:nvPr/>
          </p:nvSpPr>
          <p:spPr>
            <a:xfrm>
              <a:off x="1230625" y="2043375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14"/>
            <p:cNvSpPr txBox="1"/>
            <p:nvPr/>
          </p:nvSpPr>
          <p:spPr>
            <a:xfrm>
              <a:off x="594501" y="2660925"/>
              <a:ext cx="187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Roboto"/>
                  <a:ea typeface="Roboto"/>
                  <a:cs typeface="Roboto"/>
                  <a:sym typeface="Roboto"/>
                </a:rPr>
                <a:t>Reliable Estimates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1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Ensure faster and reliable estimates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2699425" y="1957150"/>
            <a:ext cx="1879800" cy="2217100"/>
            <a:chOff x="2699425" y="1957150"/>
            <a:chExt cx="1879800" cy="2217100"/>
          </a:xfrm>
        </p:grpSpPr>
        <p:sp>
          <p:nvSpPr>
            <p:cNvPr id="253" name="Google Shape;253;p1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Roboto"/>
                  <a:ea typeface="Roboto"/>
                  <a:cs typeface="Roboto"/>
                  <a:sym typeface="Roboto"/>
                </a:rPr>
                <a:t>User Specific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4"/>
            <p:cNvSpPr txBox="1"/>
            <p:nvPr/>
          </p:nvSpPr>
          <p:spPr>
            <a:xfrm>
              <a:off x="2699425" y="2917850"/>
              <a:ext cx="18798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Allows users to create specifications of houses they want</a:t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4"/>
            <p:cNvSpPr txBox="1"/>
            <p:nvPr/>
          </p:nvSpPr>
          <p:spPr>
            <a:xfrm>
              <a:off x="3329823" y="204379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900" b="1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14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258" name="Google Shape;258;p1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Roboto"/>
                  <a:ea typeface="Roboto"/>
                  <a:cs typeface="Roboto"/>
                  <a:sym typeface="Roboto"/>
                </a:rPr>
                <a:t>Better Interface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4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Provide a better user friendly interface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5417558" y="201924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700" b="1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7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14"/>
          <p:cNvGrpSpPr/>
          <p:nvPr/>
        </p:nvGrpSpPr>
        <p:grpSpPr>
          <a:xfrm>
            <a:off x="6863375" y="1957150"/>
            <a:ext cx="2071200" cy="2280775"/>
            <a:chOff x="6863375" y="1957150"/>
            <a:chExt cx="2071200" cy="2280775"/>
          </a:xfrm>
        </p:grpSpPr>
        <p:sp>
          <p:nvSpPr>
            <p:cNvPr id="263" name="Google Shape;263;p1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Roboto"/>
                  <a:ea typeface="Roboto"/>
                  <a:cs typeface="Roboto"/>
                  <a:sym typeface="Roboto"/>
                </a:rPr>
                <a:t>Easy To Use 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6863375" y="3117725"/>
              <a:ext cx="2071200" cy="112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Allows users to confidently list their houses or look for houses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7499536" y="20331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800" b="1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p14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/>
              <a:t>Data Structure and Cleaning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subTitle" idx="1"/>
          </p:nvPr>
        </p:nvSpPr>
        <p:spPr>
          <a:xfrm>
            <a:off x="416420" y="3625659"/>
            <a:ext cx="2058819" cy="112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Removed all the unnecessary data from the dataset</a:t>
            </a:r>
            <a:endParaRPr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2"/>
          </p:nvPr>
        </p:nvSpPr>
        <p:spPr>
          <a:xfrm>
            <a:off x="2538006" y="3617940"/>
            <a:ext cx="1980580" cy="142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Removed duplicate data to get well balanced results</a:t>
            </a:r>
            <a:endParaRPr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3"/>
          </p:nvPr>
        </p:nvSpPr>
        <p:spPr>
          <a:xfrm>
            <a:off x="4445460" y="3634534"/>
            <a:ext cx="2181222" cy="13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Removed all the null values and input values where necessary</a:t>
            </a:r>
            <a:endParaRPr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>
            <a:off x="3040746" y="1715620"/>
            <a:ext cx="987461" cy="987578"/>
            <a:chOff x="3138422" y="1659251"/>
            <a:chExt cx="987461" cy="987578"/>
          </a:xfrm>
        </p:grpSpPr>
        <p:sp>
          <p:nvSpPr>
            <p:cNvPr id="279" name="Google Shape;279;p15"/>
            <p:cNvSpPr/>
            <p:nvPr/>
          </p:nvSpPr>
          <p:spPr>
            <a:xfrm>
              <a:off x="3138422" y="1659251"/>
              <a:ext cx="987461" cy="987578"/>
            </a:xfrm>
            <a:custGeom>
              <a:avLst/>
              <a:gdLst/>
              <a:ahLst/>
              <a:cxnLst/>
              <a:rect l="l" t="t" r="r" b="b"/>
              <a:pathLst>
                <a:path w="8442" h="8443" extrusionOk="0">
                  <a:moveTo>
                    <a:pt x="4221" y="1"/>
                  </a:moveTo>
                  <a:cubicBezTo>
                    <a:pt x="1890" y="1"/>
                    <a:pt x="0" y="1890"/>
                    <a:pt x="0" y="4222"/>
                  </a:cubicBezTo>
                  <a:cubicBezTo>
                    <a:pt x="0" y="6553"/>
                    <a:pt x="1890" y="8442"/>
                    <a:pt x="4221" y="8442"/>
                  </a:cubicBezTo>
                  <a:cubicBezTo>
                    <a:pt x="6552" y="8442"/>
                    <a:pt x="8442" y="6553"/>
                    <a:pt x="8442" y="4222"/>
                  </a:cubicBezTo>
                  <a:cubicBezTo>
                    <a:pt x="8442" y="1890"/>
                    <a:pt x="6552" y="1"/>
                    <a:pt x="4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Google Shape;280;p15"/>
            <p:cNvGrpSpPr/>
            <p:nvPr/>
          </p:nvGrpSpPr>
          <p:grpSpPr>
            <a:xfrm>
              <a:off x="3344995" y="1880670"/>
              <a:ext cx="574198" cy="544728"/>
              <a:chOff x="5189323" y="949125"/>
              <a:chExt cx="545194" cy="517213"/>
            </a:xfrm>
          </p:grpSpPr>
          <p:sp>
            <p:nvSpPr>
              <p:cNvPr id="281" name="Google Shape;281;p15"/>
              <p:cNvSpPr/>
              <p:nvPr/>
            </p:nvSpPr>
            <p:spPr>
              <a:xfrm>
                <a:off x="5189323" y="949125"/>
                <a:ext cx="545194" cy="517213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056" extrusionOk="0">
                    <a:moveTo>
                      <a:pt x="2944" y="149"/>
                    </a:moveTo>
                    <a:cubicBezTo>
                      <a:pt x="3459" y="149"/>
                      <a:pt x="4014" y="270"/>
                      <a:pt x="4444" y="502"/>
                    </a:cubicBezTo>
                    <a:cubicBezTo>
                      <a:pt x="5492" y="1069"/>
                      <a:pt x="6077" y="2310"/>
                      <a:pt x="5986" y="3479"/>
                    </a:cubicBezTo>
                    <a:cubicBezTo>
                      <a:pt x="5884" y="4772"/>
                      <a:pt x="4917" y="5933"/>
                      <a:pt x="3600" y="5933"/>
                    </a:cubicBezTo>
                    <a:cubicBezTo>
                      <a:pt x="3504" y="5933"/>
                      <a:pt x="3406" y="5927"/>
                      <a:pt x="3307" y="5915"/>
                    </a:cubicBezTo>
                    <a:cubicBezTo>
                      <a:pt x="3305" y="5914"/>
                      <a:pt x="3303" y="5914"/>
                      <a:pt x="3302" y="5914"/>
                    </a:cubicBezTo>
                    <a:cubicBezTo>
                      <a:pt x="3292" y="5914"/>
                      <a:pt x="3283" y="5918"/>
                      <a:pt x="3276" y="5923"/>
                    </a:cubicBezTo>
                    <a:cubicBezTo>
                      <a:pt x="2638" y="5879"/>
                      <a:pt x="2034" y="5702"/>
                      <a:pt x="1540" y="5357"/>
                    </a:cubicBezTo>
                    <a:lnTo>
                      <a:pt x="1540" y="5357"/>
                    </a:lnTo>
                    <a:cubicBezTo>
                      <a:pt x="1781" y="5414"/>
                      <a:pt x="2028" y="5486"/>
                      <a:pt x="2273" y="5513"/>
                    </a:cubicBezTo>
                    <a:cubicBezTo>
                      <a:pt x="2274" y="5513"/>
                      <a:pt x="2274" y="5513"/>
                      <a:pt x="2275" y="5513"/>
                    </a:cubicBezTo>
                    <a:cubicBezTo>
                      <a:pt x="2291" y="5513"/>
                      <a:pt x="2292" y="5489"/>
                      <a:pt x="2278" y="5484"/>
                    </a:cubicBezTo>
                    <a:cubicBezTo>
                      <a:pt x="2037" y="5409"/>
                      <a:pt x="1778" y="5375"/>
                      <a:pt x="1532" y="5329"/>
                    </a:cubicBezTo>
                    <a:cubicBezTo>
                      <a:pt x="1531" y="5329"/>
                      <a:pt x="1530" y="5328"/>
                      <a:pt x="1529" y="5328"/>
                    </a:cubicBezTo>
                    <a:cubicBezTo>
                      <a:pt x="1522" y="5328"/>
                      <a:pt x="1518" y="5334"/>
                      <a:pt x="1516" y="5340"/>
                    </a:cubicBezTo>
                    <a:cubicBezTo>
                      <a:pt x="1376" y="5240"/>
                      <a:pt x="1246" y="5126"/>
                      <a:pt x="1127" y="4999"/>
                    </a:cubicBezTo>
                    <a:lnTo>
                      <a:pt x="1127" y="4999"/>
                    </a:lnTo>
                    <a:cubicBezTo>
                      <a:pt x="1283" y="5015"/>
                      <a:pt x="1442" y="5033"/>
                      <a:pt x="1597" y="5033"/>
                    </a:cubicBezTo>
                    <a:cubicBezTo>
                      <a:pt x="1611" y="5033"/>
                      <a:pt x="1624" y="5033"/>
                      <a:pt x="1637" y="5033"/>
                    </a:cubicBezTo>
                    <a:cubicBezTo>
                      <a:pt x="1651" y="5033"/>
                      <a:pt x="1656" y="5008"/>
                      <a:pt x="1640" y="5006"/>
                    </a:cubicBezTo>
                    <a:cubicBezTo>
                      <a:pt x="1463" y="4977"/>
                      <a:pt x="1278" y="4973"/>
                      <a:pt x="1096" y="4966"/>
                    </a:cubicBezTo>
                    <a:cubicBezTo>
                      <a:pt x="1018" y="4879"/>
                      <a:pt x="945" y="4786"/>
                      <a:pt x="876" y="4686"/>
                    </a:cubicBezTo>
                    <a:lnTo>
                      <a:pt x="876" y="4686"/>
                    </a:lnTo>
                    <a:cubicBezTo>
                      <a:pt x="1015" y="4687"/>
                      <a:pt x="1152" y="4691"/>
                      <a:pt x="1290" y="4704"/>
                    </a:cubicBezTo>
                    <a:cubicBezTo>
                      <a:pt x="1291" y="4704"/>
                      <a:pt x="1291" y="4704"/>
                      <a:pt x="1292" y="4704"/>
                    </a:cubicBezTo>
                    <a:cubicBezTo>
                      <a:pt x="1307" y="4704"/>
                      <a:pt x="1306" y="4680"/>
                      <a:pt x="1290" y="4678"/>
                    </a:cubicBezTo>
                    <a:cubicBezTo>
                      <a:pt x="1196" y="4667"/>
                      <a:pt x="1102" y="4662"/>
                      <a:pt x="1007" y="4662"/>
                    </a:cubicBezTo>
                    <a:cubicBezTo>
                      <a:pt x="959" y="4662"/>
                      <a:pt x="910" y="4663"/>
                      <a:pt x="862" y="4666"/>
                    </a:cubicBezTo>
                    <a:cubicBezTo>
                      <a:pt x="801" y="4575"/>
                      <a:pt x="744" y="4477"/>
                      <a:pt x="693" y="4374"/>
                    </a:cubicBezTo>
                    <a:lnTo>
                      <a:pt x="693" y="4374"/>
                    </a:lnTo>
                    <a:cubicBezTo>
                      <a:pt x="742" y="4378"/>
                      <a:pt x="792" y="4379"/>
                      <a:pt x="842" y="4379"/>
                    </a:cubicBezTo>
                    <a:cubicBezTo>
                      <a:pt x="926" y="4379"/>
                      <a:pt x="1009" y="4375"/>
                      <a:pt x="1090" y="4369"/>
                    </a:cubicBezTo>
                    <a:cubicBezTo>
                      <a:pt x="1107" y="4367"/>
                      <a:pt x="1107" y="4344"/>
                      <a:pt x="1090" y="4343"/>
                    </a:cubicBezTo>
                    <a:cubicBezTo>
                      <a:pt x="1044" y="4341"/>
                      <a:pt x="997" y="4340"/>
                      <a:pt x="950" y="4340"/>
                    </a:cubicBezTo>
                    <a:cubicBezTo>
                      <a:pt x="861" y="4340"/>
                      <a:pt x="770" y="4344"/>
                      <a:pt x="682" y="4354"/>
                    </a:cubicBezTo>
                    <a:cubicBezTo>
                      <a:pt x="680" y="4348"/>
                      <a:pt x="676" y="4343"/>
                      <a:pt x="674" y="4338"/>
                    </a:cubicBezTo>
                    <a:cubicBezTo>
                      <a:pt x="575" y="4134"/>
                      <a:pt x="502" y="3923"/>
                      <a:pt x="454" y="3708"/>
                    </a:cubicBezTo>
                    <a:cubicBezTo>
                      <a:pt x="528" y="3700"/>
                      <a:pt x="602" y="3697"/>
                      <a:pt x="676" y="3697"/>
                    </a:cubicBezTo>
                    <a:cubicBezTo>
                      <a:pt x="711" y="3697"/>
                      <a:pt x="745" y="3698"/>
                      <a:pt x="780" y="3699"/>
                    </a:cubicBezTo>
                    <a:cubicBezTo>
                      <a:pt x="797" y="3699"/>
                      <a:pt x="796" y="3675"/>
                      <a:pt x="780" y="3673"/>
                    </a:cubicBezTo>
                    <a:cubicBezTo>
                      <a:pt x="738" y="3668"/>
                      <a:pt x="696" y="3666"/>
                      <a:pt x="654" y="3666"/>
                    </a:cubicBezTo>
                    <a:cubicBezTo>
                      <a:pt x="585" y="3666"/>
                      <a:pt x="516" y="3672"/>
                      <a:pt x="447" y="3681"/>
                    </a:cubicBezTo>
                    <a:cubicBezTo>
                      <a:pt x="422" y="3562"/>
                      <a:pt x="404" y="3440"/>
                      <a:pt x="393" y="3319"/>
                    </a:cubicBezTo>
                    <a:lnTo>
                      <a:pt x="393" y="3319"/>
                    </a:lnTo>
                    <a:cubicBezTo>
                      <a:pt x="418" y="3320"/>
                      <a:pt x="442" y="3321"/>
                      <a:pt x="466" y="3321"/>
                    </a:cubicBezTo>
                    <a:cubicBezTo>
                      <a:pt x="530" y="3321"/>
                      <a:pt x="593" y="3316"/>
                      <a:pt x="657" y="3304"/>
                    </a:cubicBezTo>
                    <a:cubicBezTo>
                      <a:pt x="672" y="3301"/>
                      <a:pt x="669" y="3277"/>
                      <a:pt x="654" y="3277"/>
                    </a:cubicBezTo>
                    <a:cubicBezTo>
                      <a:pt x="654" y="3277"/>
                      <a:pt x="654" y="3277"/>
                      <a:pt x="654" y="3277"/>
                    </a:cubicBezTo>
                    <a:cubicBezTo>
                      <a:pt x="574" y="3283"/>
                      <a:pt x="494" y="3287"/>
                      <a:pt x="414" y="3287"/>
                    </a:cubicBezTo>
                    <a:cubicBezTo>
                      <a:pt x="406" y="3287"/>
                      <a:pt x="399" y="3287"/>
                      <a:pt x="392" y="3287"/>
                    </a:cubicBezTo>
                    <a:cubicBezTo>
                      <a:pt x="382" y="3170"/>
                      <a:pt x="380" y="3051"/>
                      <a:pt x="385" y="2933"/>
                    </a:cubicBezTo>
                    <a:lnTo>
                      <a:pt x="385" y="2933"/>
                    </a:lnTo>
                    <a:cubicBezTo>
                      <a:pt x="401" y="2934"/>
                      <a:pt x="417" y="2934"/>
                      <a:pt x="432" y="2934"/>
                    </a:cubicBezTo>
                    <a:cubicBezTo>
                      <a:pt x="489" y="2934"/>
                      <a:pt x="545" y="2929"/>
                      <a:pt x="602" y="2917"/>
                    </a:cubicBezTo>
                    <a:cubicBezTo>
                      <a:pt x="619" y="2914"/>
                      <a:pt x="613" y="2891"/>
                      <a:pt x="597" y="2891"/>
                    </a:cubicBezTo>
                    <a:cubicBezTo>
                      <a:pt x="597" y="2891"/>
                      <a:pt x="596" y="2891"/>
                      <a:pt x="595" y="2891"/>
                    </a:cubicBezTo>
                    <a:cubicBezTo>
                      <a:pt x="525" y="2902"/>
                      <a:pt x="456" y="2908"/>
                      <a:pt x="386" y="2909"/>
                    </a:cubicBezTo>
                    <a:cubicBezTo>
                      <a:pt x="392" y="2784"/>
                      <a:pt x="406" y="2659"/>
                      <a:pt x="427" y="2535"/>
                    </a:cubicBezTo>
                    <a:cubicBezTo>
                      <a:pt x="433" y="2535"/>
                      <a:pt x="438" y="2535"/>
                      <a:pt x="443" y="2535"/>
                    </a:cubicBezTo>
                    <a:cubicBezTo>
                      <a:pt x="532" y="2535"/>
                      <a:pt x="621" y="2528"/>
                      <a:pt x="711" y="2512"/>
                    </a:cubicBezTo>
                    <a:cubicBezTo>
                      <a:pt x="725" y="2510"/>
                      <a:pt x="723" y="2486"/>
                      <a:pt x="709" y="2486"/>
                    </a:cubicBezTo>
                    <a:cubicBezTo>
                      <a:pt x="709" y="2486"/>
                      <a:pt x="708" y="2486"/>
                      <a:pt x="708" y="2486"/>
                    </a:cubicBezTo>
                    <a:cubicBezTo>
                      <a:pt x="616" y="2495"/>
                      <a:pt x="524" y="2502"/>
                      <a:pt x="433" y="2503"/>
                    </a:cubicBezTo>
                    <a:cubicBezTo>
                      <a:pt x="454" y="2387"/>
                      <a:pt x="483" y="2274"/>
                      <a:pt x="517" y="2161"/>
                    </a:cubicBezTo>
                    <a:cubicBezTo>
                      <a:pt x="592" y="2156"/>
                      <a:pt x="666" y="2151"/>
                      <a:pt x="741" y="2151"/>
                    </a:cubicBezTo>
                    <a:cubicBezTo>
                      <a:pt x="760" y="2151"/>
                      <a:pt x="779" y="2152"/>
                      <a:pt x="798" y="2152"/>
                    </a:cubicBezTo>
                    <a:cubicBezTo>
                      <a:pt x="799" y="2152"/>
                      <a:pt x="799" y="2152"/>
                      <a:pt x="799" y="2152"/>
                    </a:cubicBezTo>
                    <a:cubicBezTo>
                      <a:pt x="821" y="2152"/>
                      <a:pt x="820" y="2119"/>
                      <a:pt x="798" y="2117"/>
                    </a:cubicBezTo>
                    <a:cubicBezTo>
                      <a:pt x="760" y="2114"/>
                      <a:pt x="720" y="2112"/>
                      <a:pt x="681" y="2112"/>
                    </a:cubicBezTo>
                    <a:cubicBezTo>
                      <a:pt x="629" y="2112"/>
                      <a:pt x="578" y="2116"/>
                      <a:pt x="528" y="2123"/>
                    </a:cubicBezTo>
                    <a:cubicBezTo>
                      <a:pt x="571" y="1988"/>
                      <a:pt x="623" y="1857"/>
                      <a:pt x="685" y="1729"/>
                    </a:cubicBezTo>
                    <a:cubicBezTo>
                      <a:pt x="714" y="1731"/>
                      <a:pt x="744" y="1732"/>
                      <a:pt x="773" y="1732"/>
                    </a:cubicBezTo>
                    <a:cubicBezTo>
                      <a:pt x="869" y="1732"/>
                      <a:pt x="964" y="1720"/>
                      <a:pt x="1058" y="1692"/>
                    </a:cubicBezTo>
                    <a:cubicBezTo>
                      <a:pt x="1072" y="1688"/>
                      <a:pt x="1067" y="1668"/>
                      <a:pt x="1053" y="1668"/>
                    </a:cubicBezTo>
                    <a:cubicBezTo>
                      <a:pt x="1052" y="1668"/>
                      <a:pt x="1052" y="1668"/>
                      <a:pt x="1051" y="1668"/>
                    </a:cubicBezTo>
                    <a:cubicBezTo>
                      <a:pt x="950" y="1689"/>
                      <a:pt x="850" y="1703"/>
                      <a:pt x="747" y="1703"/>
                    </a:cubicBezTo>
                    <a:cubicBezTo>
                      <a:pt x="731" y="1703"/>
                      <a:pt x="714" y="1703"/>
                      <a:pt x="697" y="1702"/>
                    </a:cubicBezTo>
                    <a:cubicBezTo>
                      <a:pt x="753" y="1587"/>
                      <a:pt x="817" y="1476"/>
                      <a:pt x="888" y="1369"/>
                    </a:cubicBezTo>
                    <a:cubicBezTo>
                      <a:pt x="907" y="1368"/>
                      <a:pt x="926" y="1368"/>
                      <a:pt x="945" y="1368"/>
                    </a:cubicBezTo>
                    <a:cubicBezTo>
                      <a:pt x="1016" y="1368"/>
                      <a:pt x="1087" y="1374"/>
                      <a:pt x="1158" y="1387"/>
                    </a:cubicBezTo>
                    <a:cubicBezTo>
                      <a:pt x="1159" y="1387"/>
                      <a:pt x="1160" y="1387"/>
                      <a:pt x="1161" y="1387"/>
                    </a:cubicBezTo>
                    <a:cubicBezTo>
                      <a:pt x="1180" y="1387"/>
                      <a:pt x="1188" y="1358"/>
                      <a:pt x="1167" y="1354"/>
                    </a:cubicBezTo>
                    <a:cubicBezTo>
                      <a:pt x="1102" y="1339"/>
                      <a:pt x="1036" y="1333"/>
                      <a:pt x="971" y="1333"/>
                    </a:cubicBezTo>
                    <a:cubicBezTo>
                      <a:pt x="951" y="1333"/>
                      <a:pt x="932" y="1333"/>
                      <a:pt x="912" y="1334"/>
                    </a:cubicBezTo>
                    <a:cubicBezTo>
                      <a:pt x="975" y="1242"/>
                      <a:pt x="1043" y="1153"/>
                      <a:pt x="1116" y="1067"/>
                    </a:cubicBezTo>
                    <a:cubicBezTo>
                      <a:pt x="1142" y="1037"/>
                      <a:pt x="1170" y="1007"/>
                      <a:pt x="1197" y="977"/>
                    </a:cubicBezTo>
                    <a:cubicBezTo>
                      <a:pt x="1279" y="979"/>
                      <a:pt x="1360" y="980"/>
                      <a:pt x="1442" y="980"/>
                    </a:cubicBezTo>
                    <a:cubicBezTo>
                      <a:pt x="1495" y="980"/>
                      <a:pt x="1548" y="980"/>
                      <a:pt x="1601" y="979"/>
                    </a:cubicBezTo>
                    <a:cubicBezTo>
                      <a:pt x="1616" y="979"/>
                      <a:pt x="1616" y="956"/>
                      <a:pt x="1601" y="956"/>
                    </a:cubicBezTo>
                    <a:cubicBezTo>
                      <a:pt x="1550" y="955"/>
                      <a:pt x="1500" y="955"/>
                      <a:pt x="1449" y="955"/>
                    </a:cubicBezTo>
                    <a:cubicBezTo>
                      <a:pt x="1371" y="955"/>
                      <a:pt x="1293" y="956"/>
                      <a:pt x="1215" y="958"/>
                    </a:cubicBezTo>
                    <a:cubicBezTo>
                      <a:pt x="1306" y="861"/>
                      <a:pt x="1404" y="768"/>
                      <a:pt x="1509" y="680"/>
                    </a:cubicBezTo>
                    <a:cubicBezTo>
                      <a:pt x="1643" y="675"/>
                      <a:pt x="1777" y="670"/>
                      <a:pt x="1911" y="659"/>
                    </a:cubicBezTo>
                    <a:cubicBezTo>
                      <a:pt x="1930" y="658"/>
                      <a:pt x="1930" y="630"/>
                      <a:pt x="1911" y="630"/>
                    </a:cubicBezTo>
                    <a:cubicBezTo>
                      <a:pt x="1790" y="632"/>
                      <a:pt x="1669" y="640"/>
                      <a:pt x="1548" y="647"/>
                    </a:cubicBezTo>
                    <a:cubicBezTo>
                      <a:pt x="1644" y="570"/>
                      <a:pt x="1744" y="500"/>
                      <a:pt x="1848" y="437"/>
                    </a:cubicBezTo>
                    <a:cubicBezTo>
                      <a:pt x="1959" y="439"/>
                      <a:pt x="2071" y="440"/>
                      <a:pt x="2182" y="440"/>
                    </a:cubicBezTo>
                    <a:cubicBezTo>
                      <a:pt x="2274" y="440"/>
                      <a:pt x="2366" y="439"/>
                      <a:pt x="2457" y="437"/>
                    </a:cubicBezTo>
                    <a:cubicBezTo>
                      <a:pt x="2478" y="437"/>
                      <a:pt x="2478" y="405"/>
                      <a:pt x="2457" y="404"/>
                    </a:cubicBezTo>
                    <a:cubicBezTo>
                      <a:pt x="2370" y="402"/>
                      <a:pt x="2283" y="401"/>
                      <a:pt x="2196" y="401"/>
                    </a:cubicBezTo>
                    <a:cubicBezTo>
                      <a:pt x="2099" y="401"/>
                      <a:pt x="2001" y="402"/>
                      <a:pt x="1904" y="403"/>
                    </a:cubicBezTo>
                    <a:cubicBezTo>
                      <a:pt x="2108" y="287"/>
                      <a:pt x="2326" y="204"/>
                      <a:pt x="2553" y="174"/>
                    </a:cubicBezTo>
                    <a:cubicBezTo>
                      <a:pt x="2678" y="157"/>
                      <a:pt x="2810" y="149"/>
                      <a:pt x="2944" y="149"/>
                    </a:cubicBezTo>
                    <a:close/>
                    <a:moveTo>
                      <a:pt x="2925" y="1"/>
                    </a:moveTo>
                    <a:cubicBezTo>
                      <a:pt x="2345" y="1"/>
                      <a:pt x="1864" y="184"/>
                      <a:pt x="1401" y="582"/>
                    </a:cubicBezTo>
                    <a:cubicBezTo>
                      <a:pt x="449" y="1398"/>
                      <a:pt x="0" y="2696"/>
                      <a:pt x="358" y="3914"/>
                    </a:cubicBezTo>
                    <a:cubicBezTo>
                      <a:pt x="699" y="5081"/>
                      <a:pt x="1828" y="6049"/>
                      <a:pt x="3066" y="6049"/>
                    </a:cubicBezTo>
                    <a:cubicBezTo>
                      <a:pt x="3154" y="6049"/>
                      <a:pt x="3244" y="6044"/>
                      <a:pt x="3333" y="6033"/>
                    </a:cubicBezTo>
                    <a:cubicBezTo>
                      <a:pt x="3440" y="6048"/>
                      <a:pt x="3545" y="6056"/>
                      <a:pt x="3649" y="6056"/>
                    </a:cubicBezTo>
                    <a:cubicBezTo>
                      <a:pt x="4776" y="6056"/>
                      <a:pt x="5722" y="5198"/>
                      <a:pt x="6032" y="4114"/>
                    </a:cubicBezTo>
                    <a:cubicBezTo>
                      <a:pt x="6384" y="2883"/>
                      <a:pt x="5946" y="1464"/>
                      <a:pt x="4956" y="650"/>
                    </a:cubicBezTo>
                    <a:cubicBezTo>
                      <a:pt x="4433" y="218"/>
                      <a:pt x="3814" y="59"/>
                      <a:pt x="3150" y="10"/>
                    </a:cubicBezTo>
                    <a:cubicBezTo>
                      <a:pt x="3073" y="4"/>
                      <a:pt x="2999" y="1"/>
                      <a:pt x="2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5242699" y="987216"/>
                <a:ext cx="434942" cy="435480"/>
              </a:xfrm>
              <a:custGeom>
                <a:avLst/>
                <a:gdLst/>
                <a:ahLst/>
                <a:cxnLst/>
                <a:rect l="l" t="t" r="r" b="b"/>
                <a:pathLst>
                  <a:path w="5093" h="5099" extrusionOk="0">
                    <a:moveTo>
                      <a:pt x="2439" y="119"/>
                    </a:moveTo>
                    <a:cubicBezTo>
                      <a:pt x="3680" y="119"/>
                      <a:pt x="4678" y="1099"/>
                      <a:pt x="4805" y="2317"/>
                    </a:cubicBezTo>
                    <a:cubicBezTo>
                      <a:pt x="4851" y="2765"/>
                      <a:pt x="4769" y="3192"/>
                      <a:pt x="4591" y="3570"/>
                    </a:cubicBezTo>
                    <a:cubicBezTo>
                      <a:pt x="4590" y="3568"/>
                      <a:pt x="4589" y="3565"/>
                      <a:pt x="4587" y="3563"/>
                    </a:cubicBezTo>
                    <a:cubicBezTo>
                      <a:pt x="4521" y="3483"/>
                      <a:pt x="4427" y="3426"/>
                      <a:pt x="4344" y="3364"/>
                    </a:cubicBezTo>
                    <a:cubicBezTo>
                      <a:pt x="4338" y="3358"/>
                      <a:pt x="4330" y="3356"/>
                      <a:pt x="4323" y="3356"/>
                    </a:cubicBezTo>
                    <a:cubicBezTo>
                      <a:pt x="4291" y="3356"/>
                      <a:pt x="4262" y="3405"/>
                      <a:pt x="4292" y="3431"/>
                    </a:cubicBezTo>
                    <a:cubicBezTo>
                      <a:pt x="4370" y="3500"/>
                      <a:pt x="4446" y="3578"/>
                      <a:pt x="4537" y="3628"/>
                    </a:cubicBezTo>
                    <a:cubicBezTo>
                      <a:pt x="4544" y="3631"/>
                      <a:pt x="4550" y="3633"/>
                      <a:pt x="4556" y="3633"/>
                    </a:cubicBezTo>
                    <a:cubicBezTo>
                      <a:pt x="4558" y="3633"/>
                      <a:pt x="4559" y="3633"/>
                      <a:pt x="4561" y="3632"/>
                    </a:cubicBezTo>
                    <a:lnTo>
                      <a:pt x="4561" y="3632"/>
                    </a:lnTo>
                    <a:cubicBezTo>
                      <a:pt x="4247" y="4256"/>
                      <a:pt x="3668" y="4741"/>
                      <a:pt x="2971" y="4967"/>
                    </a:cubicBezTo>
                    <a:cubicBezTo>
                      <a:pt x="2956" y="4972"/>
                      <a:pt x="2947" y="4981"/>
                      <a:pt x="2940" y="4991"/>
                    </a:cubicBezTo>
                    <a:cubicBezTo>
                      <a:pt x="2309" y="4963"/>
                      <a:pt x="1730" y="4832"/>
                      <a:pt x="1226" y="4424"/>
                    </a:cubicBezTo>
                    <a:cubicBezTo>
                      <a:pt x="762" y="4045"/>
                      <a:pt x="451" y="3498"/>
                      <a:pt x="349" y="2909"/>
                    </a:cubicBezTo>
                    <a:cubicBezTo>
                      <a:pt x="132" y="1670"/>
                      <a:pt x="980" y="184"/>
                      <a:pt x="2332" y="122"/>
                    </a:cubicBezTo>
                    <a:cubicBezTo>
                      <a:pt x="2368" y="120"/>
                      <a:pt x="2404" y="119"/>
                      <a:pt x="2439" y="119"/>
                    </a:cubicBezTo>
                    <a:close/>
                    <a:moveTo>
                      <a:pt x="2501" y="1"/>
                    </a:moveTo>
                    <a:cubicBezTo>
                      <a:pt x="1987" y="1"/>
                      <a:pt x="1479" y="179"/>
                      <a:pt x="1066" y="556"/>
                    </a:cubicBezTo>
                    <a:cubicBezTo>
                      <a:pt x="304" y="1252"/>
                      <a:pt x="1" y="2352"/>
                      <a:pt x="337" y="3331"/>
                    </a:cubicBezTo>
                    <a:cubicBezTo>
                      <a:pt x="672" y="4308"/>
                      <a:pt x="1651" y="5098"/>
                      <a:pt x="2703" y="5098"/>
                    </a:cubicBezTo>
                    <a:cubicBezTo>
                      <a:pt x="2792" y="5098"/>
                      <a:pt x="2882" y="5093"/>
                      <a:pt x="2972" y="5081"/>
                    </a:cubicBezTo>
                    <a:cubicBezTo>
                      <a:pt x="2976" y="5082"/>
                      <a:pt x="2981" y="5083"/>
                      <a:pt x="2986" y="5083"/>
                    </a:cubicBezTo>
                    <a:cubicBezTo>
                      <a:pt x="2991" y="5083"/>
                      <a:pt x="2996" y="5082"/>
                      <a:pt x="3002" y="5080"/>
                    </a:cubicBezTo>
                    <a:cubicBezTo>
                      <a:pt x="3926" y="4808"/>
                      <a:pt x="4687" y="4024"/>
                      <a:pt x="4889" y="3074"/>
                    </a:cubicBezTo>
                    <a:cubicBezTo>
                      <a:pt x="5093" y="2120"/>
                      <a:pt x="4711" y="1061"/>
                      <a:pt x="3922" y="480"/>
                    </a:cubicBezTo>
                    <a:cubicBezTo>
                      <a:pt x="3495" y="166"/>
                      <a:pt x="2995" y="1"/>
                      <a:pt x="2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5445186" y="999001"/>
                <a:ext cx="15714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75" extrusionOk="0">
                    <a:moveTo>
                      <a:pt x="92" y="0"/>
                    </a:moveTo>
                    <a:cubicBezTo>
                      <a:pt x="70" y="0"/>
                      <a:pt x="48" y="11"/>
                      <a:pt x="36" y="32"/>
                    </a:cubicBezTo>
                    <a:cubicBezTo>
                      <a:pt x="0" y="94"/>
                      <a:pt x="18" y="163"/>
                      <a:pt x="23" y="232"/>
                    </a:cubicBezTo>
                    <a:cubicBezTo>
                      <a:pt x="29" y="302"/>
                      <a:pt x="35" y="371"/>
                      <a:pt x="46" y="440"/>
                    </a:cubicBezTo>
                    <a:cubicBezTo>
                      <a:pt x="49" y="463"/>
                      <a:pt x="71" y="475"/>
                      <a:pt x="92" y="475"/>
                    </a:cubicBezTo>
                    <a:cubicBezTo>
                      <a:pt x="113" y="475"/>
                      <a:pt x="135" y="463"/>
                      <a:pt x="138" y="440"/>
                    </a:cubicBezTo>
                    <a:cubicBezTo>
                      <a:pt x="149" y="371"/>
                      <a:pt x="156" y="302"/>
                      <a:pt x="161" y="232"/>
                    </a:cubicBezTo>
                    <a:cubicBezTo>
                      <a:pt x="166" y="163"/>
                      <a:pt x="183" y="94"/>
                      <a:pt x="149" y="32"/>
                    </a:cubicBezTo>
                    <a:cubicBezTo>
                      <a:pt x="137" y="11"/>
                      <a:pt x="114" y="0"/>
                      <a:pt x="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5465426" y="1362911"/>
                <a:ext cx="18105" cy="4142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85" extrusionOk="0">
                    <a:moveTo>
                      <a:pt x="77" y="1"/>
                    </a:moveTo>
                    <a:cubicBezTo>
                      <a:pt x="54" y="1"/>
                      <a:pt x="32" y="14"/>
                      <a:pt x="25" y="39"/>
                    </a:cubicBezTo>
                    <a:cubicBezTo>
                      <a:pt x="5" y="114"/>
                      <a:pt x="1" y="188"/>
                      <a:pt x="7" y="264"/>
                    </a:cubicBezTo>
                    <a:cubicBezTo>
                      <a:pt x="12" y="334"/>
                      <a:pt x="11" y="419"/>
                      <a:pt x="70" y="465"/>
                    </a:cubicBezTo>
                    <a:cubicBezTo>
                      <a:pt x="85" y="477"/>
                      <a:pt x="105" y="485"/>
                      <a:pt x="125" y="485"/>
                    </a:cubicBezTo>
                    <a:cubicBezTo>
                      <a:pt x="147" y="485"/>
                      <a:pt x="168" y="475"/>
                      <a:pt x="180" y="451"/>
                    </a:cubicBezTo>
                    <a:cubicBezTo>
                      <a:pt x="212" y="383"/>
                      <a:pt x="188" y="327"/>
                      <a:pt x="173" y="256"/>
                    </a:cubicBezTo>
                    <a:cubicBezTo>
                      <a:pt x="159" y="183"/>
                      <a:pt x="148" y="111"/>
                      <a:pt x="129" y="39"/>
                    </a:cubicBezTo>
                    <a:cubicBezTo>
                      <a:pt x="122" y="14"/>
                      <a:pt x="99" y="1"/>
                      <a:pt x="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5271053" y="1194151"/>
                <a:ext cx="43554" cy="1622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90" extrusionOk="0">
                    <a:moveTo>
                      <a:pt x="390" y="0"/>
                    </a:moveTo>
                    <a:cubicBezTo>
                      <a:pt x="359" y="0"/>
                      <a:pt x="327" y="8"/>
                      <a:pt x="292" y="14"/>
                    </a:cubicBezTo>
                    <a:cubicBezTo>
                      <a:pt x="220" y="25"/>
                      <a:pt x="140" y="32"/>
                      <a:pt x="71" y="58"/>
                    </a:cubicBezTo>
                    <a:cubicBezTo>
                      <a:pt x="19" y="78"/>
                      <a:pt x="0" y="174"/>
                      <a:pt x="71" y="184"/>
                    </a:cubicBezTo>
                    <a:cubicBezTo>
                      <a:pt x="97" y="188"/>
                      <a:pt x="124" y="189"/>
                      <a:pt x="151" y="189"/>
                    </a:cubicBezTo>
                    <a:cubicBezTo>
                      <a:pt x="201" y="189"/>
                      <a:pt x="251" y="185"/>
                      <a:pt x="302" y="182"/>
                    </a:cubicBezTo>
                    <a:cubicBezTo>
                      <a:pt x="377" y="177"/>
                      <a:pt x="445" y="184"/>
                      <a:pt x="493" y="117"/>
                    </a:cubicBezTo>
                    <a:cubicBezTo>
                      <a:pt x="509" y="94"/>
                      <a:pt x="502" y="53"/>
                      <a:pt x="482" y="35"/>
                    </a:cubicBezTo>
                    <a:cubicBezTo>
                      <a:pt x="453" y="9"/>
                      <a:pt x="42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5608815" y="1190991"/>
                <a:ext cx="38686" cy="1793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10" extrusionOk="0">
                    <a:moveTo>
                      <a:pt x="277" y="0"/>
                    </a:moveTo>
                    <a:cubicBezTo>
                      <a:pt x="200" y="0"/>
                      <a:pt x="114" y="24"/>
                      <a:pt x="54" y="57"/>
                    </a:cubicBezTo>
                    <a:cubicBezTo>
                      <a:pt x="1" y="87"/>
                      <a:pt x="8" y="183"/>
                      <a:pt x="72" y="194"/>
                    </a:cubicBezTo>
                    <a:cubicBezTo>
                      <a:pt x="119" y="203"/>
                      <a:pt x="163" y="204"/>
                      <a:pt x="210" y="206"/>
                    </a:cubicBezTo>
                    <a:cubicBezTo>
                      <a:pt x="236" y="207"/>
                      <a:pt x="262" y="209"/>
                      <a:pt x="287" y="209"/>
                    </a:cubicBezTo>
                    <a:cubicBezTo>
                      <a:pt x="310" y="209"/>
                      <a:pt x="333" y="208"/>
                      <a:pt x="355" y="202"/>
                    </a:cubicBezTo>
                    <a:cubicBezTo>
                      <a:pt x="453" y="179"/>
                      <a:pt x="447" y="36"/>
                      <a:pt x="355" y="10"/>
                    </a:cubicBezTo>
                    <a:cubicBezTo>
                      <a:pt x="331" y="3"/>
                      <a:pt x="305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5298808" y="1111821"/>
                <a:ext cx="29719" cy="1708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61" y="1"/>
                    </a:moveTo>
                    <a:cubicBezTo>
                      <a:pt x="22" y="1"/>
                      <a:pt x="0" y="55"/>
                      <a:pt x="39" y="81"/>
                    </a:cubicBezTo>
                    <a:cubicBezTo>
                      <a:pt x="108" y="129"/>
                      <a:pt x="182" y="166"/>
                      <a:pt x="259" y="196"/>
                    </a:cubicBezTo>
                    <a:cubicBezTo>
                      <a:pt x="266" y="198"/>
                      <a:pt x="272" y="199"/>
                      <a:pt x="278" y="199"/>
                    </a:cubicBezTo>
                    <a:cubicBezTo>
                      <a:pt x="328" y="199"/>
                      <a:pt x="347" y="112"/>
                      <a:pt x="288" y="94"/>
                    </a:cubicBezTo>
                    <a:cubicBezTo>
                      <a:pt x="217" y="71"/>
                      <a:pt x="149" y="41"/>
                      <a:pt x="83" y="6"/>
                    </a:cubicBezTo>
                    <a:cubicBezTo>
                      <a:pt x="75" y="2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336726" y="1054344"/>
                <a:ext cx="23229" cy="18362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5" extrusionOk="0">
                    <a:moveTo>
                      <a:pt x="60" y="1"/>
                    </a:moveTo>
                    <a:cubicBezTo>
                      <a:pt x="26" y="1"/>
                      <a:pt x="0" y="45"/>
                      <a:pt x="29" y="75"/>
                    </a:cubicBezTo>
                    <a:cubicBezTo>
                      <a:pt x="77" y="127"/>
                      <a:pt x="129" y="185"/>
                      <a:pt x="194" y="212"/>
                    </a:cubicBezTo>
                    <a:cubicBezTo>
                      <a:pt x="199" y="214"/>
                      <a:pt x="204" y="215"/>
                      <a:pt x="209" y="215"/>
                    </a:cubicBezTo>
                    <a:cubicBezTo>
                      <a:pt x="228" y="215"/>
                      <a:pt x="248" y="202"/>
                      <a:pt x="258" y="186"/>
                    </a:cubicBezTo>
                    <a:cubicBezTo>
                      <a:pt x="271" y="162"/>
                      <a:pt x="264" y="138"/>
                      <a:pt x="249" y="118"/>
                    </a:cubicBezTo>
                    <a:cubicBezTo>
                      <a:pt x="228" y="90"/>
                      <a:pt x="198" y="74"/>
                      <a:pt x="168" y="56"/>
                    </a:cubicBezTo>
                    <a:cubicBezTo>
                      <a:pt x="140" y="38"/>
                      <a:pt x="111" y="22"/>
                      <a:pt x="82" y="6"/>
                    </a:cubicBezTo>
                    <a:cubicBezTo>
                      <a:pt x="75" y="2"/>
                      <a:pt x="67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5307604" y="1294246"/>
                <a:ext cx="22033" cy="2075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43" extrusionOk="0">
                    <a:moveTo>
                      <a:pt x="187" y="0"/>
                    </a:moveTo>
                    <a:cubicBezTo>
                      <a:pt x="183" y="0"/>
                      <a:pt x="179" y="1"/>
                      <a:pt x="175" y="2"/>
                    </a:cubicBezTo>
                    <a:cubicBezTo>
                      <a:pt x="102" y="21"/>
                      <a:pt x="42" y="110"/>
                      <a:pt x="14" y="175"/>
                    </a:cubicBezTo>
                    <a:cubicBezTo>
                      <a:pt x="1" y="206"/>
                      <a:pt x="26" y="243"/>
                      <a:pt x="54" y="243"/>
                    </a:cubicBezTo>
                    <a:cubicBezTo>
                      <a:pt x="64" y="243"/>
                      <a:pt x="74" y="238"/>
                      <a:pt x="83" y="228"/>
                    </a:cubicBezTo>
                    <a:cubicBezTo>
                      <a:pt x="107" y="202"/>
                      <a:pt x="130" y="175"/>
                      <a:pt x="156" y="152"/>
                    </a:cubicBezTo>
                    <a:cubicBezTo>
                      <a:pt x="183" y="127"/>
                      <a:pt x="213" y="109"/>
                      <a:pt x="233" y="78"/>
                    </a:cubicBezTo>
                    <a:cubicBezTo>
                      <a:pt x="257" y="43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5368496" y="1346343"/>
                <a:ext cx="19215" cy="2118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48" extrusionOk="0">
                    <a:moveTo>
                      <a:pt x="162" y="1"/>
                    </a:moveTo>
                    <a:cubicBezTo>
                      <a:pt x="157" y="1"/>
                      <a:pt x="151" y="2"/>
                      <a:pt x="145" y="4"/>
                    </a:cubicBezTo>
                    <a:cubicBezTo>
                      <a:pt x="76" y="25"/>
                      <a:pt x="36" y="112"/>
                      <a:pt x="14" y="175"/>
                    </a:cubicBezTo>
                    <a:cubicBezTo>
                      <a:pt x="0" y="212"/>
                      <a:pt x="38" y="247"/>
                      <a:pt x="73" y="247"/>
                    </a:cubicBezTo>
                    <a:cubicBezTo>
                      <a:pt x="86" y="247"/>
                      <a:pt x="99" y="242"/>
                      <a:pt x="109" y="230"/>
                    </a:cubicBezTo>
                    <a:cubicBezTo>
                      <a:pt x="127" y="206"/>
                      <a:pt x="145" y="182"/>
                      <a:pt x="164" y="159"/>
                    </a:cubicBezTo>
                    <a:cubicBezTo>
                      <a:pt x="186" y="134"/>
                      <a:pt x="210" y="110"/>
                      <a:pt x="217" y="76"/>
                    </a:cubicBezTo>
                    <a:cubicBezTo>
                      <a:pt x="225" y="40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5530417" y="1040508"/>
                <a:ext cx="2621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8" extrusionOk="0">
                    <a:moveTo>
                      <a:pt x="245" y="0"/>
                    </a:moveTo>
                    <a:cubicBezTo>
                      <a:pt x="236" y="0"/>
                      <a:pt x="227" y="3"/>
                      <a:pt x="218" y="8"/>
                    </a:cubicBezTo>
                    <a:cubicBezTo>
                      <a:pt x="147" y="52"/>
                      <a:pt x="102" y="125"/>
                      <a:pt x="42" y="182"/>
                    </a:cubicBezTo>
                    <a:cubicBezTo>
                      <a:pt x="0" y="220"/>
                      <a:pt x="38" y="288"/>
                      <a:pt x="86" y="288"/>
                    </a:cubicBezTo>
                    <a:cubicBezTo>
                      <a:pt x="96" y="288"/>
                      <a:pt x="106" y="285"/>
                      <a:pt x="116" y="278"/>
                    </a:cubicBezTo>
                    <a:cubicBezTo>
                      <a:pt x="192" y="228"/>
                      <a:pt x="278" y="164"/>
                      <a:pt x="299" y="70"/>
                    </a:cubicBezTo>
                    <a:cubicBezTo>
                      <a:pt x="306" y="35"/>
                      <a:pt x="278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5590368" y="1092263"/>
                <a:ext cx="23229" cy="2092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5" extrusionOk="0">
                    <a:moveTo>
                      <a:pt x="205" y="0"/>
                    </a:moveTo>
                    <a:cubicBezTo>
                      <a:pt x="197" y="0"/>
                      <a:pt x="190" y="2"/>
                      <a:pt x="183" y="5"/>
                    </a:cubicBezTo>
                    <a:cubicBezTo>
                      <a:pt x="121" y="34"/>
                      <a:pt x="79" y="103"/>
                      <a:pt x="35" y="154"/>
                    </a:cubicBezTo>
                    <a:cubicBezTo>
                      <a:pt x="1" y="194"/>
                      <a:pt x="34" y="245"/>
                      <a:pt x="73" y="245"/>
                    </a:cubicBezTo>
                    <a:cubicBezTo>
                      <a:pt x="85" y="245"/>
                      <a:pt x="98" y="240"/>
                      <a:pt x="109" y="229"/>
                    </a:cubicBezTo>
                    <a:lnTo>
                      <a:pt x="190" y="152"/>
                    </a:lnTo>
                    <a:cubicBezTo>
                      <a:pt x="220" y="124"/>
                      <a:pt x="241" y="100"/>
                      <a:pt x="257" y="62"/>
                    </a:cubicBezTo>
                    <a:cubicBezTo>
                      <a:pt x="272" y="26"/>
                      <a:pt x="23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5551767" y="1333874"/>
                <a:ext cx="20667" cy="1981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2" extrusionOk="0">
                    <a:moveTo>
                      <a:pt x="51" y="1"/>
                    </a:moveTo>
                    <a:cubicBezTo>
                      <a:pt x="21" y="1"/>
                      <a:pt x="0" y="35"/>
                      <a:pt x="14" y="65"/>
                    </a:cubicBezTo>
                    <a:cubicBezTo>
                      <a:pt x="29" y="96"/>
                      <a:pt x="54" y="124"/>
                      <a:pt x="76" y="151"/>
                    </a:cubicBezTo>
                    <a:cubicBezTo>
                      <a:pt x="98" y="179"/>
                      <a:pt x="124" y="200"/>
                      <a:pt x="153" y="223"/>
                    </a:cubicBezTo>
                    <a:cubicBezTo>
                      <a:pt x="160" y="229"/>
                      <a:pt x="169" y="231"/>
                      <a:pt x="177" y="231"/>
                    </a:cubicBezTo>
                    <a:cubicBezTo>
                      <a:pt x="211" y="231"/>
                      <a:pt x="242" y="187"/>
                      <a:pt x="221" y="155"/>
                    </a:cubicBezTo>
                    <a:cubicBezTo>
                      <a:pt x="184" y="98"/>
                      <a:pt x="133" y="40"/>
                      <a:pt x="73" y="7"/>
                    </a:cubicBezTo>
                    <a:cubicBezTo>
                      <a:pt x="66" y="2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5412477" y="1039825"/>
                <a:ext cx="78483" cy="29533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3458" extrusionOk="0">
                    <a:moveTo>
                      <a:pt x="481" y="340"/>
                    </a:moveTo>
                    <a:cubicBezTo>
                      <a:pt x="569" y="789"/>
                      <a:pt x="634" y="1239"/>
                      <a:pt x="664" y="1697"/>
                    </a:cubicBezTo>
                    <a:cubicBezTo>
                      <a:pt x="637" y="1689"/>
                      <a:pt x="609" y="1684"/>
                      <a:pt x="579" y="1684"/>
                    </a:cubicBezTo>
                    <a:cubicBezTo>
                      <a:pt x="573" y="1684"/>
                      <a:pt x="567" y="1684"/>
                      <a:pt x="560" y="1685"/>
                    </a:cubicBezTo>
                    <a:cubicBezTo>
                      <a:pt x="554" y="1681"/>
                      <a:pt x="548" y="1678"/>
                      <a:pt x="540" y="1676"/>
                    </a:cubicBezTo>
                    <a:cubicBezTo>
                      <a:pt x="524" y="1673"/>
                      <a:pt x="507" y="1672"/>
                      <a:pt x="491" y="1672"/>
                    </a:cubicBezTo>
                    <a:cubicBezTo>
                      <a:pt x="447" y="1672"/>
                      <a:pt x="405" y="1682"/>
                      <a:pt x="365" y="1698"/>
                    </a:cubicBezTo>
                    <a:cubicBezTo>
                      <a:pt x="425" y="1249"/>
                      <a:pt x="430" y="791"/>
                      <a:pt x="481" y="340"/>
                    </a:cubicBezTo>
                    <a:close/>
                    <a:moveTo>
                      <a:pt x="544" y="1784"/>
                    </a:moveTo>
                    <a:cubicBezTo>
                      <a:pt x="635" y="1832"/>
                      <a:pt x="723" y="1901"/>
                      <a:pt x="745" y="2008"/>
                    </a:cubicBezTo>
                    <a:cubicBezTo>
                      <a:pt x="773" y="2142"/>
                      <a:pt x="655" y="2281"/>
                      <a:pt x="518" y="2283"/>
                    </a:cubicBezTo>
                    <a:cubicBezTo>
                      <a:pt x="517" y="2283"/>
                      <a:pt x="517" y="2283"/>
                      <a:pt x="516" y="2283"/>
                    </a:cubicBezTo>
                    <a:cubicBezTo>
                      <a:pt x="389" y="2283"/>
                      <a:pt x="276" y="2160"/>
                      <a:pt x="277" y="2034"/>
                    </a:cubicBezTo>
                    <a:cubicBezTo>
                      <a:pt x="279" y="1882"/>
                      <a:pt x="413" y="1818"/>
                      <a:pt x="540" y="1785"/>
                    </a:cubicBezTo>
                    <a:cubicBezTo>
                      <a:pt x="541" y="1785"/>
                      <a:pt x="543" y="1784"/>
                      <a:pt x="544" y="1784"/>
                    </a:cubicBezTo>
                    <a:close/>
                    <a:moveTo>
                      <a:pt x="299" y="2370"/>
                    </a:moveTo>
                    <a:cubicBezTo>
                      <a:pt x="353" y="2408"/>
                      <a:pt x="415" y="2432"/>
                      <a:pt x="479" y="2438"/>
                    </a:cubicBezTo>
                    <a:cubicBezTo>
                      <a:pt x="388" y="2572"/>
                      <a:pt x="307" y="2709"/>
                      <a:pt x="236" y="2851"/>
                    </a:cubicBezTo>
                    <a:cubicBezTo>
                      <a:pt x="266" y="2691"/>
                      <a:pt x="290" y="2530"/>
                      <a:pt x="299" y="2370"/>
                    </a:cubicBezTo>
                    <a:close/>
                    <a:moveTo>
                      <a:pt x="472" y="1"/>
                    </a:moveTo>
                    <a:cubicBezTo>
                      <a:pt x="447" y="1"/>
                      <a:pt x="421" y="18"/>
                      <a:pt x="421" y="49"/>
                    </a:cubicBezTo>
                    <a:cubicBezTo>
                      <a:pt x="417" y="608"/>
                      <a:pt x="308" y="1169"/>
                      <a:pt x="291" y="1729"/>
                    </a:cubicBezTo>
                    <a:cubicBezTo>
                      <a:pt x="291" y="1733"/>
                      <a:pt x="292" y="1736"/>
                      <a:pt x="293" y="1739"/>
                    </a:cubicBezTo>
                    <a:cubicBezTo>
                      <a:pt x="202" y="1805"/>
                      <a:pt x="136" y="1912"/>
                      <a:pt x="126" y="2024"/>
                    </a:cubicBezTo>
                    <a:cubicBezTo>
                      <a:pt x="118" y="2129"/>
                      <a:pt x="160" y="2233"/>
                      <a:pt x="230" y="2310"/>
                    </a:cubicBezTo>
                    <a:cubicBezTo>
                      <a:pt x="118" y="2656"/>
                      <a:pt x="75" y="3033"/>
                      <a:pt x="9" y="3390"/>
                    </a:cubicBezTo>
                    <a:cubicBezTo>
                      <a:pt x="1" y="3432"/>
                      <a:pt x="31" y="3458"/>
                      <a:pt x="62" y="3458"/>
                    </a:cubicBezTo>
                    <a:cubicBezTo>
                      <a:pt x="83" y="3458"/>
                      <a:pt x="104" y="3446"/>
                      <a:pt x="115" y="3419"/>
                    </a:cubicBezTo>
                    <a:cubicBezTo>
                      <a:pt x="249" y="3082"/>
                      <a:pt x="421" y="2760"/>
                      <a:pt x="615" y="2454"/>
                    </a:cubicBezTo>
                    <a:cubicBezTo>
                      <a:pt x="622" y="2443"/>
                      <a:pt x="624" y="2432"/>
                      <a:pt x="624" y="2422"/>
                    </a:cubicBezTo>
                    <a:cubicBezTo>
                      <a:pt x="779" y="2374"/>
                      <a:pt x="905" y="2231"/>
                      <a:pt x="913" y="2066"/>
                    </a:cubicBezTo>
                    <a:cubicBezTo>
                      <a:pt x="918" y="1950"/>
                      <a:pt x="866" y="1836"/>
                      <a:pt x="782" y="1763"/>
                    </a:cubicBezTo>
                    <a:cubicBezTo>
                      <a:pt x="743" y="1181"/>
                      <a:pt x="660" y="601"/>
                      <a:pt x="518" y="36"/>
                    </a:cubicBezTo>
                    <a:cubicBezTo>
                      <a:pt x="511" y="12"/>
                      <a:pt x="492" y="1"/>
                      <a:pt x="4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5445186" y="1201496"/>
                <a:ext cx="2826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90" extrusionOk="0">
                    <a:moveTo>
                      <a:pt x="141" y="109"/>
                    </a:moveTo>
                    <a:cubicBezTo>
                      <a:pt x="155" y="109"/>
                      <a:pt x="172" y="119"/>
                      <a:pt x="179" y="131"/>
                    </a:cubicBezTo>
                    <a:cubicBezTo>
                      <a:pt x="183" y="137"/>
                      <a:pt x="183" y="142"/>
                      <a:pt x="182" y="147"/>
                    </a:cubicBezTo>
                    <a:cubicBezTo>
                      <a:pt x="178" y="159"/>
                      <a:pt x="167" y="166"/>
                      <a:pt x="156" y="171"/>
                    </a:cubicBezTo>
                    <a:cubicBezTo>
                      <a:pt x="151" y="173"/>
                      <a:pt x="146" y="174"/>
                      <a:pt x="142" y="174"/>
                    </a:cubicBezTo>
                    <a:cubicBezTo>
                      <a:pt x="131" y="174"/>
                      <a:pt x="124" y="168"/>
                      <a:pt x="121" y="155"/>
                    </a:cubicBezTo>
                    <a:cubicBezTo>
                      <a:pt x="117" y="144"/>
                      <a:pt x="117" y="128"/>
                      <a:pt x="121" y="114"/>
                    </a:cubicBezTo>
                    <a:cubicBezTo>
                      <a:pt x="123" y="113"/>
                      <a:pt x="126" y="113"/>
                      <a:pt x="128" y="112"/>
                    </a:cubicBezTo>
                    <a:cubicBezTo>
                      <a:pt x="132" y="110"/>
                      <a:pt x="136" y="109"/>
                      <a:pt x="141" y="109"/>
                    </a:cubicBezTo>
                    <a:close/>
                    <a:moveTo>
                      <a:pt x="146" y="0"/>
                    </a:moveTo>
                    <a:cubicBezTo>
                      <a:pt x="121" y="0"/>
                      <a:pt x="96" y="6"/>
                      <a:pt x="73" y="19"/>
                    </a:cubicBezTo>
                    <a:cubicBezTo>
                      <a:pt x="55" y="29"/>
                      <a:pt x="48" y="44"/>
                      <a:pt x="47" y="60"/>
                    </a:cubicBezTo>
                    <a:cubicBezTo>
                      <a:pt x="16" y="91"/>
                      <a:pt x="1" y="138"/>
                      <a:pt x="11" y="185"/>
                    </a:cubicBezTo>
                    <a:cubicBezTo>
                      <a:pt x="26" y="250"/>
                      <a:pt x="84" y="289"/>
                      <a:pt x="146" y="289"/>
                    </a:cubicBezTo>
                    <a:cubicBezTo>
                      <a:pt x="163" y="289"/>
                      <a:pt x="181" y="286"/>
                      <a:pt x="197" y="280"/>
                    </a:cubicBezTo>
                    <a:cubicBezTo>
                      <a:pt x="279" y="251"/>
                      <a:pt x="330" y="158"/>
                      <a:pt x="284" y="78"/>
                    </a:cubicBezTo>
                    <a:cubicBezTo>
                      <a:pt x="255" y="29"/>
                      <a:pt x="200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5236038" y="1290744"/>
                <a:ext cx="29121" cy="4014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7" extrusionOk="0">
                    <a:moveTo>
                      <a:pt x="325" y="1"/>
                    </a:moveTo>
                    <a:cubicBezTo>
                      <a:pt x="325" y="1"/>
                      <a:pt x="324" y="1"/>
                      <a:pt x="324" y="1"/>
                    </a:cubicBezTo>
                    <a:cubicBezTo>
                      <a:pt x="221" y="13"/>
                      <a:pt x="118" y="15"/>
                      <a:pt x="14" y="21"/>
                    </a:cubicBezTo>
                    <a:cubicBezTo>
                      <a:pt x="4" y="22"/>
                      <a:pt x="1" y="38"/>
                      <a:pt x="12" y="40"/>
                    </a:cubicBezTo>
                    <a:cubicBezTo>
                      <a:pt x="45" y="44"/>
                      <a:pt x="79" y="46"/>
                      <a:pt x="113" y="46"/>
                    </a:cubicBezTo>
                    <a:cubicBezTo>
                      <a:pt x="185" y="46"/>
                      <a:pt x="258" y="37"/>
                      <a:pt x="327" y="24"/>
                    </a:cubicBezTo>
                    <a:cubicBezTo>
                      <a:pt x="340" y="22"/>
                      <a:pt x="338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15"/>
          <p:cNvGrpSpPr/>
          <p:nvPr/>
        </p:nvGrpSpPr>
        <p:grpSpPr>
          <a:xfrm>
            <a:off x="7270879" y="1732192"/>
            <a:ext cx="987461" cy="987578"/>
            <a:chOff x="4942365" y="1659251"/>
            <a:chExt cx="987461" cy="987578"/>
          </a:xfrm>
        </p:grpSpPr>
        <p:sp>
          <p:nvSpPr>
            <p:cNvPr id="298" name="Google Shape;298;p15"/>
            <p:cNvSpPr/>
            <p:nvPr/>
          </p:nvSpPr>
          <p:spPr>
            <a:xfrm>
              <a:off x="4942365" y="1659251"/>
              <a:ext cx="987461" cy="987578"/>
            </a:xfrm>
            <a:custGeom>
              <a:avLst/>
              <a:gdLst/>
              <a:ahLst/>
              <a:cxnLst/>
              <a:rect l="l" t="t" r="r" b="b"/>
              <a:pathLst>
                <a:path w="8442" h="8443" extrusionOk="0">
                  <a:moveTo>
                    <a:pt x="4221" y="1"/>
                  </a:moveTo>
                  <a:cubicBezTo>
                    <a:pt x="1890" y="1"/>
                    <a:pt x="0" y="1890"/>
                    <a:pt x="0" y="4222"/>
                  </a:cubicBezTo>
                  <a:cubicBezTo>
                    <a:pt x="0" y="6553"/>
                    <a:pt x="1890" y="8442"/>
                    <a:pt x="4221" y="8442"/>
                  </a:cubicBezTo>
                  <a:cubicBezTo>
                    <a:pt x="6552" y="8442"/>
                    <a:pt x="8442" y="6553"/>
                    <a:pt x="8442" y="4222"/>
                  </a:cubicBezTo>
                  <a:cubicBezTo>
                    <a:pt x="8442" y="1890"/>
                    <a:pt x="6552" y="1"/>
                    <a:pt x="4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5201185" y="1885821"/>
              <a:ext cx="574227" cy="534589"/>
              <a:chOff x="1786425" y="1157975"/>
              <a:chExt cx="216575" cy="201625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86425" y="1170075"/>
                <a:ext cx="17457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581" extrusionOk="0">
                    <a:moveTo>
                      <a:pt x="5110" y="148"/>
                    </a:moveTo>
                    <a:cubicBezTo>
                      <a:pt x="5753" y="148"/>
                      <a:pt x="6114" y="1419"/>
                      <a:pt x="6257" y="1886"/>
                    </a:cubicBezTo>
                    <a:cubicBezTo>
                      <a:pt x="6404" y="2367"/>
                      <a:pt x="6912" y="3992"/>
                      <a:pt x="6053" y="3992"/>
                    </a:cubicBezTo>
                    <a:cubicBezTo>
                      <a:pt x="6034" y="3992"/>
                      <a:pt x="6015" y="3991"/>
                      <a:pt x="5995" y="3990"/>
                    </a:cubicBezTo>
                    <a:cubicBezTo>
                      <a:pt x="5318" y="3936"/>
                      <a:pt x="4976" y="2893"/>
                      <a:pt x="4834" y="2352"/>
                    </a:cubicBezTo>
                    <a:cubicBezTo>
                      <a:pt x="4743" y="2006"/>
                      <a:pt x="4697" y="1651"/>
                      <a:pt x="4698" y="1294"/>
                    </a:cubicBezTo>
                    <a:cubicBezTo>
                      <a:pt x="4698" y="909"/>
                      <a:pt x="4684" y="378"/>
                      <a:pt x="5034" y="154"/>
                    </a:cubicBezTo>
                    <a:cubicBezTo>
                      <a:pt x="5060" y="150"/>
                      <a:pt x="5085" y="148"/>
                      <a:pt x="5110" y="148"/>
                    </a:cubicBezTo>
                    <a:close/>
                    <a:moveTo>
                      <a:pt x="4676" y="307"/>
                    </a:moveTo>
                    <a:lnTo>
                      <a:pt x="4676" y="307"/>
                    </a:lnTo>
                    <a:cubicBezTo>
                      <a:pt x="4450" y="828"/>
                      <a:pt x="4598" y="1953"/>
                      <a:pt x="4654" y="2223"/>
                    </a:cubicBezTo>
                    <a:cubicBezTo>
                      <a:pt x="4778" y="2820"/>
                      <a:pt x="5115" y="3914"/>
                      <a:pt x="5809" y="4117"/>
                    </a:cubicBezTo>
                    <a:cubicBezTo>
                      <a:pt x="5615" y="4165"/>
                      <a:pt x="5419" y="4210"/>
                      <a:pt x="5224" y="4254"/>
                    </a:cubicBezTo>
                    <a:cubicBezTo>
                      <a:pt x="5259" y="4192"/>
                      <a:pt x="5290" y="4128"/>
                      <a:pt x="5314" y="4059"/>
                    </a:cubicBezTo>
                    <a:cubicBezTo>
                      <a:pt x="5319" y="4045"/>
                      <a:pt x="5308" y="4035"/>
                      <a:pt x="5296" y="4035"/>
                    </a:cubicBezTo>
                    <a:cubicBezTo>
                      <a:pt x="5288" y="4035"/>
                      <a:pt x="5280" y="4039"/>
                      <a:pt x="5277" y="4048"/>
                    </a:cubicBezTo>
                    <a:cubicBezTo>
                      <a:pt x="5248" y="4123"/>
                      <a:pt x="5215" y="4195"/>
                      <a:pt x="5176" y="4264"/>
                    </a:cubicBezTo>
                    <a:cubicBezTo>
                      <a:pt x="4974" y="4309"/>
                      <a:pt x="4770" y="4351"/>
                      <a:pt x="4567" y="4392"/>
                    </a:cubicBezTo>
                    <a:cubicBezTo>
                      <a:pt x="4698" y="4183"/>
                      <a:pt x="4806" y="3961"/>
                      <a:pt x="4893" y="3731"/>
                    </a:cubicBezTo>
                    <a:cubicBezTo>
                      <a:pt x="4897" y="3720"/>
                      <a:pt x="4887" y="3712"/>
                      <a:pt x="4877" y="3712"/>
                    </a:cubicBezTo>
                    <a:cubicBezTo>
                      <a:pt x="4873" y="3712"/>
                      <a:pt x="4868" y="3714"/>
                      <a:pt x="4866" y="3719"/>
                    </a:cubicBezTo>
                    <a:cubicBezTo>
                      <a:pt x="4763" y="3955"/>
                      <a:pt x="4646" y="4179"/>
                      <a:pt x="4519" y="4401"/>
                    </a:cubicBezTo>
                    <a:cubicBezTo>
                      <a:pt x="4361" y="4432"/>
                      <a:pt x="4202" y="4461"/>
                      <a:pt x="4043" y="4488"/>
                    </a:cubicBezTo>
                    <a:cubicBezTo>
                      <a:pt x="4101" y="4387"/>
                      <a:pt x="4146" y="4281"/>
                      <a:pt x="4180" y="4168"/>
                    </a:cubicBezTo>
                    <a:cubicBezTo>
                      <a:pt x="4184" y="4156"/>
                      <a:pt x="4175" y="4148"/>
                      <a:pt x="4165" y="4148"/>
                    </a:cubicBezTo>
                    <a:cubicBezTo>
                      <a:pt x="4159" y="4148"/>
                      <a:pt x="4153" y="4152"/>
                      <a:pt x="4151" y="4159"/>
                    </a:cubicBezTo>
                    <a:cubicBezTo>
                      <a:pt x="4111" y="4275"/>
                      <a:pt x="4061" y="4387"/>
                      <a:pt x="4004" y="4495"/>
                    </a:cubicBezTo>
                    <a:cubicBezTo>
                      <a:pt x="3874" y="4518"/>
                      <a:pt x="3743" y="4541"/>
                      <a:pt x="3612" y="4561"/>
                    </a:cubicBezTo>
                    <a:cubicBezTo>
                      <a:pt x="3588" y="4564"/>
                      <a:pt x="3564" y="4568"/>
                      <a:pt x="3540" y="4571"/>
                    </a:cubicBezTo>
                    <a:cubicBezTo>
                      <a:pt x="3604" y="4446"/>
                      <a:pt x="3664" y="4317"/>
                      <a:pt x="3722" y="4189"/>
                    </a:cubicBezTo>
                    <a:cubicBezTo>
                      <a:pt x="3728" y="4175"/>
                      <a:pt x="3716" y="4163"/>
                      <a:pt x="3705" y="4163"/>
                    </a:cubicBezTo>
                    <a:cubicBezTo>
                      <a:pt x="3700" y="4163"/>
                      <a:pt x="3695" y="4165"/>
                      <a:pt x="3692" y="4172"/>
                    </a:cubicBezTo>
                    <a:cubicBezTo>
                      <a:pt x="3627" y="4305"/>
                      <a:pt x="3563" y="4440"/>
                      <a:pt x="3504" y="4577"/>
                    </a:cubicBezTo>
                    <a:cubicBezTo>
                      <a:pt x="3354" y="4598"/>
                      <a:pt x="3205" y="4619"/>
                      <a:pt x="3056" y="4637"/>
                    </a:cubicBezTo>
                    <a:cubicBezTo>
                      <a:pt x="3169" y="4412"/>
                      <a:pt x="3279" y="4180"/>
                      <a:pt x="3375" y="3946"/>
                    </a:cubicBezTo>
                    <a:cubicBezTo>
                      <a:pt x="3381" y="3933"/>
                      <a:pt x="3367" y="3922"/>
                      <a:pt x="3355" y="3922"/>
                    </a:cubicBezTo>
                    <a:cubicBezTo>
                      <a:pt x="3348" y="3922"/>
                      <a:pt x="3342" y="3925"/>
                      <a:pt x="3339" y="3931"/>
                    </a:cubicBezTo>
                    <a:cubicBezTo>
                      <a:pt x="3222" y="4162"/>
                      <a:pt x="3118" y="4403"/>
                      <a:pt x="3019" y="4641"/>
                    </a:cubicBezTo>
                    <a:cubicBezTo>
                      <a:pt x="2933" y="4653"/>
                      <a:pt x="2849" y="4663"/>
                      <a:pt x="2763" y="4674"/>
                    </a:cubicBezTo>
                    <a:cubicBezTo>
                      <a:pt x="2752" y="4660"/>
                      <a:pt x="2737" y="4654"/>
                      <a:pt x="2723" y="4654"/>
                    </a:cubicBezTo>
                    <a:cubicBezTo>
                      <a:pt x="2719" y="4654"/>
                      <a:pt x="2714" y="4654"/>
                      <a:pt x="2710" y="4655"/>
                    </a:cubicBezTo>
                    <a:cubicBezTo>
                      <a:pt x="2767" y="4546"/>
                      <a:pt x="2813" y="4432"/>
                      <a:pt x="2850" y="4314"/>
                    </a:cubicBezTo>
                    <a:cubicBezTo>
                      <a:pt x="2853" y="4302"/>
                      <a:pt x="2844" y="4294"/>
                      <a:pt x="2834" y="4294"/>
                    </a:cubicBezTo>
                    <a:cubicBezTo>
                      <a:pt x="2828" y="4294"/>
                      <a:pt x="2822" y="4297"/>
                      <a:pt x="2819" y="4305"/>
                    </a:cubicBezTo>
                    <a:cubicBezTo>
                      <a:pt x="2775" y="4436"/>
                      <a:pt x="2720" y="4562"/>
                      <a:pt x="2661" y="4686"/>
                    </a:cubicBezTo>
                    <a:cubicBezTo>
                      <a:pt x="2506" y="4703"/>
                      <a:pt x="2352" y="4722"/>
                      <a:pt x="2198" y="4740"/>
                    </a:cubicBezTo>
                    <a:cubicBezTo>
                      <a:pt x="2209" y="4725"/>
                      <a:pt x="2218" y="4707"/>
                      <a:pt x="2224" y="4694"/>
                    </a:cubicBezTo>
                    <a:cubicBezTo>
                      <a:pt x="2275" y="4587"/>
                      <a:pt x="2324" y="4479"/>
                      <a:pt x="2372" y="4371"/>
                    </a:cubicBezTo>
                    <a:cubicBezTo>
                      <a:pt x="2377" y="4360"/>
                      <a:pt x="2368" y="4351"/>
                      <a:pt x="2359" y="4351"/>
                    </a:cubicBezTo>
                    <a:cubicBezTo>
                      <a:pt x="2355" y="4351"/>
                      <a:pt x="2351" y="4353"/>
                      <a:pt x="2349" y="4357"/>
                    </a:cubicBezTo>
                    <a:cubicBezTo>
                      <a:pt x="2319" y="4421"/>
                      <a:pt x="2287" y="4485"/>
                      <a:pt x="2258" y="4550"/>
                    </a:cubicBezTo>
                    <a:cubicBezTo>
                      <a:pt x="2250" y="4566"/>
                      <a:pt x="2178" y="4739"/>
                      <a:pt x="2154" y="4739"/>
                    </a:cubicBezTo>
                    <a:cubicBezTo>
                      <a:pt x="2153" y="4739"/>
                      <a:pt x="2152" y="4739"/>
                      <a:pt x="2151" y="4738"/>
                    </a:cubicBezTo>
                    <a:cubicBezTo>
                      <a:pt x="2149" y="4736"/>
                      <a:pt x="2146" y="4735"/>
                      <a:pt x="2143" y="4735"/>
                    </a:cubicBezTo>
                    <a:cubicBezTo>
                      <a:pt x="2137" y="4735"/>
                      <a:pt x="2131" y="4742"/>
                      <a:pt x="2132" y="4749"/>
                    </a:cubicBezTo>
                    <a:cubicBezTo>
                      <a:pt x="2043" y="4759"/>
                      <a:pt x="1953" y="4770"/>
                      <a:pt x="1864" y="4781"/>
                    </a:cubicBezTo>
                    <a:cubicBezTo>
                      <a:pt x="1927" y="4688"/>
                      <a:pt x="1973" y="4583"/>
                      <a:pt x="2011" y="4478"/>
                    </a:cubicBezTo>
                    <a:cubicBezTo>
                      <a:pt x="2016" y="4466"/>
                      <a:pt x="2006" y="4458"/>
                      <a:pt x="1996" y="4458"/>
                    </a:cubicBezTo>
                    <a:cubicBezTo>
                      <a:pt x="1989" y="4458"/>
                      <a:pt x="1983" y="4462"/>
                      <a:pt x="1980" y="4469"/>
                    </a:cubicBezTo>
                    <a:cubicBezTo>
                      <a:pt x="1937" y="4578"/>
                      <a:pt x="1883" y="4680"/>
                      <a:pt x="1834" y="4785"/>
                    </a:cubicBezTo>
                    <a:cubicBezTo>
                      <a:pt x="1723" y="4799"/>
                      <a:pt x="1613" y="4814"/>
                      <a:pt x="1504" y="4830"/>
                    </a:cubicBezTo>
                    <a:cubicBezTo>
                      <a:pt x="1579" y="4698"/>
                      <a:pt x="1651" y="4564"/>
                      <a:pt x="1721" y="4428"/>
                    </a:cubicBezTo>
                    <a:cubicBezTo>
                      <a:pt x="1728" y="4416"/>
                      <a:pt x="1717" y="4404"/>
                      <a:pt x="1706" y="4404"/>
                    </a:cubicBezTo>
                    <a:cubicBezTo>
                      <a:pt x="1701" y="4404"/>
                      <a:pt x="1696" y="4406"/>
                      <a:pt x="1693" y="4412"/>
                    </a:cubicBezTo>
                    <a:cubicBezTo>
                      <a:pt x="1615" y="4551"/>
                      <a:pt x="1538" y="4693"/>
                      <a:pt x="1467" y="4835"/>
                    </a:cubicBezTo>
                    <a:cubicBezTo>
                      <a:pt x="1454" y="4837"/>
                      <a:pt x="1441" y="4839"/>
                      <a:pt x="1429" y="4840"/>
                    </a:cubicBezTo>
                    <a:cubicBezTo>
                      <a:pt x="1363" y="4778"/>
                      <a:pt x="1307" y="4714"/>
                      <a:pt x="1255" y="4648"/>
                    </a:cubicBezTo>
                    <a:cubicBezTo>
                      <a:pt x="1257" y="4647"/>
                      <a:pt x="1260" y="4646"/>
                      <a:pt x="1260" y="4644"/>
                    </a:cubicBezTo>
                    <a:cubicBezTo>
                      <a:pt x="1343" y="4464"/>
                      <a:pt x="1414" y="4280"/>
                      <a:pt x="1490" y="4097"/>
                    </a:cubicBezTo>
                    <a:cubicBezTo>
                      <a:pt x="1495" y="4083"/>
                      <a:pt x="1484" y="4074"/>
                      <a:pt x="1471" y="4074"/>
                    </a:cubicBezTo>
                    <a:cubicBezTo>
                      <a:pt x="1464" y="4074"/>
                      <a:pt x="1456" y="4078"/>
                      <a:pt x="1453" y="4087"/>
                    </a:cubicBezTo>
                    <a:cubicBezTo>
                      <a:pt x="1382" y="4268"/>
                      <a:pt x="1307" y="4447"/>
                      <a:pt x="1242" y="4630"/>
                    </a:cubicBezTo>
                    <a:cubicBezTo>
                      <a:pt x="1162" y="4523"/>
                      <a:pt x="1099" y="4412"/>
                      <a:pt x="1054" y="4296"/>
                    </a:cubicBezTo>
                    <a:cubicBezTo>
                      <a:pt x="1054" y="4295"/>
                      <a:pt x="1055" y="4295"/>
                      <a:pt x="1055" y="4294"/>
                    </a:cubicBezTo>
                    <a:cubicBezTo>
                      <a:pt x="1088" y="4164"/>
                      <a:pt x="1135" y="4040"/>
                      <a:pt x="1195" y="3919"/>
                    </a:cubicBezTo>
                    <a:cubicBezTo>
                      <a:pt x="1202" y="3905"/>
                      <a:pt x="1190" y="3892"/>
                      <a:pt x="1178" y="3892"/>
                    </a:cubicBezTo>
                    <a:cubicBezTo>
                      <a:pt x="1172" y="3892"/>
                      <a:pt x="1167" y="3894"/>
                      <a:pt x="1164" y="3901"/>
                    </a:cubicBezTo>
                    <a:cubicBezTo>
                      <a:pt x="1103" y="4011"/>
                      <a:pt x="1061" y="4127"/>
                      <a:pt x="1034" y="4248"/>
                    </a:cubicBezTo>
                    <a:cubicBezTo>
                      <a:pt x="999" y="4147"/>
                      <a:pt x="976" y="4041"/>
                      <a:pt x="964" y="3934"/>
                    </a:cubicBezTo>
                    <a:cubicBezTo>
                      <a:pt x="965" y="3933"/>
                      <a:pt x="967" y="3932"/>
                      <a:pt x="968" y="3930"/>
                    </a:cubicBezTo>
                    <a:cubicBezTo>
                      <a:pt x="1029" y="3762"/>
                      <a:pt x="1103" y="3599"/>
                      <a:pt x="1188" y="3442"/>
                    </a:cubicBezTo>
                    <a:cubicBezTo>
                      <a:pt x="1194" y="3430"/>
                      <a:pt x="1184" y="3419"/>
                      <a:pt x="1174" y="3419"/>
                    </a:cubicBezTo>
                    <a:cubicBezTo>
                      <a:pt x="1170" y="3419"/>
                      <a:pt x="1166" y="3422"/>
                      <a:pt x="1163" y="3427"/>
                    </a:cubicBezTo>
                    <a:cubicBezTo>
                      <a:pt x="1078" y="3574"/>
                      <a:pt x="1012" y="3727"/>
                      <a:pt x="959" y="3889"/>
                    </a:cubicBezTo>
                    <a:cubicBezTo>
                      <a:pt x="944" y="3699"/>
                      <a:pt x="965" y="3501"/>
                      <a:pt x="1019" y="3295"/>
                    </a:cubicBezTo>
                    <a:cubicBezTo>
                      <a:pt x="1581" y="2845"/>
                      <a:pt x="2136" y="2386"/>
                      <a:pt x="2695" y="1934"/>
                    </a:cubicBezTo>
                    <a:cubicBezTo>
                      <a:pt x="3070" y="1630"/>
                      <a:pt x="3446" y="1326"/>
                      <a:pt x="3820" y="1021"/>
                    </a:cubicBezTo>
                    <a:cubicBezTo>
                      <a:pt x="4007" y="868"/>
                      <a:pt x="4195" y="717"/>
                      <a:pt x="4382" y="564"/>
                    </a:cubicBezTo>
                    <a:cubicBezTo>
                      <a:pt x="4478" y="486"/>
                      <a:pt x="4575" y="393"/>
                      <a:pt x="4676" y="307"/>
                    </a:cubicBezTo>
                    <a:close/>
                    <a:moveTo>
                      <a:pt x="927" y="3370"/>
                    </a:moveTo>
                    <a:cubicBezTo>
                      <a:pt x="721" y="3881"/>
                      <a:pt x="886" y="4487"/>
                      <a:pt x="1300" y="4860"/>
                    </a:cubicBezTo>
                    <a:cubicBezTo>
                      <a:pt x="1263" y="4867"/>
                      <a:pt x="1226" y="4872"/>
                      <a:pt x="1189" y="4878"/>
                    </a:cubicBezTo>
                    <a:cubicBezTo>
                      <a:pt x="782" y="4453"/>
                      <a:pt x="691" y="4016"/>
                      <a:pt x="823" y="3453"/>
                    </a:cubicBezTo>
                    <a:cubicBezTo>
                      <a:pt x="858" y="3425"/>
                      <a:pt x="892" y="3397"/>
                      <a:pt x="927" y="3370"/>
                    </a:cubicBezTo>
                    <a:close/>
                    <a:moveTo>
                      <a:pt x="704" y="3546"/>
                    </a:moveTo>
                    <a:lnTo>
                      <a:pt x="704" y="3546"/>
                    </a:lnTo>
                    <a:cubicBezTo>
                      <a:pt x="567" y="4017"/>
                      <a:pt x="647" y="4599"/>
                      <a:pt x="1041" y="4903"/>
                    </a:cubicBezTo>
                    <a:cubicBezTo>
                      <a:pt x="1015" y="4908"/>
                      <a:pt x="988" y="4912"/>
                      <a:pt x="962" y="4917"/>
                    </a:cubicBezTo>
                    <a:cubicBezTo>
                      <a:pt x="961" y="4917"/>
                      <a:pt x="959" y="4916"/>
                      <a:pt x="958" y="4916"/>
                    </a:cubicBezTo>
                    <a:cubicBezTo>
                      <a:pt x="952" y="4917"/>
                      <a:pt x="945" y="4917"/>
                      <a:pt x="938" y="4917"/>
                    </a:cubicBezTo>
                    <a:cubicBezTo>
                      <a:pt x="623" y="4917"/>
                      <a:pt x="464" y="4652"/>
                      <a:pt x="378" y="4380"/>
                    </a:cubicBezTo>
                    <a:cubicBezTo>
                      <a:pt x="313" y="4177"/>
                      <a:pt x="326" y="3999"/>
                      <a:pt x="377" y="3800"/>
                    </a:cubicBezTo>
                    <a:cubicBezTo>
                      <a:pt x="381" y="3799"/>
                      <a:pt x="386" y="3798"/>
                      <a:pt x="389" y="3795"/>
                    </a:cubicBezTo>
                    <a:cubicBezTo>
                      <a:pt x="495" y="3713"/>
                      <a:pt x="599" y="3629"/>
                      <a:pt x="704" y="3546"/>
                    </a:cubicBezTo>
                    <a:close/>
                    <a:moveTo>
                      <a:pt x="2707" y="4831"/>
                    </a:moveTo>
                    <a:cubicBezTo>
                      <a:pt x="2898" y="5248"/>
                      <a:pt x="2949" y="5705"/>
                      <a:pt x="2944" y="6161"/>
                    </a:cubicBezTo>
                    <a:cubicBezTo>
                      <a:pt x="2939" y="6538"/>
                      <a:pt x="2902" y="6947"/>
                      <a:pt x="2647" y="7195"/>
                    </a:cubicBezTo>
                    <a:cubicBezTo>
                      <a:pt x="2752" y="6965"/>
                      <a:pt x="2765" y="6663"/>
                      <a:pt x="2782" y="6408"/>
                    </a:cubicBezTo>
                    <a:cubicBezTo>
                      <a:pt x="2803" y="6083"/>
                      <a:pt x="2784" y="5755"/>
                      <a:pt x="2724" y="5434"/>
                    </a:cubicBezTo>
                    <a:cubicBezTo>
                      <a:pt x="2685" y="5225"/>
                      <a:pt x="2652" y="5004"/>
                      <a:pt x="2492" y="4861"/>
                    </a:cubicBezTo>
                    <a:cubicBezTo>
                      <a:pt x="2564" y="4852"/>
                      <a:pt x="2636" y="4841"/>
                      <a:pt x="2707" y="4831"/>
                    </a:cubicBezTo>
                    <a:close/>
                    <a:moveTo>
                      <a:pt x="2382" y="4876"/>
                    </a:moveTo>
                    <a:cubicBezTo>
                      <a:pt x="2382" y="4887"/>
                      <a:pt x="2385" y="4900"/>
                      <a:pt x="2394" y="4910"/>
                    </a:cubicBezTo>
                    <a:cubicBezTo>
                      <a:pt x="2578" y="5128"/>
                      <a:pt x="2602" y="5546"/>
                      <a:pt x="2624" y="5810"/>
                    </a:cubicBezTo>
                    <a:cubicBezTo>
                      <a:pt x="2644" y="6049"/>
                      <a:pt x="2643" y="6290"/>
                      <a:pt x="2618" y="6528"/>
                    </a:cubicBezTo>
                    <a:cubicBezTo>
                      <a:pt x="2580" y="6907"/>
                      <a:pt x="2546" y="7364"/>
                      <a:pt x="2069" y="7413"/>
                    </a:cubicBezTo>
                    <a:cubicBezTo>
                      <a:pt x="2009" y="7419"/>
                      <a:pt x="1949" y="7422"/>
                      <a:pt x="1888" y="7422"/>
                    </a:cubicBezTo>
                    <a:cubicBezTo>
                      <a:pt x="1828" y="7422"/>
                      <a:pt x="1767" y="7419"/>
                      <a:pt x="1707" y="7413"/>
                    </a:cubicBezTo>
                    <a:cubicBezTo>
                      <a:pt x="1500" y="7397"/>
                      <a:pt x="1415" y="7353"/>
                      <a:pt x="1441" y="7170"/>
                    </a:cubicBezTo>
                    <a:lnTo>
                      <a:pt x="1441" y="7170"/>
                    </a:lnTo>
                    <a:cubicBezTo>
                      <a:pt x="1494" y="7171"/>
                      <a:pt x="1547" y="7171"/>
                      <a:pt x="1600" y="7171"/>
                    </a:cubicBezTo>
                    <a:cubicBezTo>
                      <a:pt x="1653" y="7171"/>
                      <a:pt x="1706" y="7171"/>
                      <a:pt x="1759" y="7169"/>
                    </a:cubicBezTo>
                    <a:cubicBezTo>
                      <a:pt x="1778" y="7168"/>
                      <a:pt x="1778" y="7140"/>
                      <a:pt x="1759" y="7139"/>
                    </a:cubicBezTo>
                    <a:cubicBezTo>
                      <a:pt x="1711" y="7137"/>
                      <a:pt x="1662" y="7137"/>
                      <a:pt x="1614" y="7137"/>
                    </a:cubicBezTo>
                    <a:cubicBezTo>
                      <a:pt x="1558" y="7137"/>
                      <a:pt x="1502" y="7137"/>
                      <a:pt x="1446" y="7138"/>
                    </a:cubicBezTo>
                    <a:cubicBezTo>
                      <a:pt x="1448" y="7127"/>
                      <a:pt x="1450" y="7117"/>
                      <a:pt x="1453" y="7104"/>
                    </a:cubicBezTo>
                    <a:cubicBezTo>
                      <a:pt x="1471" y="7027"/>
                      <a:pt x="1491" y="6952"/>
                      <a:pt x="1513" y="6876"/>
                    </a:cubicBezTo>
                    <a:cubicBezTo>
                      <a:pt x="1625" y="6883"/>
                      <a:pt x="1739" y="6895"/>
                      <a:pt x="1851" y="6909"/>
                    </a:cubicBezTo>
                    <a:cubicBezTo>
                      <a:pt x="1851" y="6909"/>
                      <a:pt x="1852" y="6909"/>
                      <a:pt x="1853" y="6909"/>
                    </a:cubicBezTo>
                    <a:cubicBezTo>
                      <a:pt x="1867" y="6909"/>
                      <a:pt x="1869" y="6885"/>
                      <a:pt x="1855" y="6882"/>
                    </a:cubicBezTo>
                    <a:cubicBezTo>
                      <a:pt x="1743" y="6859"/>
                      <a:pt x="1633" y="6850"/>
                      <a:pt x="1521" y="6850"/>
                    </a:cubicBezTo>
                    <a:cubicBezTo>
                      <a:pt x="1548" y="6755"/>
                      <a:pt x="1577" y="6662"/>
                      <a:pt x="1603" y="6568"/>
                    </a:cubicBezTo>
                    <a:cubicBezTo>
                      <a:pt x="1657" y="6571"/>
                      <a:pt x="1712" y="6573"/>
                      <a:pt x="1767" y="6573"/>
                    </a:cubicBezTo>
                    <a:cubicBezTo>
                      <a:pt x="1832" y="6573"/>
                      <a:pt x="1896" y="6571"/>
                      <a:pt x="1960" y="6569"/>
                    </a:cubicBezTo>
                    <a:cubicBezTo>
                      <a:pt x="1982" y="6568"/>
                      <a:pt x="1982" y="6536"/>
                      <a:pt x="1960" y="6535"/>
                    </a:cubicBezTo>
                    <a:cubicBezTo>
                      <a:pt x="1895" y="6533"/>
                      <a:pt x="1830" y="6531"/>
                      <a:pt x="1764" y="6531"/>
                    </a:cubicBezTo>
                    <a:cubicBezTo>
                      <a:pt x="1714" y="6531"/>
                      <a:pt x="1663" y="6532"/>
                      <a:pt x="1612" y="6535"/>
                    </a:cubicBezTo>
                    <a:cubicBezTo>
                      <a:pt x="1641" y="6433"/>
                      <a:pt x="1666" y="6331"/>
                      <a:pt x="1684" y="6225"/>
                    </a:cubicBezTo>
                    <a:cubicBezTo>
                      <a:pt x="1704" y="6225"/>
                      <a:pt x="1723" y="6225"/>
                      <a:pt x="1743" y="6225"/>
                    </a:cubicBezTo>
                    <a:cubicBezTo>
                      <a:pt x="1900" y="6225"/>
                      <a:pt x="2057" y="6231"/>
                      <a:pt x="2215" y="6243"/>
                    </a:cubicBezTo>
                    <a:cubicBezTo>
                      <a:pt x="2215" y="6244"/>
                      <a:pt x="2216" y="6244"/>
                      <a:pt x="2216" y="6244"/>
                    </a:cubicBezTo>
                    <a:cubicBezTo>
                      <a:pt x="2236" y="6244"/>
                      <a:pt x="2234" y="6214"/>
                      <a:pt x="2215" y="6211"/>
                    </a:cubicBezTo>
                    <a:cubicBezTo>
                      <a:pt x="2110" y="6199"/>
                      <a:pt x="2005" y="6194"/>
                      <a:pt x="1899" y="6194"/>
                    </a:cubicBezTo>
                    <a:cubicBezTo>
                      <a:pt x="1829" y="6194"/>
                      <a:pt x="1759" y="6196"/>
                      <a:pt x="1688" y="6201"/>
                    </a:cubicBezTo>
                    <a:cubicBezTo>
                      <a:pt x="1704" y="6100"/>
                      <a:pt x="1712" y="5996"/>
                      <a:pt x="1708" y="5888"/>
                    </a:cubicBezTo>
                    <a:lnTo>
                      <a:pt x="1708" y="5888"/>
                    </a:lnTo>
                    <a:cubicBezTo>
                      <a:pt x="1768" y="5891"/>
                      <a:pt x="1828" y="5892"/>
                      <a:pt x="1888" y="5892"/>
                    </a:cubicBezTo>
                    <a:cubicBezTo>
                      <a:pt x="1924" y="5892"/>
                      <a:pt x="1960" y="5892"/>
                      <a:pt x="1996" y="5891"/>
                    </a:cubicBezTo>
                    <a:cubicBezTo>
                      <a:pt x="2013" y="5891"/>
                      <a:pt x="2014" y="5865"/>
                      <a:pt x="1996" y="5865"/>
                    </a:cubicBezTo>
                    <a:cubicBezTo>
                      <a:pt x="1960" y="5864"/>
                      <a:pt x="1924" y="5863"/>
                      <a:pt x="1888" y="5863"/>
                    </a:cubicBezTo>
                    <a:cubicBezTo>
                      <a:pt x="1828" y="5863"/>
                      <a:pt x="1768" y="5864"/>
                      <a:pt x="1708" y="5867"/>
                    </a:cubicBezTo>
                    <a:cubicBezTo>
                      <a:pt x="1708" y="5860"/>
                      <a:pt x="1708" y="5855"/>
                      <a:pt x="1707" y="5848"/>
                    </a:cubicBezTo>
                    <a:cubicBezTo>
                      <a:pt x="1703" y="5747"/>
                      <a:pt x="1689" y="5647"/>
                      <a:pt x="1667" y="5549"/>
                    </a:cubicBezTo>
                    <a:lnTo>
                      <a:pt x="1667" y="5549"/>
                    </a:lnTo>
                    <a:cubicBezTo>
                      <a:pt x="1795" y="5556"/>
                      <a:pt x="1923" y="5563"/>
                      <a:pt x="2051" y="5566"/>
                    </a:cubicBezTo>
                    <a:cubicBezTo>
                      <a:pt x="2071" y="5566"/>
                      <a:pt x="2071" y="5536"/>
                      <a:pt x="2051" y="5534"/>
                    </a:cubicBezTo>
                    <a:cubicBezTo>
                      <a:pt x="1921" y="5527"/>
                      <a:pt x="1791" y="5524"/>
                      <a:pt x="1661" y="5521"/>
                    </a:cubicBezTo>
                    <a:cubicBezTo>
                      <a:pt x="1634" y="5410"/>
                      <a:pt x="1596" y="5302"/>
                      <a:pt x="1545" y="5201"/>
                    </a:cubicBezTo>
                    <a:lnTo>
                      <a:pt x="1545" y="5201"/>
                    </a:lnTo>
                    <a:cubicBezTo>
                      <a:pt x="1621" y="5202"/>
                      <a:pt x="1696" y="5204"/>
                      <a:pt x="1772" y="5204"/>
                    </a:cubicBezTo>
                    <a:cubicBezTo>
                      <a:pt x="1835" y="5204"/>
                      <a:pt x="1897" y="5203"/>
                      <a:pt x="1960" y="5200"/>
                    </a:cubicBezTo>
                    <a:cubicBezTo>
                      <a:pt x="1980" y="5199"/>
                      <a:pt x="1980" y="5170"/>
                      <a:pt x="1960" y="5169"/>
                    </a:cubicBezTo>
                    <a:cubicBezTo>
                      <a:pt x="1901" y="5166"/>
                      <a:pt x="1842" y="5165"/>
                      <a:pt x="1783" y="5165"/>
                    </a:cubicBezTo>
                    <a:cubicBezTo>
                      <a:pt x="1699" y="5165"/>
                      <a:pt x="1614" y="5167"/>
                      <a:pt x="1529" y="5169"/>
                    </a:cubicBezTo>
                    <a:cubicBezTo>
                      <a:pt x="1494" y="5101"/>
                      <a:pt x="1452" y="5037"/>
                      <a:pt x="1403" y="4976"/>
                    </a:cubicBezTo>
                    <a:cubicBezTo>
                      <a:pt x="1729" y="4953"/>
                      <a:pt x="2056" y="4918"/>
                      <a:pt x="2382" y="4876"/>
                    </a:cubicBezTo>
                    <a:close/>
                    <a:moveTo>
                      <a:pt x="5135" y="0"/>
                    </a:moveTo>
                    <a:cubicBezTo>
                      <a:pt x="5071" y="0"/>
                      <a:pt x="5005" y="11"/>
                      <a:pt x="4937" y="35"/>
                    </a:cubicBezTo>
                    <a:cubicBezTo>
                      <a:pt x="4925" y="31"/>
                      <a:pt x="4916" y="29"/>
                      <a:pt x="4908" y="29"/>
                    </a:cubicBezTo>
                    <a:cubicBezTo>
                      <a:pt x="4886" y="29"/>
                      <a:pt x="4869" y="43"/>
                      <a:pt x="4820" y="66"/>
                    </a:cubicBezTo>
                    <a:cubicBezTo>
                      <a:pt x="4604" y="168"/>
                      <a:pt x="4384" y="412"/>
                      <a:pt x="4195" y="563"/>
                    </a:cubicBezTo>
                    <a:cubicBezTo>
                      <a:pt x="3767" y="906"/>
                      <a:pt x="3339" y="1249"/>
                      <a:pt x="2912" y="1594"/>
                    </a:cubicBezTo>
                    <a:cubicBezTo>
                      <a:pt x="2216" y="2156"/>
                      <a:pt x="1509" y="2709"/>
                      <a:pt x="818" y="3277"/>
                    </a:cubicBezTo>
                    <a:cubicBezTo>
                      <a:pt x="816" y="3277"/>
                      <a:pt x="814" y="3279"/>
                      <a:pt x="813" y="3281"/>
                    </a:cubicBezTo>
                    <a:cubicBezTo>
                      <a:pt x="641" y="3421"/>
                      <a:pt x="469" y="3562"/>
                      <a:pt x="300" y="3705"/>
                    </a:cubicBezTo>
                    <a:cubicBezTo>
                      <a:pt x="276" y="3725"/>
                      <a:pt x="275" y="3749"/>
                      <a:pt x="283" y="3768"/>
                    </a:cubicBezTo>
                    <a:cubicBezTo>
                      <a:pt x="1" y="4143"/>
                      <a:pt x="351" y="5040"/>
                      <a:pt x="837" y="5040"/>
                    </a:cubicBezTo>
                    <a:cubicBezTo>
                      <a:pt x="881" y="5040"/>
                      <a:pt x="926" y="5032"/>
                      <a:pt x="971" y="5017"/>
                    </a:cubicBezTo>
                    <a:cubicBezTo>
                      <a:pt x="981" y="5013"/>
                      <a:pt x="989" y="5007"/>
                      <a:pt x="994" y="5000"/>
                    </a:cubicBezTo>
                    <a:cubicBezTo>
                      <a:pt x="1054" y="4997"/>
                      <a:pt x="1116" y="4994"/>
                      <a:pt x="1176" y="4991"/>
                    </a:cubicBezTo>
                    <a:cubicBezTo>
                      <a:pt x="1177" y="4991"/>
                      <a:pt x="1179" y="4993"/>
                      <a:pt x="1181" y="4994"/>
                    </a:cubicBezTo>
                    <a:cubicBezTo>
                      <a:pt x="1187" y="4997"/>
                      <a:pt x="1194" y="4999"/>
                      <a:pt x="1200" y="4999"/>
                    </a:cubicBezTo>
                    <a:cubicBezTo>
                      <a:pt x="1211" y="4999"/>
                      <a:pt x="1222" y="4994"/>
                      <a:pt x="1230" y="4988"/>
                    </a:cubicBezTo>
                    <a:cubicBezTo>
                      <a:pt x="1245" y="4987"/>
                      <a:pt x="1260" y="4986"/>
                      <a:pt x="1275" y="4985"/>
                    </a:cubicBezTo>
                    <a:cubicBezTo>
                      <a:pt x="1680" y="5657"/>
                      <a:pt x="1597" y="6357"/>
                      <a:pt x="1326" y="7069"/>
                    </a:cubicBezTo>
                    <a:cubicBezTo>
                      <a:pt x="1269" y="7220"/>
                      <a:pt x="1189" y="7370"/>
                      <a:pt x="1351" y="7478"/>
                    </a:cubicBezTo>
                    <a:cubicBezTo>
                      <a:pt x="1468" y="7555"/>
                      <a:pt x="1652" y="7580"/>
                      <a:pt x="1831" y="7580"/>
                    </a:cubicBezTo>
                    <a:cubicBezTo>
                      <a:pt x="1967" y="7580"/>
                      <a:pt x="2101" y="7566"/>
                      <a:pt x="2199" y="7549"/>
                    </a:cubicBezTo>
                    <a:cubicBezTo>
                      <a:pt x="2289" y="7533"/>
                      <a:pt x="2363" y="7503"/>
                      <a:pt x="2427" y="7461"/>
                    </a:cubicBezTo>
                    <a:cubicBezTo>
                      <a:pt x="2856" y="7420"/>
                      <a:pt x="3027" y="6921"/>
                      <a:pt x="3060" y="6534"/>
                    </a:cubicBezTo>
                    <a:cubicBezTo>
                      <a:pt x="3110" y="5954"/>
                      <a:pt x="3066" y="5350"/>
                      <a:pt x="2831" y="4813"/>
                    </a:cubicBezTo>
                    <a:cubicBezTo>
                      <a:pt x="3084" y="4777"/>
                      <a:pt x="3336" y="4740"/>
                      <a:pt x="3586" y="4702"/>
                    </a:cubicBezTo>
                    <a:cubicBezTo>
                      <a:pt x="4076" y="4628"/>
                      <a:pt x="4569" y="4545"/>
                      <a:pt x="5057" y="4444"/>
                    </a:cubicBezTo>
                    <a:lnTo>
                      <a:pt x="5057" y="4444"/>
                    </a:lnTo>
                    <a:cubicBezTo>
                      <a:pt x="5055" y="4446"/>
                      <a:pt x="5054" y="4447"/>
                      <a:pt x="5053" y="4448"/>
                    </a:cubicBezTo>
                    <a:cubicBezTo>
                      <a:pt x="5045" y="4458"/>
                      <a:pt x="5053" y="4471"/>
                      <a:pt x="5063" y="4471"/>
                    </a:cubicBezTo>
                    <a:cubicBezTo>
                      <a:pt x="5066" y="4471"/>
                      <a:pt x="5069" y="4470"/>
                      <a:pt x="5072" y="4467"/>
                    </a:cubicBezTo>
                    <a:cubicBezTo>
                      <a:pt x="5080" y="4457"/>
                      <a:pt x="5088" y="4446"/>
                      <a:pt x="5097" y="4435"/>
                    </a:cubicBezTo>
                    <a:cubicBezTo>
                      <a:pt x="5516" y="4347"/>
                      <a:pt x="5933" y="4245"/>
                      <a:pt x="6341" y="4120"/>
                    </a:cubicBezTo>
                    <a:cubicBezTo>
                      <a:pt x="6368" y="4111"/>
                      <a:pt x="6382" y="4091"/>
                      <a:pt x="6386" y="4069"/>
                    </a:cubicBezTo>
                    <a:cubicBezTo>
                      <a:pt x="6983" y="3735"/>
                      <a:pt x="6578" y="2455"/>
                      <a:pt x="6436" y="1960"/>
                    </a:cubicBezTo>
                    <a:cubicBezTo>
                      <a:pt x="6288" y="1446"/>
                      <a:pt x="6086" y="902"/>
                      <a:pt x="5796" y="449"/>
                    </a:cubicBezTo>
                    <a:cubicBezTo>
                      <a:pt x="5642" y="207"/>
                      <a:pt x="5411" y="0"/>
                      <a:pt x="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900925" y="1177725"/>
                <a:ext cx="4527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3602" extrusionOk="0">
                    <a:moveTo>
                      <a:pt x="575" y="1"/>
                    </a:moveTo>
                    <a:cubicBezTo>
                      <a:pt x="171" y="1"/>
                      <a:pt x="222" y="665"/>
                      <a:pt x="226" y="936"/>
                    </a:cubicBezTo>
                    <a:cubicBezTo>
                      <a:pt x="236" y="1486"/>
                      <a:pt x="332" y="2050"/>
                      <a:pt x="503" y="2572"/>
                    </a:cubicBezTo>
                    <a:cubicBezTo>
                      <a:pt x="625" y="2944"/>
                      <a:pt x="824" y="3357"/>
                      <a:pt x="1195" y="3540"/>
                    </a:cubicBezTo>
                    <a:cubicBezTo>
                      <a:pt x="1278" y="3580"/>
                      <a:pt x="1370" y="3602"/>
                      <a:pt x="1457" y="3602"/>
                    </a:cubicBezTo>
                    <a:cubicBezTo>
                      <a:pt x="1642" y="3602"/>
                      <a:pt x="1807" y="3502"/>
                      <a:pt x="1810" y="3271"/>
                    </a:cubicBezTo>
                    <a:cubicBezTo>
                      <a:pt x="1811" y="3254"/>
                      <a:pt x="1796" y="3244"/>
                      <a:pt x="1782" y="3244"/>
                    </a:cubicBezTo>
                    <a:cubicBezTo>
                      <a:pt x="1771" y="3244"/>
                      <a:pt x="1760" y="3250"/>
                      <a:pt x="1758" y="3264"/>
                    </a:cubicBezTo>
                    <a:cubicBezTo>
                      <a:pt x="1615" y="3412"/>
                      <a:pt x="1480" y="3486"/>
                      <a:pt x="1354" y="3486"/>
                    </a:cubicBezTo>
                    <a:cubicBezTo>
                      <a:pt x="1257" y="3486"/>
                      <a:pt x="1166" y="3442"/>
                      <a:pt x="1079" y="3355"/>
                    </a:cubicBezTo>
                    <a:cubicBezTo>
                      <a:pt x="1030" y="3312"/>
                      <a:pt x="985" y="3267"/>
                      <a:pt x="941" y="3219"/>
                    </a:cubicBezTo>
                    <a:cubicBezTo>
                      <a:pt x="858" y="3124"/>
                      <a:pt x="791" y="3019"/>
                      <a:pt x="733" y="2907"/>
                    </a:cubicBezTo>
                    <a:cubicBezTo>
                      <a:pt x="611" y="2674"/>
                      <a:pt x="542" y="2419"/>
                      <a:pt x="483" y="2164"/>
                    </a:cubicBezTo>
                    <a:cubicBezTo>
                      <a:pt x="383" y="1731"/>
                      <a:pt x="1" y="241"/>
                      <a:pt x="620" y="36"/>
                    </a:cubicBezTo>
                    <a:cubicBezTo>
                      <a:pt x="638" y="29"/>
                      <a:pt x="634" y="5"/>
                      <a:pt x="616" y="3"/>
                    </a:cubicBezTo>
                    <a:cubicBezTo>
                      <a:pt x="602" y="1"/>
                      <a:pt x="588" y="1"/>
                      <a:pt x="5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914050" y="1213500"/>
                <a:ext cx="158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944" extrusionOk="0">
                    <a:moveTo>
                      <a:pt x="43" y="1"/>
                    </a:moveTo>
                    <a:cubicBezTo>
                      <a:pt x="16" y="1"/>
                      <a:pt x="1" y="43"/>
                      <a:pt x="29" y="56"/>
                    </a:cubicBezTo>
                    <a:cubicBezTo>
                      <a:pt x="346" y="209"/>
                      <a:pt x="480" y="535"/>
                      <a:pt x="367" y="870"/>
                    </a:cubicBezTo>
                    <a:cubicBezTo>
                      <a:pt x="352" y="915"/>
                      <a:pt x="388" y="944"/>
                      <a:pt x="425" y="944"/>
                    </a:cubicBezTo>
                    <a:cubicBezTo>
                      <a:pt x="450" y="944"/>
                      <a:pt x="475" y="931"/>
                      <a:pt x="486" y="902"/>
                    </a:cubicBezTo>
                    <a:cubicBezTo>
                      <a:pt x="631" y="524"/>
                      <a:pt x="435" y="121"/>
                      <a:pt x="51" y="2"/>
                    </a:cubicBezTo>
                    <a:cubicBezTo>
                      <a:pt x="49" y="1"/>
                      <a:pt x="46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52825" y="1198325"/>
                <a:ext cx="295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518" extrusionOk="0">
                    <a:moveTo>
                      <a:pt x="1089" y="0"/>
                    </a:moveTo>
                    <a:cubicBezTo>
                      <a:pt x="1083" y="0"/>
                      <a:pt x="1077" y="1"/>
                      <a:pt x="1071" y="3"/>
                    </a:cubicBezTo>
                    <a:cubicBezTo>
                      <a:pt x="718" y="118"/>
                      <a:pt x="348" y="298"/>
                      <a:pt x="22" y="474"/>
                    </a:cubicBezTo>
                    <a:cubicBezTo>
                      <a:pt x="1" y="486"/>
                      <a:pt x="13" y="517"/>
                      <a:pt x="33" y="517"/>
                    </a:cubicBezTo>
                    <a:cubicBezTo>
                      <a:pt x="35" y="517"/>
                      <a:pt x="37" y="517"/>
                      <a:pt x="40" y="516"/>
                    </a:cubicBezTo>
                    <a:cubicBezTo>
                      <a:pt x="397" y="415"/>
                      <a:pt x="787" y="285"/>
                      <a:pt x="1121" y="121"/>
                    </a:cubicBezTo>
                    <a:cubicBezTo>
                      <a:pt x="1179" y="92"/>
                      <a:pt x="1147" y="0"/>
                      <a:pt x="1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1944500" y="1166325"/>
                <a:ext cx="434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106" extrusionOk="0">
                    <a:moveTo>
                      <a:pt x="1616" y="0"/>
                    </a:moveTo>
                    <a:cubicBezTo>
                      <a:pt x="1604" y="0"/>
                      <a:pt x="1591" y="4"/>
                      <a:pt x="1578" y="11"/>
                    </a:cubicBezTo>
                    <a:cubicBezTo>
                      <a:pt x="1048" y="323"/>
                      <a:pt x="546" y="695"/>
                      <a:pt x="36" y="1036"/>
                    </a:cubicBezTo>
                    <a:cubicBezTo>
                      <a:pt x="1" y="1059"/>
                      <a:pt x="21" y="1106"/>
                      <a:pt x="55" y="1106"/>
                    </a:cubicBezTo>
                    <a:cubicBezTo>
                      <a:pt x="61" y="1106"/>
                      <a:pt x="67" y="1104"/>
                      <a:pt x="73" y="1101"/>
                    </a:cubicBezTo>
                    <a:cubicBezTo>
                      <a:pt x="628" y="830"/>
                      <a:pt x="1193" y="527"/>
                      <a:pt x="1676" y="138"/>
                    </a:cubicBezTo>
                    <a:cubicBezTo>
                      <a:pt x="1738" y="89"/>
                      <a:pt x="1682" y="0"/>
                      <a:pt x="16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1936275" y="1157975"/>
                <a:ext cx="1802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66" extrusionOk="0">
                    <a:moveTo>
                      <a:pt x="658" y="1"/>
                    </a:moveTo>
                    <a:cubicBezTo>
                      <a:pt x="651" y="1"/>
                      <a:pt x="645" y="2"/>
                      <a:pt x="638" y="5"/>
                    </a:cubicBezTo>
                    <a:cubicBezTo>
                      <a:pt x="511" y="58"/>
                      <a:pt x="417" y="183"/>
                      <a:pt x="319" y="278"/>
                    </a:cubicBezTo>
                    <a:cubicBezTo>
                      <a:pt x="214" y="382"/>
                      <a:pt x="108" y="489"/>
                      <a:pt x="19" y="609"/>
                    </a:cubicBezTo>
                    <a:cubicBezTo>
                      <a:pt x="0" y="634"/>
                      <a:pt x="26" y="665"/>
                      <a:pt x="53" y="665"/>
                    </a:cubicBezTo>
                    <a:cubicBezTo>
                      <a:pt x="59" y="665"/>
                      <a:pt x="65" y="664"/>
                      <a:pt x="70" y="660"/>
                    </a:cubicBezTo>
                    <a:cubicBezTo>
                      <a:pt x="189" y="582"/>
                      <a:pt x="297" y="488"/>
                      <a:pt x="401" y="393"/>
                    </a:cubicBezTo>
                    <a:cubicBezTo>
                      <a:pt x="501" y="304"/>
                      <a:pt x="644" y="211"/>
                      <a:pt x="703" y="90"/>
                    </a:cubicBezTo>
                    <a:cubicBezTo>
                      <a:pt x="720" y="56"/>
                      <a:pt x="697" y="1"/>
                      <a:pt x="6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959050" y="1217350"/>
                <a:ext cx="229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398" extrusionOk="0">
                    <a:moveTo>
                      <a:pt x="846" y="1"/>
                    </a:moveTo>
                    <a:cubicBezTo>
                      <a:pt x="846" y="1"/>
                      <a:pt x="845" y="1"/>
                      <a:pt x="844" y="1"/>
                    </a:cubicBezTo>
                    <a:cubicBezTo>
                      <a:pt x="702" y="9"/>
                      <a:pt x="570" y="90"/>
                      <a:pt x="439" y="142"/>
                    </a:cubicBezTo>
                    <a:cubicBezTo>
                      <a:pt x="307" y="196"/>
                      <a:pt x="174" y="249"/>
                      <a:pt x="46" y="313"/>
                    </a:cubicBezTo>
                    <a:cubicBezTo>
                      <a:pt x="0" y="336"/>
                      <a:pt x="28" y="397"/>
                      <a:pt x="71" y="397"/>
                    </a:cubicBezTo>
                    <a:cubicBezTo>
                      <a:pt x="74" y="397"/>
                      <a:pt x="77" y="397"/>
                      <a:pt x="81" y="396"/>
                    </a:cubicBezTo>
                    <a:cubicBezTo>
                      <a:pt x="236" y="366"/>
                      <a:pt x="384" y="314"/>
                      <a:pt x="534" y="261"/>
                    </a:cubicBezTo>
                    <a:cubicBezTo>
                      <a:pt x="653" y="217"/>
                      <a:pt x="787" y="183"/>
                      <a:pt x="883" y="97"/>
                    </a:cubicBezTo>
                    <a:cubicBezTo>
                      <a:pt x="918" y="65"/>
                      <a:pt x="893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1958575" y="1241050"/>
                <a:ext cx="444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401" extrusionOk="0">
                    <a:moveTo>
                      <a:pt x="149" y="0"/>
                    </a:moveTo>
                    <a:cubicBezTo>
                      <a:pt x="116" y="0"/>
                      <a:pt x="84" y="1"/>
                      <a:pt x="52" y="2"/>
                    </a:cubicBezTo>
                    <a:cubicBezTo>
                      <a:pt x="8" y="3"/>
                      <a:pt x="1" y="63"/>
                      <a:pt x="42" y="77"/>
                    </a:cubicBezTo>
                    <a:cubicBezTo>
                      <a:pt x="325" y="174"/>
                      <a:pt x="629" y="213"/>
                      <a:pt x="922" y="270"/>
                    </a:cubicBezTo>
                    <a:cubicBezTo>
                      <a:pt x="1181" y="321"/>
                      <a:pt x="1440" y="384"/>
                      <a:pt x="1704" y="400"/>
                    </a:cubicBezTo>
                    <a:cubicBezTo>
                      <a:pt x="1706" y="400"/>
                      <a:pt x="1707" y="400"/>
                      <a:pt x="1709" y="400"/>
                    </a:cubicBezTo>
                    <a:cubicBezTo>
                      <a:pt x="1774" y="400"/>
                      <a:pt x="1776" y="307"/>
                      <a:pt x="1720" y="286"/>
                    </a:cubicBezTo>
                    <a:cubicBezTo>
                      <a:pt x="1258" y="113"/>
                      <a:pt x="657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1962325" y="1261225"/>
                <a:ext cx="249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4" extrusionOk="0">
                    <a:moveTo>
                      <a:pt x="110" y="0"/>
                    </a:moveTo>
                    <a:cubicBezTo>
                      <a:pt x="83" y="0"/>
                      <a:pt x="56" y="3"/>
                      <a:pt x="30" y="8"/>
                    </a:cubicBezTo>
                    <a:cubicBezTo>
                      <a:pt x="9" y="12"/>
                      <a:pt x="0" y="44"/>
                      <a:pt x="17" y="58"/>
                    </a:cubicBezTo>
                    <a:cubicBezTo>
                      <a:pt x="120" y="143"/>
                      <a:pt x="262" y="168"/>
                      <a:pt x="388" y="213"/>
                    </a:cubicBezTo>
                    <a:cubicBezTo>
                      <a:pt x="544" y="269"/>
                      <a:pt x="707" y="358"/>
                      <a:pt x="872" y="382"/>
                    </a:cubicBezTo>
                    <a:cubicBezTo>
                      <a:pt x="876" y="383"/>
                      <a:pt x="881" y="383"/>
                      <a:pt x="885" y="383"/>
                    </a:cubicBezTo>
                    <a:cubicBezTo>
                      <a:pt x="959" y="383"/>
                      <a:pt x="997" y="293"/>
                      <a:pt x="928" y="246"/>
                    </a:cubicBezTo>
                    <a:cubicBezTo>
                      <a:pt x="795" y="154"/>
                      <a:pt x="614" y="117"/>
                      <a:pt x="459" y="74"/>
                    </a:cubicBezTo>
                    <a:cubicBezTo>
                      <a:pt x="349" y="44"/>
                      <a:pt x="227" y="0"/>
                      <a:pt x="1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9" name="Google Shape;309;p15"/>
          <p:cNvGrpSpPr/>
          <p:nvPr/>
        </p:nvGrpSpPr>
        <p:grpSpPr>
          <a:xfrm>
            <a:off x="952100" y="1717976"/>
            <a:ext cx="987461" cy="987578"/>
            <a:chOff x="952100" y="1659251"/>
            <a:chExt cx="987461" cy="987578"/>
          </a:xfrm>
        </p:grpSpPr>
        <p:sp>
          <p:nvSpPr>
            <p:cNvPr id="310" name="Google Shape;310;p15"/>
            <p:cNvSpPr/>
            <p:nvPr/>
          </p:nvSpPr>
          <p:spPr>
            <a:xfrm>
              <a:off x="952100" y="1659251"/>
              <a:ext cx="987461" cy="987578"/>
            </a:xfrm>
            <a:custGeom>
              <a:avLst/>
              <a:gdLst/>
              <a:ahLst/>
              <a:cxnLst/>
              <a:rect l="l" t="t" r="r" b="b"/>
              <a:pathLst>
                <a:path w="8442" h="8443" extrusionOk="0">
                  <a:moveTo>
                    <a:pt x="4221" y="1"/>
                  </a:moveTo>
                  <a:cubicBezTo>
                    <a:pt x="1890" y="1"/>
                    <a:pt x="0" y="1890"/>
                    <a:pt x="0" y="4222"/>
                  </a:cubicBezTo>
                  <a:cubicBezTo>
                    <a:pt x="0" y="6553"/>
                    <a:pt x="1890" y="8442"/>
                    <a:pt x="4221" y="8442"/>
                  </a:cubicBezTo>
                  <a:cubicBezTo>
                    <a:pt x="6552" y="8442"/>
                    <a:pt x="8442" y="6553"/>
                    <a:pt x="8442" y="4222"/>
                  </a:cubicBezTo>
                  <a:cubicBezTo>
                    <a:pt x="8442" y="1890"/>
                    <a:pt x="6552" y="1"/>
                    <a:pt x="4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15"/>
            <p:cNvGrpSpPr/>
            <p:nvPr/>
          </p:nvGrpSpPr>
          <p:grpSpPr>
            <a:xfrm>
              <a:off x="1218738" y="1925342"/>
              <a:ext cx="454230" cy="455539"/>
              <a:chOff x="2155525" y="1841581"/>
              <a:chExt cx="535775" cy="537319"/>
            </a:xfrm>
          </p:grpSpPr>
          <p:sp>
            <p:nvSpPr>
              <p:cNvPr id="312" name="Google Shape;312;p15"/>
              <p:cNvSpPr/>
              <p:nvPr/>
            </p:nvSpPr>
            <p:spPr>
              <a:xfrm>
                <a:off x="2336038" y="2032180"/>
                <a:ext cx="182262" cy="160444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559" extrusionOk="0">
                    <a:moveTo>
                      <a:pt x="895" y="143"/>
                    </a:moveTo>
                    <a:cubicBezTo>
                      <a:pt x="1636" y="143"/>
                      <a:pt x="1771" y="1323"/>
                      <a:pt x="963" y="1398"/>
                    </a:cubicBezTo>
                    <a:cubicBezTo>
                      <a:pt x="938" y="1401"/>
                      <a:pt x="914" y="1402"/>
                      <a:pt x="891" y="1402"/>
                    </a:cubicBezTo>
                    <a:cubicBezTo>
                      <a:pt x="139" y="1402"/>
                      <a:pt x="0" y="267"/>
                      <a:pt x="757" y="145"/>
                    </a:cubicBezTo>
                    <a:lnTo>
                      <a:pt x="757" y="145"/>
                    </a:lnTo>
                    <a:cubicBezTo>
                      <a:pt x="763" y="149"/>
                      <a:pt x="771" y="151"/>
                      <a:pt x="780" y="151"/>
                    </a:cubicBezTo>
                    <a:cubicBezTo>
                      <a:pt x="782" y="151"/>
                      <a:pt x="785" y="151"/>
                      <a:pt x="787" y="151"/>
                    </a:cubicBezTo>
                    <a:cubicBezTo>
                      <a:pt x="824" y="145"/>
                      <a:pt x="860" y="143"/>
                      <a:pt x="895" y="143"/>
                    </a:cubicBezTo>
                    <a:close/>
                    <a:moveTo>
                      <a:pt x="768" y="1"/>
                    </a:moveTo>
                    <a:cubicBezTo>
                      <a:pt x="365" y="1"/>
                      <a:pt x="61" y="395"/>
                      <a:pt x="83" y="792"/>
                    </a:cubicBezTo>
                    <a:cubicBezTo>
                      <a:pt x="109" y="1222"/>
                      <a:pt x="468" y="1558"/>
                      <a:pt x="890" y="1558"/>
                    </a:cubicBezTo>
                    <a:cubicBezTo>
                      <a:pt x="921" y="1558"/>
                      <a:pt x="952" y="1557"/>
                      <a:pt x="984" y="1553"/>
                    </a:cubicBezTo>
                    <a:cubicBezTo>
                      <a:pt x="1412" y="1503"/>
                      <a:pt x="1729" y="1073"/>
                      <a:pt x="1651" y="647"/>
                    </a:cubicBezTo>
                    <a:cubicBezTo>
                      <a:pt x="1594" y="340"/>
                      <a:pt x="1296" y="18"/>
                      <a:pt x="976" y="18"/>
                    </a:cubicBezTo>
                    <a:cubicBezTo>
                      <a:pt x="948" y="18"/>
                      <a:pt x="921" y="21"/>
                      <a:pt x="893" y="26"/>
                    </a:cubicBezTo>
                    <a:cubicBezTo>
                      <a:pt x="885" y="17"/>
                      <a:pt x="875" y="10"/>
                      <a:pt x="860" y="7"/>
                    </a:cubicBezTo>
                    <a:cubicBezTo>
                      <a:pt x="829" y="3"/>
                      <a:pt x="798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155525" y="1841581"/>
                <a:ext cx="535775" cy="537319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21" extrusionOk="0">
                    <a:moveTo>
                      <a:pt x="2309" y="172"/>
                    </a:moveTo>
                    <a:cubicBezTo>
                      <a:pt x="2359" y="172"/>
                      <a:pt x="2409" y="173"/>
                      <a:pt x="2459" y="174"/>
                    </a:cubicBezTo>
                    <a:cubicBezTo>
                      <a:pt x="2462" y="174"/>
                      <a:pt x="2465" y="174"/>
                      <a:pt x="2469" y="174"/>
                    </a:cubicBezTo>
                    <a:cubicBezTo>
                      <a:pt x="2497" y="174"/>
                      <a:pt x="2543" y="172"/>
                      <a:pt x="2590" y="172"/>
                    </a:cubicBezTo>
                    <a:cubicBezTo>
                      <a:pt x="2652" y="172"/>
                      <a:pt x="2715" y="176"/>
                      <a:pt x="2736" y="196"/>
                    </a:cubicBezTo>
                    <a:cubicBezTo>
                      <a:pt x="2775" y="233"/>
                      <a:pt x="2763" y="416"/>
                      <a:pt x="2768" y="474"/>
                    </a:cubicBezTo>
                    <a:cubicBezTo>
                      <a:pt x="2776" y="571"/>
                      <a:pt x="2778" y="669"/>
                      <a:pt x="2800" y="764"/>
                    </a:cubicBezTo>
                    <a:cubicBezTo>
                      <a:pt x="2805" y="782"/>
                      <a:pt x="2815" y="795"/>
                      <a:pt x="2827" y="803"/>
                    </a:cubicBezTo>
                    <a:cubicBezTo>
                      <a:pt x="2833" y="822"/>
                      <a:pt x="2854" y="837"/>
                      <a:pt x="2874" y="839"/>
                    </a:cubicBezTo>
                    <a:cubicBezTo>
                      <a:pt x="2875" y="839"/>
                      <a:pt x="2877" y="839"/>
                      <a:pt x="2878" y="839"/>
                    </a:cubicBezTo>
                    <a:cubicBezTo>
                      <a:pt x="2889" y="839"/>
                      <a:pt x="2896" y="836"/>
                      <a:pt x="2906" y="831"/>
                    </a:cubicBezTo>
                    <a:cubicBezTo>
                      <a:pt x="2907" y="831"/>
                      <a:pt x="2908" y="830"/>
                      <a:pt x="2910" y="829"/>
                    </a:cubicBezTo>
                    <a:cubicBezTo>
                      <a:pt x="2910" y="848"/>
                      <a:pt x="2986" y="841"/>
                      <a:pt x="3008" y="844"/>
                    </a:cubicBezTo>
                    <a:cubicBezTo>
                      <a:pt x="3055" y="848"/>
                      <a:pt x="3100" y="854"/>
                      <a:pt x="3145" y="865"/>
                    </a:cubicBezTo>
                    <a:cubicBezTo>
                      <a:pt x="3233" y="886"/>
                      <a:pt x="3305" y="944"/>
                      <a:pt x="3391" y="962"/>
                    </a:cubicBezTo>
                    <a:cubicBezTo>
                      <a:pt x="3395" y="963"/>
                      <a:pt x="3399" y="963"/>
                      <a:pt x="3404" y="963"/>
                    </a:cubicBezTo>
                    <a:cubicBezTo>
                      <a:pt x="3437" y="963"/>
                      <a:pt x="3468" y="941"/>
                      <a:pt x="3477" y="910"/>
                    </a:cubicBezTo>
                    <a:cubicBezTo>
                      <a:pt x="3480" y="909"/>
                      <a:pt x="3481" y="907"/>
                      <a:pt x="3483" y="905"/>
                    </a:cubicBezTo>
                    <a:cubicBezTo>
                      <a:pt x="3598" y="747"/>
                      <a:pt x="3673" y="567"/>
                      <a:pt x="3732" y="383"/>
                    </a:cubicBezTo>
                    <a:cubicBezTo>
                      <a:pt x="3880" y="464"/>
                      <a:pt x="4027" y="546"/>
                      <a:pt x="4177" y="624"/>
                    </a:cubicBezTo>
                    <a:cubicBezTo>
                      <a:pt x="4094" y="808"/>
                      <a:pt x="3997" y="986"/>
                      <a:pt x="3891" y="1157"/>
                    </a:cubicBezTo>
                    <a:cubicBezTo>
                      <a:pt x="3879" y="1177"/>
                      <a:pt x="3877" y="1196"/>
                      <a:pt x="3881" y="1212"/>
                    </a:cubicBezTo>
                    <a:cubicBezTo>
                      <a:pt x="3877" y="1226"/>
                      <a:pt x="3878" y="1242"/>
                      <a:pt x="3883" y="1255"/>
                    </a:cubicBezTo>
                    <a:cubicBezTo>
                      <a:pt x="3904" y="1301"/>
                      <a:pt x="3950" y="1336"/>
                      <a:pt x="3980" y="1377"/>
                    </a:cubicBezTo>
                    <a:cubicBezTo>
                      <a:pt x="4015" y="1423"/>
                      <a:pt x="4046" y="1472"/>
                      <a:pt x="4069" y="1525"/>
                    </a:cubicBezTo>
                    <a:cubicBezTo>
                      <a:pt x="4086" y="1565"/>
                      <a:pt x="4112" y="1651"/>
                      <a:pt x="4156" y="1676"/>
                    </a:cubicBezTo>
                    <a:cubicBezTo>
                      <a:pt x="4164" y="1689"/>
                      <a:pt x="4177" y="1700"/>
                      <a:pt x="4195" y="1701"/>
                    </a:cubicBezTo>
                    <a:cubicBezTo>
                      <a:pt x="4259" y="1703"/>
                      <a:pt x="4322" y="1705"/>
                      <a:pt x="4385" y="1705"/>
                    </a:cubicBezTo>
                    <a:cubicBezTo>
                      <a:pt x="4445" y="1705"/>
                      <a:pt x="4505" y="1703"/>
                      <a:pt x="4565" y="1699"/>
                    </a:cubicBezTo>
                    <a:cubicBezTo>
                      <a:pt x="4623" y="1695"/>
                      <a:pt x="4753" y="1660"/>
                      <a:pt x="4838" y="1660"/>
                    </a:cubicBezTo>
                    <a:cubicBezTo>
                      <a:pt x="4842" y="1660"/>
                      <a:pt x="4846" y="1660"/>
                      <a:pt x="4850" y="1660"/>
                    </a:cubicBezTo>
                    <a:cubicBezTo>
                      <a:pt x="4868" y="1737"/>
                      <a:pt x="4872" y="1821"/>
                      <a:pt x="4885" y="1897"/>
                    </a:cubicBezTo>
                    <a:cubicBezTo>
                      <a:pt x="4893" y="1950"/>
                      <a:pt x="4902" y="2004"/>
                      <a:pt x="4910" y="2058"/>
                    </a:cubicBezTo>
                    <a:cubicBezTo>
                      <a:pt x="4913" y="2081"/>
                      <a:pt x="4945" y="2183"/>
                      <a:pt x="4938" y="2199"/>
                    </a:cubicBezTo>
                    <a:cubicBezTo>
                      <a:pt x="4916" y="2248"/>
                      <a:pt x="4705" y="2284"/>
                      <a:pt x="4654" y="2296"/>
                    </a:cubicBezTo>
                    <a:cubicBezTo>
                      <a:pt x="4572" y="2314"/>
                      <a:pt x="4520" y="2318"/>
                      <a:pt x="4456" y="2362"/>
                    </a:cubicBezTo>
                    <a:cubicBezTo>
                      <a:pt x="4454" y="2362"/>
                      <a:pt x="4452" y="2363"/>
                      <a:pt x="4449" y="2364"/>
                    </a:cubicBezTo>
                    <a:cubicBezTo>
                      <a:pt x="4416" y="2367"/>
                      <a:pt x="4390" y="2385"/>
                      <a:pt x="4379" y="2417"/>
                    </a:cubicBezTo>
                    <a:cubicBezTo>
                      <a:pt x="4355" y="2491"/>
                      <a:pt x="4388" y="2556"/>
                      <a:pt x="4391" y="2630"/>
                    </a:cubicBezTo>
                    <a:cubicBezTo>
                      <a:pt x="4397" y="2718"/>
                      <a:pt x="4345" y="2798"/>
                      <a:pt x="4355" y="2882"/>
                    </a:cubicBezTo>
                    <a:cubicBezTo>
                      <a:pt x="4357" y="2902"/>
                      <a:pt x="4369" y="2921"/>
                      <a:pt x="4383" y="2934"/>
                    </a:cubicBezTo>
                    <a:cubicBezTo>
                      <a:pt x="4383" y="2949"/>
                      <a:pt x="4389" y="2966"/>
                      <a:pt x="4402" y="2974"/>
                    </a:cubicBezTo>
                    <a:cubicBezTo>
                      <a:pt x="4505" y="3040"/>
                      <a:pt x="4617" y="3082"/>
                      <a:pt x="4734" y="3116"/>
                    </a:cubicBezTo>
                    <a:cubicBezTo>
                      <a:pt x="4780" y="3130"/>
                      <a:pt x="4927" y="3141"/>
                      <a:pt x="4958" y="3173"/>
                    </a:cubicBezTo>
                    <a:cubicBezTo>
                      <a:pt x="5003" y="3220"/>
                      <a:pt x="4968" y="3290"/>
                      <a:pt x="4951" y="3353"/>
                    </a:cubicBezTo>
                    <a:cubicBezTo>
                      <a:pt x="4934" y="3419"/>
                      <a:pt x="4913" y="3484"/>
                      <a:pt x="4887" y="3548"/>
                    </a:cubicBezTo>
                    <a:cubicBezTo>
                      <a:pt x="4856" y="3627"/>
                      <a:pt x="4852" y="3681"/>
                      <a:pt x="4790" y="3681"/>
                    </a:cubicBezTo>
                    <a:cubicBezTo>
                      <a:pt x="4779" y="3681"/>
                      <a:pt x="4768" y="3680"/>
                      <a:pt x="4754" y="3676"/>
                    </a:cubicBezTo>
                    <a:cubicBezTo>
                      <a:pt x="4603" y="3642"/>
                      <a:pt x="4467" y="3572"/>
                      <a:pt x="4341" y="3484"/>
                    </a:cubicBezTo>
                    <a:cubicBezTo>
                      <a:pt x="4328" y="3476"/>
                      <a:pt x="4315" y="3471"/>
                      <a:pt x="4303" y="3471"/>
                    </a:cubicBezTo>
                    <a:cubicBezTo>
                      <a:pt x="4288" y="3456"/>
                      <a:pt x="4267" y="3449"/>
                      <a:pt x="4247" y="3449"/>
                    </a:cubicBezTo>
                    <a:cubicBezTo>
                      <a:pt x="4213" y="3449"/>
                      <a:pt x="4180" y="3469"/>
                      <a:pt x="4166" y="3507"/>
                    </a:cubicBezTo>
                    <a:cubicBezTo>
                      <a:pt x="4131" y="3609"/>
                      <a:pt x="4075" y="3661"/>
                      <a:pt x="3991" y="3727"/>
                    </a:cubicBezTo>
                    <a:cubicBezTo>
                      <a:pt x="3925" y="3778"/>
                      <a:pt x="3855" y="3821"/>
                      <a:pt x="3789" y="3869"/>
                    </a:cubicBezTo>
                    <a:cubicBezTo>
                      <a:pt x="3782" y="3866"/>
                      <a:pt x="3774" y="3865"/>
                      <a:pt x="3766" y="3865"/>
                    </a:cubicBezTo>
                    <a:cubicBezTo>
                      <a:pt x="3723" y="3865"/>
                      <a:pt x="3678" y="3907"/>
                      <a:pt x="3695" y="3952"/>
                    </a:cubicBezTo>
                    <a:cubicBezTo>
                      <a:pt x="3768" y="4137"/>
                      <a:pt x="3923" y="4297"/>
                      <a:pt x="3993" y="4482"/>
                    </a:cubicBezTo>
                    <a:cubicBezTo>
                      <a:pt x="3869" y="4592"/>
                      <a:pt x="3681" y="4674"/>
                      <a:pt x="3527" y="4750"/>
                    </a:cubicBezTo>
                    <a:cubicBezTo>
                      <a:pt x="3441" y="4563"/>
                      <a:pt x="3332" y="4359"/>
                      <a:pt x="3164" y="4244"/>
                    </a:cubicBezTo>
                    <a:cubicBezTo>
                      <a:pt x="3158" y="4240"/>
                      <a:pt x="3152" y="4239"/>
                      <a:pt x="3146" y="4239"/>
                    </a:cubicBezTo>
                    <a:cubicBezTo>
                      <a:pt x="3134" y="4239"/>
                      <a:pt x="3122" y="4245"/>
                      <a:pt x="3115" y="4255"/>
                    </a:cubicBezTo>
                    <a:cubicBezTo>
                      <a:pt x="3101" y="4236"/>
                      <a:pt x="3078" y="4229"/>
                      <a:pt x="3053" y="4229"/>
                    </a:cubicBezTo>
                    <a:cubicBezTo>
                      <a:pt x="3021" y="4229"/>
                      <a:pt x="2984" y="4241"/>
                      <a:pt x="2956" y="4252"/>
                    </a:cubicBezTo>
                    <a:cubicBezTo>
                      <a:pt x="2841" y="4300"/>
                      <a:pt x="2722" y="4314"/>
                      <a:pt x="2601" y="4339"/>
                    </a:cubicBezTo>
                    <a:cubicBezTo>
                      <a:pt x="2597" y="4340"/>
                      <a:pt x="2594" y="4342"/>
                      <a:pt x="2590" y="4344"/>
                    </a:cubicBezTo>
                    <a:cubicBezTo>
                      <a:pt x="2556" y="4349"/>
                      <a:pt x="2525" y="4374"/>
                      <a:pt x="2523" y="4419"/>
                    </a:cubicBezTo>
                    <a:cubicBezTo>
                      <a:pt x="2514" y="4624"/>
                      <a:pt x="2540" y="4827"/>
                      <a:pt x="2537" y="5032"/>
                    </a:cubicBezTo>
                    <a:cubicBezTo>
                      <a:pt x="2353" y="5023"/>
                      <a:pt x="2171" y="5011"/>
                      <a:pt x="1988" y="4997"/>
                    </a:cubicBezTo>
                    <a:cubicBezTo>
                      <a:pt x="1991" y="4947"/>
                      <a:pt x="1995" y="4897"/>
                      <a:pt x="1997" y="4847"/>
                    </a:cubicBezTo>
                    <a:cubicBezTo>
                      <a:pt x="2047" y="4856"/>
                      <a:pt x="2098" y="4860"/>
                      <a:pt x="2149" y="4860"/>
                    </a:cubicBezTo>
                    <a:cubicBezTo>
                      <a:pt x="2173" y="4860"/>
                      <a:pt x="2198" y="4859"/>
                      <a:pt x="2222" y="4857"/>
                    </a:cubicBezTo>
                    <a:cubicBezTo>
                      <a:pt x="2240" y="4855"/>
                      <a:pt x="2241" y="4828"/>
                      <a:pt x="2224" y="4828"/>
                    </a:cubicBezTo>
                    <a:cubicBezTo>
                      <a:pt x="2223" y="4828"/>
                      <a:pt x="2223" y="4828"/>
                      <a:pt x="2222" y="4828"/>
                    </a:cubicBezTo>
                    <a:cubicBezTo>
                      <a:pt x="2189" y="4832"/>
                      <a:pt x="2155" y="4833"/>
                      <a:pt x="2121" y="4833"/>
                    </a:cubicBezTo>
                    <a:cubicBezTo>
                      <a:pt x="2080" y="4833"/>
                      <a:pt x="2039" y="4831"/>
                      <a:pt x="1998" y="4826"/>
                    </a:cubicBezTo>
                    <a:cubicBezTo>
                      <a:pt x="2002" y="4758"/>
                      <a:pt x="2004" y="4691"/>
                      <a:pt x="2005" y="4624"/>
                    </a:cubicBezTo>
                    <a:cubicBezTo>
                      <a:pt x="2005" y="4609"/>
                      <a:pt x="2005" y="4593"/>
                      <a:pt x="2006" y="4578"/>
                    </a:cubicBezTo>
                    <a:cubicBezTo>
                      <a:pt x="2079" y="4568"/>
                      <a:pt x="2153" y="4557"/>
                      <a:pt x="2226" y="4544"/>
                    </a:cubicBezTo>
                    <a:cubicBezTo>
                      <a:pt x="2237" y="4543"/>
                      <a:pt x="2235" y="4524"/>
                      <a:pt x="2225" y="4524"/>
                    </a:cubicBezTo>
                    <a:cubicBezTo>
                      <a:pt x="2224" y="4524"/>
                      <a:pt x="2224" y="4524"/>
                      <a:pt x="2223" y="4524"/>
                    </a:cubicBezTo>
                    <a:cubicBezTo>
                      <a:pt x="2150" y="4533"/>
                      <a:pt x="2078" y="4544"/>
                      <a:pt x="2006" y="4555"/>
                    </a:cubicBezTo>
                    <a:cubicBezTo>
                      <a:pt x="2007" y="4502"/>
                      <a:pt x="2003" y="4454"/>
                      <a:pt x="1975" y="4413"/>
                    </a:cubicBezTo>
                    <a:cubicBezTo>
                      <a:pt x="1990" y="4370"/>
                      <a:pt x="1967" y="4316"/>
                      <a:pt x="1905" y="4310"/>
                    </a:cubicBezTo>
                    <a:cubicBezTo>
                      <a:pt x="1747" y="4293"/>
                      <a:pt x="1648" y="4255"/>
                      <a:pt x="1522" y="4179"/>
                    </a:cubicBezTo>
                    <a:cubicBezTo>
                      <a:pt x="1531" y="4179"/>
                      <a:pt x="1539" y="4179"/>
                      <a:pt x="1548" y="4179"/>
                    </a:cubicBezTo>
                    <a:cubicBezTo>
                      <a:pt x="1675" y="4179"/>
                      <a:pt x="1803" y="4185"/>
                      <a:pt x="1931" y="4198"/>
                    </a:cubicBezTo>
                    <a:cubicBezTo>
                      <a:pt x="1931" y="4198"/>
                      <a:pt x="1932" y="4198"/>
                      <a:pt x="1932" y="4198"/>
                    </a:cubicBezTo>
                    <a:cubicBezTo>
                      <a:pt x="1943" y="4198"/>
                      <a:pt x="1945" y="4178"/>
                      <a:pt x="1934" y="4177"/>
                    </a:cubicBezTo>
                    <a:cubicBezTo>
                      <a:pt x="1822" y="4161"/>
                      <a:pt x="1710" y="4153"/>
                      <a:pt x="1598" y="4153"/>
                    </a:cubicBezTo>
                    <a:cubicBezTo>
                      <a:pt x="1560" y="4153"/>
                      <a:pt x="1521" y="4154"/>
                      <a:pt x="1483" y="4156"/>
                    </a:cubicBezTo>
                    <a:cubicBezTo>
                      <a:pt x="1451" y="4135"/>
                      <a:pt x="1423" y="4113"/>
                      <a:pt x="1386" y="4113"/>
                    </a:cubicBezTo>
                    <a:cubicBezTo>
                      <a:pt x="1379" y="4113"/>
                      <a:pt x="1371" y="4114"/>
                      <a:pt x="1363" y="4116"/>
                    </a:cubicBezTo>
                    <a:cubicBezTo>
                      <a:pt x="1289" y="4134"/>
                      <a:pt x="1217" y="4246"/>
                      <a:pt x="1173" y="4297"/>
                    </a:cubicBezTo>
                    <a:cubicBezTo>
                      <a:pt x="1112" y="4369"/>
                      <a:pt x="1052" y="4442"/>
                      <a:pt x="996" y="4518"/>
                    </a:cubicBezTo>
                    <a:cubicBezTo>
                      <a:pt x="928" y="4437"/>
                      <a:pt x="811" y="4393"/>
                      <a:pt x="735" y="4318"/>
                    </a:cubicBezTo>
                    <a:cubicBezTo>
                      <a:pt x="702" y="4287"/>
                      <a:pt x="673" y="4252"/>
                      <a:pt x="646" y="4217"/>
                    </a:cubicBezTo>
                    <a:lnTo>
                      <a:pt x="646" y="4217"/>
                    </a:lnTo>
                    <a:cubicBezTo>
                      <a:pt x="728" y="4220"/>
                      <a:pt x="810" y="4222"/>
                      <a:pt x="891" y="4222"/>
                    </a:cubicBezTo>
                    <a:cubicBezTo>
                      <a:pt x="946" y="4222"/>
                      <a:pt x="1001" y="4221"/>
                      <a:pt x="1056" y="4218"/>
                    </a:cubicBezTo>
                    <a:cubicBezTo>
                      <a:pt x="1071" y="4217"/>
                      <a:pt x="1071" y="4196"/>
                      <a:pt x="1056" y="4195"/>
                    </a:cubicBezTo>
                    <a:cubicBezTo>
                      <a:pt x="964" y="4188"/>
                      <a:pt x="873" y="4186"/>
                      <a:pt x="781" y="4186"/>
                    </a:cubicBezTo>
                    <a:cubicBezTo>
                      <a:pt x="728" y="4186"/>
                      <a:pt x="675" y="4187"/>
                      <a:pt x="623" y="4187"/>
                    </a:cubicBezTo>
                    <a:cubicBezTo>
                      <a:pt x="585" y="4137"/>
                      <a:pt x="550" y="4082"/>
                      <a:pt x="517" y="4028"/>
                    </a:cubicBezTo>
                    <a:cubicBezTo>
                      <a:pt x="577" y="4000"/>
                      <a:pt x="634" y="3968"/>
                      <a:pt x="690" y="3935"/>
                    </a:cubicBezTo>
                    <a:cubicBezTo>
                      <a:pt x="866" y="3921"/>
                      <a:pt x="1044" y="3907"/>
                      <a:pt x="1220" y="3889"/>
                    </a:cubicBezTo>
                    <a:cubicBezTo>
                      <a:pt x="1232" y="3888"/>
                      <a:pt x="1233" y="3869"/>
                      <a:pt x="1221" y="3869"/>
                    </a:cubicBezTo>
                    <a:cubicBezTo>
                      <a:pt x="1221" y="3869"/>
                      <a:pt x="1220" y="3869"/>
                      <a:pt x="1220" y="3869"/>
                    </a:cubicBezTo>
                    <a:cubicBezTo>
                      <a:pt x="1056" y="3880"/>
                      <a:pt x="893" y="3895"/>
                      <a:pt x="729" y="3910"/>
                    </a:cubicBezTo>
                    <a:cubicBezTo>
                      <a:pt x="841" y="3839"/>
                      <a:pt x="947" y="3759"/>
                      <a:pt x="1052" y="3670"/>
                    </a:cubicBezTo>
                    <a:cubicBezTo>
                      <a:pt x="1068" y="3656"/>
                      <a:pt x="1074" y="3638"/>
                      <a:pt x="1074" y="3619"/>
                    </a:cubicBezTo>
                    <a:cubicBezTo>
                      <a:pt x="1090" y="3619"/>
                      <a:pt x="1106" y="3619"/>
                      <a:pt x="1122" y="3619"/>
                    </a:cubicBezTo>
                    <a:cubicBezTo>
                      <a:pt x="1205" y="3619"/>
                      <a:pt x="1287" y="3614"/>
                      <a:pt x="1369" y="3600"/>
                    </a:cubicBezTo>
                    <a:cubicBezTo>
                      <a:pt x="1381" y="3598"/>
                      <a:pt x="1379" y="3577"/>
                      <a:pt x="1367" y="3577"/>
                    </a:cubicBezTo>
                    <a:cubicBezTo>
                      <a:pt x="1366" y="3577"/>
                      <a:pt x="1366" y="3577"/>
                      <a:pt x="1366" y="3577"/>
                    </a:cubicBezTo>
                    <a:cubicBezTo>
                      <a:pt x="1268" y="3587"/>
                      <a:pt x="1169" y="3594"/>
                      <a:pt x="1071" y="3594"/>
                    </a:cubicBezTo>
                    <a:cubicBezTo>
                      <a:pt x="1067" y="3580"/>
                      <a:pt x="1060" y="3567"/>
                      <a:pt x="1052" y="3556"/>
                    </a:cubicBezTo>
                    <a:cubicBezTo>
                      <a:pt x="989" y="3475"/>
                      <a:pt x="940" y="3383"/>
                      <a:pt x="910" y="3285"/>
                    </a:cubicBezTo>
                    <a:lnTo>
                      <a:pt x="910" y="3285"/>
                    </a:lnTo>
                    <a:cubicBezTo>
                      <a:pt x="947" y="3288"/>
                      <a:pt x="983" y="3290"/>
                      <a:pt x="1019" y="3290"/>
                    </a:cubicBezTo>
                    <a:cubicBezTo>
                      <a:pt x="1093" y="3290"/>
                      <a:pt x="1167" y="3283"/>
                      <a:pt x="1242" y="3270"/>
                    </a:cubicBezTo>
                    <a:cubicBezTo>
                      <a:pt x="1255" y="3268"/>
                      <a:pt x="1250" y="3249"/>
                      <a:pt x="1237" y="3249"/>
                    </a:cubicBezTo>
                    <a:cubicBezTo>
                      <a:pt x="1237" y="3249"/>
                      <a:pt x="1236" y="3249"/>
                      <a:pt x="1236" y="3250"/>
                    </a:cubicBezTo>
                    <a:cubicBezTo>
                      <a:pt x="1156" y="3262"/>
                      <a:pt x="1076" y="3268"/>
                      <a:pt x="995" y="3268"/>
                    </a:cubicBezTo>
                    <a:cubicBezTo>
                      <a:pt x="965" y="3268"/>
                      <a:pt x="934" y="3267"/>
                      <a:pt x="904" y="3265"/>
                    </a:cubicBezTo>
                    <a:cubicBezTo>
                      <a:pt x="902" y="3257"/>
                      <a:pt x="899" y="3248"/>
                      <a:pt x="896" y="3239"/>
                    </a:cubicBezTo>
                    <a:cubicBezTo>
                      <a:pt x="876" y="3153"/>
                      <a:pt x="879" y="3065"/>
                      <a:pt x="852" y="2981"/>
                    </a:cubicBezTo>
                    <a:lnTo>
                      <a:pt x="852" y="2981"/>
                    </a:lnTo>
                    <a:cubicBezTo>
                      <a:pt x="862" y="2982"/>
                      <a:pt x="873" y="2982"/>
                      <a:pt x="884" y="2982"/>
                    </a:cubicBezTo>
                    <a:cubicBezTo>
                      <a:pt x="937" y="2982"/>
                      <a:pt x="990" y="2975"/>
                      <a:pt x="1041" y="2961"/>
                    </a:cubicBezTo>
                    <a:cubicBezTo>
                      <a:pt x="1057" y="2957"/>
                      <a:pt x="1052" y="2935"/>
                      <a:pt x="1037" y="2935"/>
                    </a:cubicBezTo>
                    <a:cubicBezTo>
                      <a:pt x="1036" y="2935"/>
                      <a:pt x="1035" y="2935"/>
                      <a:pt x="1034" y="2935"/>
                    </a:cubicBezTo>
                    <a:cubicBezTo>
                      <a:pt x="968" y="2950"/>
                      <a:pt x="902" y="2954"/>
                      <a:pt x="836" y="2954"/>
                    </a:cubicBezTo>
                    <a:cubicBezTo>
                      <a:pt x="826" y="2946"/>
                      <a:pt x="815" y="2941"/>
                      <a:pt x="803" y="2940"/>
                    </a:cubicBezTo>
                    <a:cubicBezTo>
                      <a:pt x="797" y="2933"/>
                      <a:pt x="790" y="2926"/>
                      <a:pt x="781" y="2923"/>
                    </a:cubicBezTo>
                    <a:cubicBezTo>
                      <a:pt x="657" y="2875"/>
                      <a:pt x="528" y="2856"/>
                      <a:pt x="396" y="2840"/>
                    </a:cubicBezTo>
                    <a:cubicBezTo>
                      <a:pt x="272" y="2825"/>
                      <a:pt x="226" y="2769"/>
                      <a:pt x="211" y="2687"/>
                    </a:cubicBezTo>
                    <a:lnTo>
                      <a:pt x="211" y="2687"/>
                    </a:lnTo>
                    <a:cubicBezTo>
                      <a:pt x="275" y="2689"/>
                      <a:pt x="339" y="2690"/>
                      <a:pt x="404" y="2690"/>
                    </a:cubicBezTo>
                    <a:cubicBezTo>
                      <a:pt x="512" y="2690"/>
                      <a:pt x="620" y="2688"/>
                      <a:pt x="728" y="2685"/>
                    </a:cubicBezTo>
                    <a:cubicBezTo>
                      <a:pt x="742" y="2685"/>
                      <a:pt x="742" y="2663"/>
                      <a:pt x="728" y="2663"/>
                    </a:cubicBezTo>
                    <a:cubicBezTo>
                      <a:pt x="619" y="2661"/>
                      <a:pt x="510" y="2659"/>
                      <a:pt x="401" y="2659"/>
                    </a:cubicBezTo>
                    <a:cubicBezTo>
                      <a:pt x="336" y="2659"/>
                      <a:pt x="271" y="2659"/>
                      <a:pt x="206" y="2661"/>
                    </a:cubicBezTo>
                    <a:cubicBezTo>
                      <a:pt x="202" y="2619"/>
                      <a:pt x="203" y="2572"/>
                      <a:pt x="204" y="2521"/>
                    </a:cubicBezTo>
                    <a:cubicBezTo>
                      <a:pt x="205" y="2462"/>
                      <a:pt x="208" y="2402"/>
                      <a:pt x="220" y="2343"/>
                    </a:cubicBezTo>
                    <a:cubicBezTo>
                      <a:pt x="269" y="2345"/>
                      <a:pt x="318" y="2346"/>
                      <a:pt x="367" y="2346"/>
                    </a:cubicBezTo>
                    <a:cubicBezTo>
                      <a:pt x="487" y="2346"/>
                      <a:pt x="607" y="2340"/>
                      <a:pt x="728" y="2325"/>
                    </a:cubicBezTo>
                    <a:cubicBezTo>
                      <a:pt x="742" y="2323"/>
                      <a:pt x="743" y="2301"/>
                      <a:pt x="729" y="2301"/>
                    </a:cubicBezTo>
                    <a:cubicBezTo>
                      <a:pt x="729" y="2301"/>
                      <a:pt x="728" y="2301"/>
                      <a:pt x="728" y="2301"/>
                    </a:cubicBezTo>
                    <a:cubicBezTo>
                      <a:pt x="596" y="2310"/>
                      <a:pt x="464" y="2315"/>
                      <a:pt x="331" y="2315"/>
                    </a:cubicBezTo>
                    <a:cubicBezTo>
                      <a:pt x="296" y="2315"/>
                      <a:pt x="261" y="2314"/>
                      <a:pt x="226" y="2314"/>
                    </a:cubicBezTo>
                    <a:cubicBezTo>
                      <a:pt x="238" y="2261"/>
                      <a:pt x="260" y="2213"/>
                      <a:pt x="293" y="2169"/>
                    </a:cubicBezTo>
                    <a:cubicBezTo>
                      <a:pt x="316" y="2171"/>
                      <a:pt x="338" y="2173"/>
                      <a:pt x="360" y="2175"/>
                    </a:cubicBezTo>
                    <a:cubicBezTo>
                      <a:pt x="383" y="2171"/>
                      <a:pt x="408" y="2169"/>
                      <a:pt x="434" y="2169"/>
                    </a:cubicBezTo>
                    <a:cubicBezTo>
                      <a:pt x="563" y="2169"/>
                      <a:pt x="712" y="2212"/>
                      <a:pt x="833" y="2212"/>
                    </a:cubicBezTo>
                    <a:cubicBezTo>
                      <a:pt x="880" y="2212"/>
                      <a:pt x="907" y="2168"/>
                      <a:pt x="906" y="2128"/>
                    </a:cubicBezTo>
                    <a:cubicBezTo>
                      <a:pt x="906" y="2127"/>
                      <a:pt x="907" y="2126"/>
                      <a:pt x="907" y="2124"/>
                    </a:cubicBezTo>
                    <a:cubicBezTo>
                      <a:pt x="914" y="2106"/>
                      <a:pt x="921" y="2087"/>
                      <a:pt x="928" y="2067"/>
                    </a:cubicBezTo>
                    <a:cubicBezTo>
                      <a:pt x="1019" y="2063"/>
                      <a:pt x="1111" y="2059"/>
                      <a:pt x="1202" y="2052"/>
                    </a:cubicBezTo>
                    <a:cubicBezTo>
                      <a:pt x="1220" y="2050"/>
                      <a:pt x="1220" y="2023"/>
                      <a:pt x="1203" y="2023"/>
                    </a:cubicBezTo>
                    <a:cubicBezTo>
                      <a:pt x="1202" y="2023"/>
                      <a:pt x="1202" y="2023"/>
                      <a:pt x="1202" y="2023"/>
                    </a:cubicBezTo>
                    <a:cubicBezTo>
                      <a:pt x="1114" y="2028"/>
                      <a:pt x="1025" y="2036"/>
                      <a:pt x="938" y="2043"/>
                    </a:cubicBezTo>
                    <a:cubicBezTo>
                      <a:pt x="959" y="1989"/>
                      <a:pt x="983" y="1936"/>
                      <a:pt x="1018" y="1887"/>
                    </a:cubicBezTo>
                    <a:cubicBezTo>
                      <a:pt x="1033" y="1866"/>
                      <a:pt x="1050" y="1847"/>
                      <a:pt x="1067" y="1829"/>
                    </a:cubicBezTo>
                    <a:cubicBezTo>
                      <a:pt x="1093" y="1828"/>
                      <a:pt x="1119" y="1827"/>
                      <a:pt x="1145" y="1827"/>
                    </a:cubicBezTo>
                    <a:cubicBezTo>
                      <a:pt x="1230" y="1827"/>
                      <a:pt x="1315" y="1834"/>
                      <a:pt x="1399" y="1846"/>
                    </a:cubicBezTo>
                    <a:cubicBezTo>
                      <a:pt x="1400" y="1846"/>
                      <a:pt x="1400" y="1847"/>
                      <a:pt x="1401" y="1847"/>
                    </a:cubicBezTo>
                    <a:cubicBezTo>
                      <a:pt x="1413" y="1847"/>
                      <a:pt x="1418" y="1829"/>
                      <a:pt x="1405" y="1825"/>
                    </a:cubicBezTo>
                    <a:cubicBezTo>
                      <a:pt x="1318" y="1806"/>
                      <a:pt x="1231" y="1798"/>
                      <a:pt x="1144" y="1798"/>
                    </a:cubicBezTo>
                    <a:cubicBezTo>
                      <a:pt x="1128" y="1798"/>
                      <a:pt x="1113" y="1798"/>
                      <a:pt x="1097" y="1798"/>
                    </a:cubicBezTo>
                    <a:cubicBezTo>
                      <a:pt x="1130" y="1766"/>
                      <a:pt x="1165" y="1736"/>
                      <a:pt x="1202" y="1706"/>
                    </a:cubicBezTo>
                    <a:cubicBezTo>
                      <a:pt x="1218" y="1691"/>
                      <a:pt x="1225" y="1674"/>
                      <a:pt x="1226" y="1658"/>
                    </a:cubicBezTo>
                    <a:cubicBezTo>
                      <a:pt x="1252" y="1650"/>
                      <a:pt x="1261" y="1610"/>
                      <a:pt x="1243" y="1589"/>
                    </a:cubicBezTo>
                    <a:cubicBezTo>
                      <a:pt x="1186" y="1523"/>
                      <a:pt x="1124" y="1468"/>
                      <a:pt x="1056" y="1415"/>
                    </a:cubicBezTo>
                    <a:cubicBezTo>
                      <a:pt x="1002" y="1372"/>
                      <a:pt x="919" y="1328"/>
                      <a:pt x="852" y="1279"/>
                    </a:cubicBezTo>
                    <a:lnTo>
                      <a:pt x="852" y="1279"/>
                    </a:lnTo>
                    <a:cubicBezTo>
                      <a:pt x="997" y="1317"/>
                      <a:pt x="1142" y="1343"/>
                      <a:pt x="1293" y="1355"/>
                    </a:cubicBezTo>
                    <a:cubicBezTo>
                      <a:pt x="1293" y="1355"/>
                      <a:pt x="1293" y="1355"/>
                      <a:pt x="1293" y="1355"/>
                    </a:cubicBezTo>
                    <a:cubicBezTo>
                      <a:pt x="1306" y="1355"/>
                      <a:pt x="1305" y="1336"/>
                      <a:pt x="1293" y="1334"/>
                    </a:cubicBezTo>
                    <a:cubicBezTo>
                      <a:pt x="1132" y="1318"/>
                      <a:pt x="973" y="1290"/>
                      <a:pt x="816" y="1251"/>
                    </a:cubicBezTo>
                    <a:cubicBezTo>
                      <a:pt x="797" y="1234"/>
                      <a:pt x="779" y="1218"/>
                      <a:pt x="767" y="1200"/>
                    </a:cubicBezTo>
                    <a:cubicBezTo>
                      <a:pt x="718" y="1134"/>
                      <a:pt x="734" y="1054"/>
                      <a:pt x="779" y="972"/>
                    </a:cubicBezTo>
                    <a:cubicBezTo>
                      <a:pt x="907" y="985"/>
                      <a:pt x="1037" y="998"/>
                      <a:pt x="1165" y="1008"/>
                    </a:cubicBezTo>
                    <a:cubicBezTo>
                      <a:pt x="1166" y="1008"/>
                      <a:pt x="1166" y="1008"/>
                      <a:pt x="1167" y="1008"/>
                    </a:cubicBezTo>
                    <a:cubicBezTo>
                      <a:pt x="1181" y="1008"/>
                      <a:pt x="1180" y="985"/>
                      <a:pt x="1165" y="984"/>
                    </a:cubicBezTo>
                    <a:cubicBezTo>
                      <a:pt x="1041" y="971"/>
                      <a:pt x="916" y="960"/>
                      <a:pt x="792" y="949"/>
                    </a:cubicBezTo>
                    <a:cubicBezTo>
                      <a:pt x="859" y="839"/>
                      <a:pt x="973" y="728"/>
                      <a:pt x="1052" y="644"/>
                    </a:cubicBezTo>
                    <a:cubicBezTo>
                      <a:pt x="1236" y="780"/>
                      <a:pt x="1389" y="938"/>
                      <a:pt x="1529" y="1120"/>
                    </a:cubicBezTo>
                    <a:cubicBezTo>
                      <a:pt x="1543" y="1138"/>
                      <a:pt x="1561" y="1146"/>
                      <a:pt x="1580" y="1146"/>
                    </a:cubicBezTo>
                    <a:cubicBezTo>
                      <a:pt x="1607" y="1146"/>
                      <a:pt x="1635" y="1130"/>
                      <a:pt x="1652" y="1108"/>
                    </a:cubicBezTo>
                    <a:cubicBezTo>
                      <a:pt x="1654" y="1108"/>
                      <a:pt x="1655" y="1108"/>
                      <a:pt x="1656" y="1109"/>
                    </a:cubicBezTo>
                    <a:cubicBezTo>
                      <a:pt x="1656" y="1109"/>
                      <a:pt x="1657" y="1109"/>
                      <a:pt x="1658" y="1109"/>
                    </a:cubicBezTo>
                    <a:cubicBezTo>
                      <a:pt x="1672" y="1109"/>
                      <a:pt x="1681" y="1099"/>
                      <a:pt x="1685" y="1087"/>
                    </a:cubicBezTo>
                    <a:cubicBezTo>
                      <a:pt x="1723" y="1085"/>
                      <a:pt x="1761" y="1083"/>
                      <a:pt x="1798" y="1083"/>
                    </a:cubicBezTo>
                    <a:cubicBezTo>
                      <a:pt x="1878" y="1083"/>
                      <a:pt x="1958" y="1089"/>
                      <a:pt x="2037" y="1100"/>
                    </a:cubicBezTo>
                    <a:cubicBezTo>
                      <a:pt x="2038" y="1100"/>
                      <a:pt x="2039" y="1100"/>
                      <a:pt x="2040" y="1100"/>
                    </a:cubicBezTo>
                    <a:cubicBezTo>
                      <a:pt x="2051" y="1100"/>
                      <a:pt x="2056" y="1081"/>
                      <a:pt x="2043" y="1079"/>
                    </a:cubicBezTo>
                    <a:cubicBezTo>
                      <a:pt x="1963" y="1065"/>
                      <a:pt x="1882" y="1058"/>
                      <a:pt x="1802" y="1058"/>
                    </a:cubicBezTo>
                    <a:cubicBezTo>
                      <a:pt x="1766" y="1058"/>
                      <a:pt x="1730" y="1060"/>
                      <a:pt x="1693" y="1062"/>
                    </a:cubicBezTo>
                    <a:cubicBezTo>
                      <a:pt x="1695" y="1061"/>
                      <a:pt x="1698" y="1060"/>
                      <a:pt x="1700" y="1058"/>
                    </a:cubicBezTo>
                    <a:cubicBezTo>
                      <a:pt x="1715" y="1050"/>
                      <a:pt x="1731" y="1036"/>
                      <a:pt x="1747" y="1027"/>
                    </a:cubicBezTo>
                    <a:cubicBezTo>
                      <a:pt x="1793" y="1002"/>
                      <a:pt x="1842" y="979"/>
                      <a:pt x="1892" y="963"/>
                    </a:cubicBezTo>
                    <a:cubicBezTo>
                      <a:pt x="1967" y="939"/>
                      <a:pt x="2063" y="945"/>
                      <a:pt x="2133" y="912"/>
                    </a:cubicBezTo>
                    <a:cubicBezTo>
                      <a:pt x="2222" y="915"/>
                      <a:pt x="2311" y="923"/>
                      <a:pt x="2401" y="937"/>
                    </a:cubicBezTo>
                    <a:cubicBezTo>
                      <a:pt x="2402" y="938"/>
                      <a:pt x="2403" y="938"/>
                      <a:pt x="2404" y="938"/>
                    </a:cubicBezTo>
                    <a:cubicBezTo>
                      <a:pt x="2420" y="938"/>
                      <a:pt x="2426" y="914"/>
                      <a:pt x="2408" y="910"/>
                    </a:cubicBezTo>
                    <a:cubicBezTo>
                      <a:pt x="2331" y="894"/>
                      <a:pt x="2252" y="885"/>
                      <a:pt x="2173" y="882"/>
                    </a:cubicBezTo>
                    <a:cubicBezTo>
                      <a:pt x="2188" y="861"/>
                      <a:pt x="2192" y="834"/>
                      <a:pt x="2181" y="811"/>
                    </a:cubicBezTo>
                    <a:cubicBezTo>
                      <a:pt x="2194" y="769"/>
                      <a:pt x="2202" y="725"/>
                      <a:pt x="2208" y="682"/>
                    </a:cubicBezTo>
                    <a:cubicBezTo>
                      <a:pt x="2253" y="682"/>
                      <a:pt x="2298" y="682"/>
                      <a:pt x="2343" y="682"/>
                    </a:cubicBezTo>
                    <a:cubicBezTo>
                      <a:pt x="2388" y="682"/>
                      <a:pt x="2433" y="682"/>
                      <a:pt x="2478" y="681"/>
                    </a:cubicBezTo>
                    <a:cubicBezTo>
                      <a:pt x="2494" y="681"/>
                      <a:pt x="2494" y="656"/>
                      <a:pt x="2478" y="656"/>
                    </a:cubicBezTo>
                    <a:cubicBezTo>
                      <a:pt x="2434" y="655"/>
                      <a:pt x="2389" y="655"/>
                      <a:pt x="2345" y="655"/>
                    </a:cubicBezTo>
                    <a:cubicBezTo>
                      <a:pt x="2301" y="655"/>
                      <a:pt x="2257" y="655"/>
                      <a:pt x="2213" y="655"/>
                    </a:cubicBezTo>
                    <a:cubicBezTo>
                      <a:pt x="2223" y="576"/>
                      <a:pt x="2226" y="493"/>
                      <a:pt x="2226" y="410"/>
                    </a:cubicBezTo>
                    <a:cubicBezTo>
                      <a:pt x="2229" y="410"/>
                      <a:pt x="2232" y="410"/>
                      <a:pt x="2235" y="410"/>
                    </a:cubicBezTo>
                    <a:cubicBezTo>
                      <a:pt x="2318" y="410"/>
                      <a:pt x="2400" y="398"/>
                      <a:pt x="2481" y="368"/>
                    </a:cubicBezTo>
                    <a:cubicBezTo>
                      <a:pt x="2491" y="365"/>
                      <a:pt x="2489" y="349"/>
                      <a:pt x="2479" y="349"/>
                    </a:cubicBezTo>
                    <a:cubicBezTo>
                      <a:pt x="2478" y="349"/>
                      <a:pt x="2477" y="350"/>
                      <a:pt x="2476" y="350"/>
                    </a:cubicBezTo>
                    <a:cubicBezTo>
                      <a:pt x="2393" y="370"/>
                      <a:pt x="2310" y="384"/>
                      <a:pt x="2225" y="386"/>
                    </a:cubicBezTo>
                    <a:cubicBezTo>
                      <a:pt x="2225" y="313"/>
                      <a:pt x="2222" y="242"/>
                      <a:pt x="2222" y="173"/>
                    </a:cubicBezTo>
                    <a:cubicBezTo>
                      <a:pt x="2251" y="172"/>
                      <a:pt x="2280" y="172"/>
                      <a:pt x="2309" y="172"/>
                    </a:cubicBezTo>
                    <a:close/>
                    <a:moveTo>
                      <a:pt x="2315" y="1"/>
                    </a:moveTo>
                    <a:cubicBezTo>
                      <a:pt x="2255" y="1"/>
                      <a:pt x="2196" y="2"/>
                      <a:pt x="2137" y="3"/>
                    </a:cubicBezTo>
                    <a:cubicBezTo>
                      <a:pt x="2091" y="4"/>
                      <a:pt x="2052" y="41"/>
                      <a:pt x="2052" y="88"/>
                    </a:cubicBezTo>
                    <a:cubicBezTo>
                      <a:pt x="2050" y="297"/>
                      <a:pt x="2026" y="547"/>
                      <a:pt x="2078" y="758"/>
                    </a:cubicBezTo>
                    <a:cubicBezTo>
                      <a:pt x="2068" y="756"/>
                      <a:pt x="2058" y="756"/>
                      <a:pt x="2048" y="756"/>
                    </a:cubicBezTo>
                    <a:cubicBezTo>
                      <a:pt x="1922" y="756"/>
                      <a:pt x="1769" y="834"/>
                      <a:pt x="1686" y="894"/>
                    </a:cubicBezTo>
                    <a:cubicBezTo>
                      <a:pt x="1660" y="912"/>
                      <a:pt x="1631" y="934"/>
                      <a:pt x="1610" y="960"/>
                    </a:cubicBezTo>
                    <a:cubicBezTo>
                      <a:pt x="1463" y="765"/>
                      <a:pt x="1286" y="599"/>
                      <a:pt x="1084" y="459"/>
                    </a:cubicBezTo>
                    <a:cubicBezTo>
                      <a:pt x="1072" y="451"/>
                      <a:pt x="1058" y="448"/>
                      <a:pt x="1042" y="448"/>
                    </a:cubicBezTo>
                    <a:cubicBezTo>
                      <a:pt x="1019" y="448"/>
                      <a:pt x="995" y="456"/>
                      <a:pt x="981" y="472"/>
                    </a:cubicBezTo>
                    <a:cubicBezTo>
                      <a:pt x="862" y="615"/>
                      <a:pt x="742" y="758"/>
                      <a:pt x="624" y="901"/>
                    </a:cubicBezTo>
                    <a:cubicBezTo>
                      <a:pt x="563" y="974"/>
                      <a:pt x="483" y="1051"/>
                      <a:pt x="506" y="1154"/>
                    </a:cubicBezTo>
                    <a:cubicBezTo>
                      <a:pt x="529" y="1262"/>
                      <a:pt x="669" y="1324"/>
                      <a:pt x="752" y="1383"/>
                    </a:cubicBezTo>
                    <a:cubicBezTo>
                      <a:pt x="859" y="1459"/>
                      <a:pt x="967" y="1537"/>
                      <a:pt x="1083" y="1599"/>
                    </a:cubicBezTo>
                    <a:cubicBezTo>
                      <a:pt x="933" y="1695"/>
                      <a:pt x="824" y="1883"/>
                      <a:pt x="817" y="2062"/>
                    </a:cubicBezTo>
                    <a:cubicBezTo>
                      <a:pt x="710" y="2048"/>
                      <a:pt x="603" y="2044"/>
                      <a:pt x="495" y="2037"/>
                    </a:cubicBezTo>
                    <a:cubicBezTo>
                      <a:pt x="442" y="2034"/>
                      <a:pt x="371" y="2019"/>
                      <a:pt x="307" y="2019"/>
                    </a:cubicBezTo>
                    <a:cubicBezTo>
                      <a:pt x="271" y="2019"/>
                      <a:pt x="238" y="2024"/>
                      <a:pt x="211" y="2038"/>
                    </a:cubicBezTo>
                    <a:cubicBezTo>
                      <a:pt x="69" y="2111"/>
                      <a:pt x="48" y="2385"/>
                      <a:pt x="42" y="2521"/>
                    </a:cubicBezTo>
                    <a:cubicBezTo>
                      <a:pt x="36" y="2652"/>
                      <a:pt x="0" y="2908"/>
                      <a:pt x="148" y="2979"/>
                    </a:cubicBezTo>
                    <a:cubicBezTo>
                      <a:pt x="218" y="3012"/>
                      <a:pt x="321" y="3007"/>
                      <a:pt x="396" y="3015"/>
                    </a:cubicBezTo>
                    <a:cubicBezTo>
                      <a:pt x="463" y="3022"/>
                      <a:pt x="529" y="3026"/>
                      <a:pt x="595" y="3026"/>
                    </a:cubicBezTo>
                    <a:cubicBezTo>
                      <a:pt x="644" y="3026"/>
                      <a:pt x="693" y="3024"/>
                      <a:pt x="742" y="3018"/>
                    </a:cubicBezTo>
                    <a:lnTo>
                      <a:pt x="742" y="3018"/>
                    </a:lnTo>
                    <a:cubicBezTo>
                      <a:pt x="678" y="3207"/>
                      <a:pt x="773" y="3435"/>
                      <a:pt x="886" y="3600"/>
                    </a:cubicBezTo>
                    <a:cubicBezTo>
                      <a:pt x="736" y="3726"/>
                      <a:pt x="580" y="3845"/>
                      <a:pt x="428" y="3969"/>
                    </a:cubicBezTo>
                    <a:cubicBezTo>
                      <a:pt x="408" y="3985"/>
                      <a:pt x="408" y="4005"/>
                      <a:pt x="418" y="4021"/>
                    </a:cubicBezTo>
                    <a:cubicBezTo>
                      <a:pt x="412" y="4031"/>
                      <a:pt x="411" y="4043"/>
                      <a:pt x="413" y="4057"/>
                    </a:cubicBezTo>
                    <a:cubicBezTo>
                      <a:pt x="444" y="4195"/>
                      <a:pt x="515" y="4316"/>
                      <a:pt x="612" y="4418"/>
                    </a:cubicBezTo>
                    <a:cubicBezTo>
                      <a:pt x="690" y="4500"/>
                      <a:pt x="822" y="4629"/>
                      <a:pt x="943" y="4629"/>
                    </a:cubicBezTo>
                    <a:cubicBezTo>
                      <a:pt x="946" y="4629"/>
                      <a:pt x="948" y="4629"/>
                      <a:pt x="951" y="4629"/>
                    </a:cubicBezTo>
                    <a:cubicBezTo>
                      <a:pt x="961" y="4628"/>
                      <a:pt x="970" y="4626"/>
                      <a:pt x="979" y="4620"/>
                    </a:cubicBezTo>
                    <a:cubicBezTo>
                      <a:pt x="990" y="4628"/>
                      <a:pt x="1003" y="4633"/>
                      <a:pt x="1017" y="4633"/>
                    </a:cubicBezTo>
                    <a:cubicBezTo>
                      <a:pt x="1030" y="4633"/>
                      <a:pt x="1042" y="4629"/>
                      <a:pt x="1052" y="4620"/>
                    </a:cubicBezTo>
                    <a:cubicBezTo>
                      <a:pt x="1132" y="4553"/>
                      <a:pt x="1208" y="4480"/>
                      <a:pt x="1282" y="4406"/>
                    </a:cubicBezTo>
                    <a:cubicBezTo>
                      <a:pt x="1305" y="4383"/>
                      <a:pt x="1359" y="4300"/>
                      <a:pt x="1371" y="4294"/>
                    </a:cubicBezTo>
                    <a:cubicBezTo>
                      <a:pt x="1369" y="4279"/>
                      <a:pt x="1371" y="4272"/>
                      <a:pt x="1375" y="4272"/>
                    </a:cubicBezTo>
                    <a:cubicBezTo>
                      <a:pt x="1379" y="4272"/>
                      <a:pt x="1385" y="4278"/>
                      <a:pt x="1395" y="4291"/>
                    </a:cubicBezTo>
                    <a:cubicBezTo>
                      <a:pt x="1407" y="4303"/>
                      <a:pt x="1420" y="4313"/>
                      <a:pt x="1433" y="4323"/>
                    </a:cubicBezTo>
                    <a:cubicBezTo>
                      <a:pt x="1550" y="4411"/>
                      <a:pt x="1696" y="4468"/>
                      <a:pt x="1843" y="4468"/>
                    </a:cubicBezTo>
                    <a:cubicBezTo>
                      <a:pt x="1847" y="4468"/>
                      <a:pt x="1850" y="4468"/>
                      <a:pt x="1853" y="4468"/>
                    </a:cubicBezTo>
                    <a:lnTo>
                      <a:pt x="1853" y="4468"/>
                    </a:lnTo>
                    <a:cubicBezTo>
                      <a:pt x="1838" y="4516"/>
                      <a:pt x="1837" y="4571"/>
                      <a:pt x="1832" y="4624"/>
                    </a:cubicBezTo>
                    <a:cubicBezTo>
                      <a:pt x="1815" y="4776"/>
                      <a:pt x="1808" y="4929"/>
                      <a:pt x="1799" y="5081"/>
                    </a:cubicBezTo>
                    <a:cubicBezTo>
                      <a:pt x="1796" y="5134"/>
                      <a:pt x="1844" y="5170"/>
                      <a:pt x="1892" y="5173"/>
                    </a:cubicBezTo>
                    <a:cubicBezTo>
                      <a:pt x="2135" y="5192"/>
                      <a:pt x="2380" y="5208"/>
                      <a:pt x="2623" y="5220"/>
                    </a:cubicBezTo>
                    <a:cubicBezTo>
                      <a:pt x="2625" y="5220"/>
                      <a:pt x="2626" y="5220"/>
                      <a:pt x="2627" y="5220"/>
                    </a:cubicBezTo>
                    <a:cubicBezTo>
                      <a:pt x="2677" y="5220"/>
                      <a:pt x="2711" y="5174"/>
                      <a:pt x="2715" y="5129"/>
                    </a:cubicBezTo>
                    <a:cubicBezTo>
                      <a:pt x="2730" y="4913"/>
                      <a:pt x="2744" y="4666"/>
                      <a:pt x="2688" y="4451"/>
                    </a:cubicBezTo>
                    <a:lnTo>
                      <a:pt x="2688" y="4451"/>
                    </a:lnTo>
                    <a:cubicBezTo>
                      <a:pt x="2723" y="4457"/>
                      <a:pt x="2759" y="4461"/>
                      <a:pt x="2795" y="4461"/>
                    </a:cubicBezTo>
                    <a:cubicBezTo>
                      <a:pt x="2827" y="4461"/>
                      <a:pt x="2859" y="4458"/>
                      <a:pt x="2890" y="4453"/>
                    </a:cubicBezTo>
                    <a:cubicBezTo>
                      <a:pt x="2957" y="4440"/>
                      <a:pt x="3098" y="4410"/>
                      <a:pt x="3126" y="4331"/>
                    </a:cubicBezTo>
                    <a:cubicBezTo>
                      <a:pt x="3201" y="4528"/>
                      <a:pt x="3333" y="4709"/>
                      <a:pt x="3418" y="4902"/>
                    </a:cubicBezTo>
                    <a:cubicBezTo>
                      <a:pt x="3429" y="4929"/>
                      <a:pt x="3457" y="4942"/>
                      <a:pt x="3486" y="4942"/>
                    </a:cubicBezTo>
                    <a:cubicBezTo>
                      <a:pt x="3501" y="4942"/>
                      <a:pt x="3517" y="4938"/>
                      <a:pt x="3530" y="4931"/>
                    </a:cubicBezTo>
                    <a:cubicBezTo>
                      <a:pt x="3667" y="4860"/>
                      <a:pt x="3803" y="4785"/>
                      <a:pt x="3936" y="4706"/>
                    </a:cubicBezTo>
                    <a:cubicBezTo>
                      <a:pt x="4001" y="4668"/>
                      <a:pt x="4146" y="4614"/>
                      <a:pt x="4169" y="4527"/>
                    </a:cubicBezTo>
                    <a:cubicBezTo>
                      <a:pt x="4192" y="4435"/>
                      <a:pt x="4085" y="4321"/>
                      <a:pt x="4044" y="4253"/>
                    </a:cubicBezTo>
                    <a:cubicBezTo>
                      <a:pt x="3987" y="4158"/>
                      <a:pt x="3935" y="4059"/>
                      <a:pt x="3872" y="3967"/>
                    </a:cubicBezTo>
                    <a:cubicBezTo>
                      <a:pt x="4031" y="3923"/>
                      <a:pt x="4247" y="3807"/>
                      <a:pt x="4314" y="3657"/>
                    </a:cubicBezTo>
                    <a:cubicBezTo>
                      <a:pt x="4445" y="3744"/>
                      <a:pt x="4640" y="3849"/>
                      <a:pt x="4795" y="3849"/>
                    </a:cubicBezTo>
                    <a:cubicBezTo>
                      <a:pt x="4816" y="3849"/>
                      <a:pt x="4836" y="3847"/>
                      <a:pt x="4855" y="3843"/>
                    </a:cubicBezTo>
                    <a:cubicBezTo>
                      <a:pt x="4996" y="3814"/>
                      <a:pt x="5051" y="3568"/>
                      <a:pt x="5087" y="3451"/>
                    </a:cubicBezTo>
                    <a:cubicBezTo>
                      <a:pt x="5126" y="3323"/>
                      <a:pt x="5205" y="3118"/>
                      <a:pt x="5053" y="3035"/>
                    </a:cubicBezTo>
                    <a:cubicBezTo>
                      <a:pt x="4974" y="2991"/>
                      <a:pt x="4862" y="2988"/>
                      <a:pt x="4775" y="2968"/>
                    </a:cubicBezTo>
                    <a:cubicBezTo>
                      <a:pt x="4681" y="2946"/>
                      <a:pt x="4589" y="2923"/>
                      <a:pt x="4493" y="2907"/>
                    </a:cubicBezTo>
                    <a:cubicBezTo>
                      <a:pt x="4548" y="2844"/>
                      <a:pt x="4560" y="2745"/>
                      <a:pt x="4559" y="2662"/>
                    </a:cubicBezTo>
                    <a:cubicBezTo>
                      <a:pt x="4558" y="2611"/>
                      <a:pt x="4548" y="2561"/>
                      <a:pt x="4536" y="2512"/>
                    </a:cubicBezTo>
                    <a:cubicBezTo>
                      <a:pt x="4534" y="2500"/>
                      <a:pt x="4532" y="2488"/>
                      <a:pt x="4530" y="2475"/>
                    </a:cubicBezTo>
                    <a:lnTo>
                      <a:pt x="4530" y="2475"/>
                    </a:lnTo>
                    <a:cubicBezTo>
                      <a:pt x="4543" y="2477"/>
                      <a:pt x="4557" y="2477"/>
                      <a:pt x="4572" y="2477"/>
                    </a:cubicBezTo>
                    <a:cubicBezTo>
                      <a:pt x="4721" y="2477"/>
                      <a:pt x="4911" y="2398"/>
                      <a:pt x="5016" y="2331"/>
                    </a:cubicBezTo>
                    <a:cubicBezTo>
                      <a:pt x="5059" y="2302"/>
                      <a:pt x="5078" y="2277"/>
                      <a:pt x="5085" y="2224"/>
                    </a:cubicBezTo>
                    <a:cubicBezTo>
                      <a:pt x="5100" y="2109"/>
                      <a:pt x="5052" y="1958"/>
                      <a:pt x="5039" y="1843"/>
                    </a:cubicBezTo>
                    <a:cubicBezTo>
                      <a:pt x="5024" y="1721"/>
                      <a:pt x="5046" y="1508"/>
                      <a:pt x="4884" y="1496"/>
                    </a:cubicBezTo>
                    <a:cubicBezTo>
                      <a:pt x="4875" y="1496"/>
                      <a:pt x="4866" y="1495"/>
                      <a:pt x="4856" y="1495"/>
                    </a:cubicBezTo>
                    <a:cubicBezTo>
                      <a:pt x="4760" y="1495"/>
                      <a:pt x="4646" y="1530"/>
                      <a:pt x="4555" y="1543"/>
                    </a:cubicBezTo>
                    <a:cubicBezTo>
                      <a:pt x="4457" y="1557"/>
                      <a:pt x="4360" y="1573"/>
                      <a:pt x="4262" y="1590"/>
                    </a:cubicBezTo>
                    <a:cubicBezTo>
                      <a:pt x="4266" y="1516"/>
                      <a:pt x="4211" y="1423"/>
                      <a:pt x="4178" y="1373"/>
                    </a:cubicBezTo>
                    <a:cubicBezTo>
                      <a:pt x="4141" y="1314"/>
                      <a:pt x="4092" y="1261"/>
                      <a:pt x="4033" y="1220"/>
                    </a:cubicBezTo>
                    <a:cubicBezTo>
                      <a:pt x="4151" y="1027"/>
                      <a:pt x="4260" y="828"/>
                      <a:pt x="4369" y="629"/>
                    </a:cubicBezTo>
                    <a:cubicBezTo>
                      <a:pt x="4391" y="587"/>
                      <a:pt x="4380" y="531"/>
                      <a:pt x="4337" y="507"/>
                    </a:cubicBezTo>
                    <a:cubicBezTo>
                      <a:pt x="4136" y="393"/>
                      <a:pt x="3929" y="288"/>
                      <a:pt x="3724" y="180"/>
                    </a:cubicBezTo>
                    <a:cubicBezTo>
                      <a:pt x="3710" y="172"/>
                      <a:pt x="3695" y="169"/>
                      <a:pt x="3680" y="169"/>
                    </a:cubicBezTo>
                    <a:cubicBezTo>
                      <a:pt x="3643" y="169"/>
                      <a:pt x="3607" y="191"/>
                      <a:pt x="3596" y="232"/>
                    </a:cubicBezTo>
                    <a:cubicBezTo>
                      <a:pt x="3543" y="422"/>
                      <a:pt x="3470" y="606"/>
                      <a:pt x="3406" y="793"/>
                    </a:cubicBezTo>
                    <a:cubicBezTo>
                      <a:pt x="3324" y="732"/>
                      <a:pt x="3207" y="704"/>
                      <a:pt x="3115" y="693"/>
                    </a:cubicBezTo>
                    <a:cubicBezTo>
                      <a:pt x="3092" y="690"/>
                      <a:pt x="3064" y="688"/>
                      <a:pt x="3034" y="688"/>
                    </a:cubicBezTo>
                    <a:cubicBezTo>
                      <a:pt x="3003" y="688"/>
                      <a:pt x="2970" y="691"/>
                      <a:pt x="2939" y="697"/>
                    </a:cubicBezTo>
                    <a:cubicBezTo>
                      <a:pt x="2945" y="570"/>
                      <a:pt x="2926" y="438"/>
                      <a:pt x="2919" y="311"/>
                    </a:cubicBezTo>
                    <a:cubicBezTo>
                      <a:pt x="2915" y="230"/>
                      <a:pt x="2935" y="102"/>
                      <a:pt x="2861" y="46"/>
                    </a:cubicBezTo>
                    <a:cubicBezTo>
                      <a:pt x="2813" y="11"/>
                      <a:pt x="2738" y="7"/>
                      <a:pt x="2669" y="7"/>
                    </a:cubicBezTo>
                    <a:cubicBezTo>
                      <a:pt x="2643" y="7"/>
                      <a:pt x="2619" y="7"/>
                      <a:pt x="2596" y="7"/>
                    </a:cubicBezTo>
                    <a:cubicBezTo>
                      <a:pt x="2586" y="7"/>
                      <a:pt x="2576" y="7"/>
                      <a:pt x="2566" y="7"/>
                    </a:cubicBezTo>
                    <a:cubicBezTo>
                      <a:pt x="2483" y="3"/>
                      <a:pt x="2399" y="1"/>
                      <a:pt x="2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4" name="Google Shape;314;p15"/>
          <p:cNvSpPr txBox="1">
            <a:spLocks noGrp="1"/>
          </p:cNvSpPr>
          <p:nvPr>
            <p:ph type="title" idx="4"/>
          </p:nvPr>
        </p:nvSpPr>
        <p:spPr>
          <a:xfrm>
            <a:off x="761825" y="3270917"/>
            <a:ext cx="1681829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IRRELEVANT DATA 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 idx="5"/>
          </p:nvPr>
        </p:nvSpPr>
        <p:spPr>
          <a:xfrm>
            <a:off x="2847095" y="3270917"/>
            <a:ext cx="1681828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DEDUPLICATE</a:t>
            </a:r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6"/>
          </p:nvPr>
        </p:nvSpPr>
        <p:spPr>
          <a:xfrm>
            <a:off x="4932364" y="3270917"/>
            <a:ext cx="1368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subTitle" idx="7"/>
          </p:nvPr>
        </p:nvSpPr>
        <p:spPr>
          <a:xfrm>
            <a:off x="6728231" y="3546291"/>
            <a:ext cx="2072759" cy="121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step to authenticate and confirm the data is of high quality</a:t>
            </a:r>
            <a:endParaRPr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 idx="8"/>
          </p:nvPr>
        </p:nvSpPr>
        <p:spPr>
          <a:xfrm>
            <a:off x="7017633" y="3270917"/>
            <a:ext cx="1598222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VALIDATION</a:t>
            </a:r>
            <a:endParaRPr/>
          </a:p>
        </p:txBody>
      </p:sp>
      <p:grpSp>
        <p:nvGrpSpPr>
          <p:cNvPr id="319" name="Google Shape;319;p15"/>
          <p:cNvGrpSpPr/>
          <p:nvPr/>
        </p:nvGrpSpPr>
        <p:grpSpPr>
          <a:xfrm>
            <a:off x="5122633" y="1732192"/>
            <a:ext cx="987461" cy="987578"/>
            <a:chOff x="7207890" y="1659251"/>
            <a:chExt cx="987461" cy="987578"/>
          </a:xfrm>
        </p:grpSpPr>
        <p:sp>
          <p:nvSpPr>
            <p:cNvPr id="320" name="Google Shape;320;p15"/>
            <p:cNvSpPr/>
            <p:nvPr/>
          </p:nvSpPr>
          <p:spPr>
            <a:xfrm>
              <a:off x="7207890" y="1659251"/>
              <a:ext cx="987461" cy="987578"/>
            </a:xfrm>
            <a:custGeom>
              <a:avLst/>
              <a:gdLst/>
              <a:ahLst/>
              <a:cxnLst/>
              <a:rect l="l" t="t" r="r" b="b"/>
              <a:pathLst>
                <a:path w="8442" h="8443" extrusionOk="0">
                  <a:moveTo>
                    <a:pt x="4221" y="1"/>
                  </a:moveTo>
                  <a:cubicBezTo>
                    <a:pt x="1890" y="1"/>
                    <a:pt x="0" y="1890"/>
                    <a:pt x="0" y="4222"/>
                  </a:cubicBezTo>
                  <a:cubicBezTo>
                    <a:pt x="0" y="6553"/>
                    <a:pt x="1890" y="8442"/>
                    <a:pt x="4221" y="8442"/>
                  </a:cubicBezTo>
                  <a:cubicBezTo>
                    <a:pt x="6552" y="8442"/>
                    <a:pt x="8442" y="6553"/>
                    <a:pt x="8442" y="4222"/>
                  </a:cubicBezTo>
                  <a:cubicBezTo>
                    <a:pt x="8442" y="1890"/>
                    <a:pt x="6552" y="1"/>
                    <a:pt x="4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15"/>
            <p:cNvGrpSpPr/>
            <p:nvPr/>
          </p:nvGrpSpPr>
          <p:grpSpPr>
            <a:xfrm rot="5400000">
              <a:off x="7395651" y="1876606"/>
              <a:ext cx="611706" cy="553012"/>
              <a:chOff x="8108225" y="4161800"/>
              <a:chExt cx="816153" cy="737841"/>
            </a:xfrm>
          </p:grpSpPr>
          <p:sp>
            <p:nvSpPr>
              <p:cNvPr id="322" name="Google Shape;322;p15"/>
              <p:cNvSpPr/>
              <p:nvPr/>
            </p:nvSpPr>
            <p:spPr>
              <a:xfrm>
                <a:off x="8146257" y="4446523"/>
                <a:ext cx="452104" cy="391588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4932" extrusionOk="0">
                    <a:moveTo>
                      <a:pt x="2462" y="170"/>
                    </a:moveTo>
                    <a:cubicBezTo>
                      <a:pt x="4201" y="170"/>
                      <a:pt x="5694" y="2156"/>
                      <a:pt x="4643" y="3779"/>
                    </a:cubicBezTo>
                    <a:cubicBezTo>
                      <a:pt x="4185" y="4486"/>
                      <a:pt x="3422" y="4750"/>
                      <a:pt x="2638" y="4750"/>
                    </a:cubicBezTo>
                    <a:cubicBezTo>
                      <a:pt x="2225" y="4750"/>
                      <a:pt x="1806" y="4677"/>
                      <a:pt x="1422" y="4557"/>
                    </a:cubicBezTo>
                    <a:cubicBezTo>
                      <a:pt x="1417" y="4556"/>
                      <a:pt x="1412" y="4555"/>
                      <a:pt x="1408" y="4555"/>
                    </a:cubicBezTo>
                    <a:cubicBezTo>
                      <a:pt x="1404" y="4555"/>
                      <a:pt x="1401" y="4555"/>
                      <a:pt x="1398" y="4556"/>
                    </a:cubicBezTo>
                    <a:cubicBezTo>
                      <a:pt x="1392" y="4551"/>
                      <a:pt x="1387" y="4546"/>
                      <a:pt x="1381" y="4540"/>
                    </a:cubicBezTo>
                    <a:lnTo>
                      <a:pt x="1381" y="4540"/>
                    </a:lnTo>
                    <a:cubicBezTo>
                      <a:pt x="1637" y="4582"/>
                      <a:pt x="1918" y="4584"/>
                      <a:pt x="2171" y="4590"/>
                    </a:cubicBezTo>
                    <a:cubicBezTo>
                      <a:pt x="2171" y="4590"/>
                      <a:pt x="2171" y="4590"/>
                      <a:pt x="2172" y="4590"/>
                    </a:cubicBezTo>
                    <a:cubicBezTo>
                      <a:pt x="2192" y="4590"/>
                      <a:pt x="2190" y="4561"/>
                      <a:pt x="2171" y="4559"/>
                    </a:cubicBezTo>
                    <a:cubicBezTo>
                      <a:pt x="2017" y="4541"/>
                      <a:pt x="1862" y="4534"/>
                      <a:pt x="1709" y="4524"/>
                    </a:cubicBezTo>
                    <a:cubicBezTo>
                      <a:pt x="1617" y="4518"/>
                      <a:pt x="1495" y="4496"/>
                      <a:pt x="1388" y="4496"/>
                    </a:cubicBezTo>
                    <a:cubicBezTo>
                      <a:pt x="1370" y="4496"/>
                      <a:pt x="1353" y="4496"/>
                      <a:pt x="1336" y="4498"/>
                    </a:cubicBezTo>
                    <a:cubicBezTo>
                      <a:pt x="1230" y="4398"/>
                      <a:pt x="1127" y="4299"/>
                      <a:pt x="1030" y="4193"/>
                    </a:cubicBezTo>
                    <a:lnTo>
                      <a:pt x="1030" y="4193"/>
                    </a:lnTo>
                    <a:cubicBezTo>
                      <a:pt x="1034" y="4194"/>
                      <a:pt x="1037" y="4195"/>
                      <a:pt x="1042" y="4196"/>
                    </a:cubicBezTo>
                    <a:cubicBezTo>
                      <a:pt x="1043" y="4196"/>
                      <a:pt x="1044" y="4194"/>
                      <a:pt x="1043" y="4193"/>
                    </a:cubicBezTo>
                    <a:lnTo>
                      <a:pt x="1043" y="4193"/>
                    </a:lnTo>
                    <a:cubicBezTo>
                      <a:pt x="1078" y="4214"/>
                      <a:pt x="1150" y="4216"/>
                      <a:pt x="1215" y="4216"/>
                    </a:cubicBezTo>
                    <a:cubicBezTo>
                      <a:pt x="1234" y="4216"/>
                      <a:pt x="1252" y="4216"/>
                      <a:pt x="1268" y="4216"/>
                    </a:cubicBezTo>
                    <a:cubicBezTo>
                      <a:pt x="1289" y="4216"/>
                      <a:pt x="1307" y="4216"/>
                      <a:pt x="1320" y="4217"/>
                    </a:cubicBezTo>
                    <a:cubicBezTo>
                      <a:pt x="1429" y="4227"/>
                      <a:pt x="1538" y="4236"/>
                      <a:pt x="1646" y="4244"/>
                    </a:cubicBezTo>
                    <a:cubicBezTo>
                      <a:pt x="1899" y="4265"/>
                      <a:pt x="2153" y="4292"/>
                      <a:pt x="2407" y="4299"/>
                    </a:cubicBezTo>
                    <a:cubicBezTo>
                      <a:pt x="2425" y="4299"/>
                      <a:pt x="2424" y="4273"/>
                      <a:pt x="2407" y="4272"/>
                    </a:cubicBezTo>
                    <a:cubicBezTo>
                      <a:pt x="1947" y="4211"/>
                      <a:pt x="1470" y="4177"/>
                      <a:pt x="1005" y="4166"/>
                    </a:cubicBezTo>
                    <a:cubicBezTo>
                      <a:pt x="889" y="4038"/>
                      <a:pt x="782" y="3900"/>
                      <a:pt x="689" y="3744"/>
                    </a:cubicBezTo>
                    <a:cubicBezTo>
                      <a:pt x="648" y="3675"/>
                      <a:pt x="611" y="3604"/>
                      <a:pt x="576" y="3533"/>
                    </a:cubicBezTo>
                    <a:lnTo>
                      <a:pt x="576" y="3533"/>
                    </a:lnTo>
                    <a:cubicBezTo>
                      <a:pt x="807" y="3548"/>
                      <a:pt x="1042" y="3554"/>
                      <a:pt x="1276" y="3554"/>
                    </a:cubicBezTo>
                    <a:cubicBezTo>
                      <a:pt x="1515" y="3554"/>
                      <a:pt x="1754" y="3548"/>
                      <a:pt x="1989" y="3540"/>
                    </a:cubicBezTo>
                    <a:cubicBezTo>
                      <a:pt x="2010" y="3539"/>
                      <a:pt x="2010" y="3508"/>
                      <a:pt x="1989" y="3507"/>
                    </a:cubicBezTo>
                    <a:cubicBezTo>
                      <a:pt x="1752" y="3498"/>
                      <a:pt x="1512" y="3492"/>
                      <a:pt x="1272" y="3492"/>
                    </a:cubicBezTo>
                    <a:cubicBezTo>
                      <a:pt x="1036" y="3492"/>
                      <a:pt x="800" y="3498"/>
                      <a:pt x="568" y="3514"/>
                    </a:cubicBezTo>
                    <a:cubicBezTo>
                      <a:pt x="512" y="3398"/>
                      <a:pt x="465" y="3277"/>
                      <a:pt x="427" y="3155"/>
                    </a:cubicBezTo>
                    <a:lnTo>
                      <a:pt x="427" y="3155"/>
                    </a:lnTo>
                    <a:cubicBezTo>
                      <a:pt x="542" y="3156"/>
                      <a:pt x="658" y="3157"/>
                      <a:pt x="773" y="3157"/>
                    </a:cubicBezTo>
                    <a:cubicBezTo>
                      <a:pt x="856" y="3157"/>
                      <a:pt x="940" y="3157"/>
                      <a:pt x="1023" y="3156"/>
                    </a:cubicBezTo>
                    <a:cubicBezTo>
                      <a:pt x="1043" y="3156"/>
                      <a:pt x="1043" y="3125"/>
                      <a:pt x="1023" y="3124"/>
                    </a:cubicBezTo>
                    <a:cubicBezTo>
                      <a:pt x="952" y="3123"/>
                      <a:pt x="882" y="3123"/>
                      <a:pt x="812" y="3123"/>
                    </a:cubicBezTo>
                    <a:cubicBezTo>
                      <a:pt x="680" y="3123"/>
                      <a:pt x="549" y="3124"/>
                      <a:pt x="417" y="3126"/>
                    </a:cubicBezTo>
                    <a:cubicBezTo>
                      <a:pt x="381" y="3005"/>
                      <a:pt x="353" y="2880"/>
                      <a:pt x="334" y="2755"/>
                    </a:cubicBezTo>
                    <a:cubicBezTo>
                      <a:pt x="856" y="2752"/>
                      <a:pt x="1377" y="2751"/>
                      <a:pt x="1898" y="2733"/>
                    </a:cubicBezTo>
                    <a:cubicBezTo>
                      <a:pt x="1915" y="2732"/>
                      <a:pt x="1916" y="2707"/>
                      <a:pt x="1898" y="2706"/>
                    </a:cubicBezTo>
                    <a:cubicBezTo>
                      <a:pt x="1831" y="2705"/>
                      <a:pt x="1765" y="2705"/>
                      <a:pt x="1698" y="2705"/>
                    </a:cubicBezTo>
                    <a:cubicBezTo>
                      <a:pt x="1242" y="2705"/>
                      <a:pt x="787" y="2717"/>
                      <a:pt x="332" y="2728"/>
                    </a:cubicBezTo>
                    <a:cubicBezTo>
                      <a:pt x="318" y="2626"/>
                      <a:pt x="309" y="2523"/>
                      <a:pt x="309" y="2419"/>
                    </a:cubicBezTo>
                    <a:cubicBezTo>
                      <a:pt x="309" y="2414"/>
                      <a:pt x="310" y="2408"/>
                      <a:pt x="310" y="2403"/>
                    </a:cubicBezTo>
                    <a:cubicBezTo>
                      <a:pt x="538" y="2403"/>
                      <a:pt x="764" y="2383"/>
                      <a:pt x="989" y="2348"/>
                    </a:cubicBezTo>
                    <a:cubicBezTo>
                      <a:pt x="1001" y="2346"/>
                      <a:pt x="998" y="2327"/>
                      <a:pt x="987" y="2327"/>
                    </a:cubicBezTo>
                    <a:cubicBezTo>
                      <a:pt x="987" y="2327"/>
                      <a:pt x="986" y="2327"/>
                      <a:pt x="986" y="2327"/>
                    </a:cubicBezTo>
                    <a:cubicBezTo>
                      <a:pt x="761" y="2352"/>
                      <a:pt x="536" y="2369"/>
                      <a:pt x="310" y="2381"/>
                    </a:cubicBezTo>
                    <a:cubicBezTo>
                      <a:pt x="313" y="2225"/>
                      <a:pt x="331" y="2070"/>
                      <a:pt x="364" y="1918"/>
                    </a:cubicBezTo>
                    <a:cubicBezTo>
                      <a:pt x="924" y="1918"/>
                      <a:pt x="1484" y="1920"/>
                      <a:pt x="2044" y="1929"/>
                    </a:cubicBezTo>
                    <a:cubicBezTo>
                      <a:pt x="2062" y="1929"/>
                      <a:pt x="2062" y="1900"/>
                      <a:pt x="2044" y="1900"/>
                    </a:cubicBezTo>
                    <a:cubicBezTo>
                      <a:pt x="1723" y="1889"/>
                      <a:pt x="1403" y="1882"/>
                      <a:pt x="1082" y="1882"/>
                    </a:cubicBezTo>
                    <a:cubicBezTo>
                      <a:pt x="844" y="1882"/>
                      <a:pt x="607" y="1886"/>
                      <a:pt x="369" y="1893"/>
                    </a:cubicBezTo>
                    <a:cubicBezTo>
                      <a:pt x="424" y="1655"/>
                      <a:pt x="515" y="1426"/>
                      <a:pt x="637" y="1217"/>
                    </a:cubicBezTo>
                    <a:cubicBezTo>
                      <a:pt x="1246" y="1213"/>
                      <a:pt x="1855" y="1206"/>
                      <a:pt x="2463" y="1180"/>
                    </a:cubicBezTo>
                    <a:cubicBezTo>
                      <a:pt x="2484" y="1179"/>
                      <a:pt x="2484" y="1147"/>
                      <a:pt x="2463" y="1147"/>
                    </a:cubicBezTo>
                    <a:cubicBezTo>
                      <a:pt x="1862" y="1151"/>
                      <a:pt x="1259" y="1168"/>
                      <a:pt x="658" y="1185"/>
                    </a:cubicBezTo>
                    <a:cubicBezTo>
                      <a:pt x="729" y="1067"/>
                      <a:pt x="811" y="957"/>
                      <a:pt x="903" y="855"/>
                    </a:cubicBezTo>
                    <a:cubicBezTo>
                      <a:pt x="930" y="855"/>
                      <a:pt x="957" y="855"/>
                      <a:pt x="983" y="855"/>
                    </a:cubicBezTo>
                    <a:cubicBezTo>
                      <a:pt x="1309" y="855"/>
                      <a:pt x="1634" y="831"/>
                      <a:pt x="1957" y="784"/>
                    </a:cubicBezTo>
                    <a:cubicBezTo>
                      <a:pt x="1974" y="782"/>
                      <a:pt x="1970" y="754"/>
                      <a:pt x="1954" y="754"/>
                    </a:cubicBezTo>
                    <a:cubicBezTo>
                      <a:pt x="1954" y="754"/>
                      <a:pt x="1953" y="754"/>
                      <a:pt x="1952" y="754"/>
                    </a:cubicBezTo>
                    <a:cubicBezTo>
                      <a:pt x="1611" y="797"/>
                      <a:pt x="1270" y="821"/>
                      <a:pt x="926" y="830"/>
                    </a:cubicBezTo>
                    <a:cubicBezTo>
                      <a:pt x="1029" y="719"/>
                      <a:pt x="1143" y="618"/>
                      <a:pt x="1268" y="532"/>
                    </a:cubicBezTo>
                    <a:cubicBezTo>
                      <a:pt x="1842" y="508"/>
                      <a:pt x="2419" y="470"/>
                      <a:pt x="2992" y="425"/>
                    </a:cubicBezTo>
                    <a:cubicBezTo>
                      <a:pt x="3015" y="423"/>
                      <a:pt x="3015" y="389"/>
                      <a:pt x="2993" y="389"/>
                    </a:cubicBezTo>
                    <a:cubicBezTo>
                      <a:pt x="2993" y="389"/>
                      <a:pt x="2993" y="389"/>
                      <a:pt x="2992" y="389"/>
                    </a:cubicBezTo>
                    <a:cubicBezTo>
                      <a:pt x="2435" y="415"/>
                      <a:pt x="1877" y="448"/>
                      <a:pt x="1321" y="496"/>
                    </a:cubicBezTo>
                    <a:cubicBezTo>
                      <a:pt x="1486" y="389"/>
                      <a:pt x="1669" y="304"/>
                      <a:pt x="1866" y="250"/>
                    </a:cubicBezTo>
                    <a:cubicBezTo>
                      <a:pt x="2066" y="196"/>
                      <a:pt x="2266" y="170"/>
                      <a:pt x="2462" y="170"/>
                    </a:cubicBezTo>
                    <a:close/>
                    <a:moveTo>
                      <a:pt x="2503" y="0"/>
                    </a:moveTo>
                    <a:cubicBezTo>
                      <a:pt x="2442" y="0"/>
                      <a:pt x="2381" y="3"/>
                      <a:pt x="2320" y="7"/>
                    </a:cubicBezTo>
                    <a:cubicBezTo>
                      <a:pt x="1274" y="84"/>
                      <a:pt x="453" y="865"/>
                      <a:pt x="232" y="1877"/>
                    </a:cubicBezTo>
                    <a:cubicBezTo>
                      <a:pt x="1" y="2937"/>
                      <a:pt x="561" y="4322"/>
                      <a:pt x="1586" y="4786"/>
                    </a:cubicBezTo>
                    <a:cubicBezTo>
                      <a:pt x="1588" y="4787"/>
                      <a:pt x="1591" y="4787"/>
                      <a:pt x="1594" y="4787"/>
                    </a:cubicBezTo>
                    <a:cubicBezTo>
                      <a:pt x="1610" y="4787"/>
                      <a:pt x="1624" y="4769"/>
                      <a:pt x="1609" y="4754"/>
                    </a:cubicBezTo>
                    <a:cubicBezTo>
                      <a:pt x="1608" y="4753"/>
                      <a:pt x="1606" y="4752"/>
                      <a:pt x="1605" y="4750"/>
                    </a:cubicBezTo>
                    <a:lnTo>
                      <a:pt x="1605" y="4750"/>
                    </a:lnTo>
                    <a:cubicBezTo>
                      <a:pt x="1735" y="4842"/>
                      <a:pt x="1898" y="4900"/>
                      <a:pt x="2057" y="4900"/>
                    </a:cubicBezTo>
                    <a:cubicBezTo>
                      <a:pt x="2088" y="4900"/>
                      <a:pt x="2118" y="4898"/>
                      <a:pt x="2148" y="4893"/>
                    </a:cubicBezTo>
                    <a:cubicBezTo>
                      <a:pt x="2150" y="4893"/>
                      <a:pt x="2150" y="4891"/>
                      <a:pt x="2151" y="4891"/>
                    </a:cubicBezTo>
                    <a:cubicBezTo>
                      <a:pt x="2316" y="4918"/>
                      <a:pt x="2485" y="4932"/>
                      <a:pt x="2655" y="4932"/>
                    </a:cubicBezTo>
                    <a:cubicBezTo>
                      <a:pt x="3356" y="4932"/>
                      <a:pt x="4066" y="4700"/>
                      <a:pt x="4524" y="4215"/>
                    </a:cubicBezTo>
                    <a:cubicBezTo>
                      <a:pt x="5210" y="3488"/>
                      <a:pt x="5347" y="2416"/>
                      <a:pt x="4911" y="1526"/>
                    </a:cubicBezTo>
                    <a:cubicBezTo>
                      <a:pt x="4465" y="615"/>
                      <a:pt x="3516" y="0"/>
                      <a:pt x="25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8108225" y="4161800"/>
                <a:ext cx="816153" cy="737841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9293" extrusionOk="0">
                    <a:moveTo>
                      <a:pt x="9038" y="141"/>
                    </a:moveTo>
                    <a:cubicBezTo>
                      <a:pt x="9153" y="141"/>
                      <a:pt x="9267" y="172"/>
                      <a:pt x="9377" y="248"/>
                    </a:cubicBezTo>
                    <a:cubicBezTo>
                      <a:pt x="9713" y="479"/>
                      <a:pt x="9619" y="826"/>
                      <a:pt x="9357" y="1183"/>
                    </a:cubicBezTo>
                    <a:cubicBezTo>
                      <a:pt x="9389" y="1082"/>
                      <a:pt x="9419" y="980"/>
                      <a:pt x="9449" y="878"/>
                    </a:cubicBezTo>
                    <a:cubicBezTo>
                      <a:pt x="9453" y="864"/>
                      <a:pt x="9442" y="855"/>
                      <a:pt x="9431" y="855"/>
                    </a:cubicBezTo>
                    <a:cubicBezTo>
                      <a:pt x="9423" y="855"/>
                      <a:pt x="9416" y="859"/>
                      <a:pt x="9413" y="868"/>
                    </a:cubicBezTo>
                    <a:cubicBezTo>
                      <a:pt x="9374" y="998"/>
                      <a:pt x="9334" y="1129"/>
                      <a:pt x="9298" y="1261"/>
                    </a:cubicBezTo>
                    <a:cubicBezTo>
                      <a:pt x="9182" y="1407"/>
                      <a:pt x="9041" y="1554"/>
                      <a:pt x="8893" y="1693"/>
                    </a:cubicBezTo>
                    <a:cubicBezTo>
                      <a:pt x="9007" y="1382"/>
                      <a:pt x="9089" y="1062"/>
                      <a:pt x="9136" y="731"/>
                    </a:cubicBezTo>
                    <a:cubicBezTo>
                      <a:pt x="9138" y="720"/>
                      <a:pt x="9128" y="712"/>
                      <a:pt x="9120" y="712"/>
                    </a:cubicBezTo>
                    <a:cubicBezTo>
                      <a:pt x="9114" y="712"/>
                      <a:pt x="9109" y="716"/>
                      <a:pt x="9107" y="723"/>
                    </a:cubicBezTo>
                    <a:cubicBezTo>
                      <a:pt x="9044" y="1075"/>
                      <a:pt x="8951" y="1417"/>
                      <a:pt x="8829" y="1753"/>
                    </a:cubicBezTo>
                    <a:cubicBezTo>
                      <a:pt x="8685" y="1886"/>
                      <a:pt x="8536" y="2012"/>
                      <a:pt x="8399" y="2124"/>
                    </a:cubicBezTo>
                    <a:cubicBezTo>
                      <a:pt x="8476" y="1893"/>
                      <a:pt x="8541" y="1657"/>
                      <a:pt x="8609" y="1424"/>
                    </a:cubicBezTo>
                    <a:cubicBezTo>
                      <a:pt x="8612" y="1412"/>
                      <a:pt x="8602" y="1404"/>
                      <a:pt x="8592" y="1404"/>
                    </a:cubicBezTo>
                    <a:cubicBezTo>
                      <a:pt x="8586" y="1404"/>
                      <a:pt x="8579" y="1407"/>
                      <a:pt x="8577" y="1416"/>
                    </a:cubicBezTo>
                    <a:cubicBezTo>
                      <a:pt x="8501" y="1663"/>
                      <a:pt x="8419" y="1910"/>
                      <a:pt x="8355" y="2160"/>
                    </a:cubicBezTo>
                    <a:cubicBezTo>
                      <a:pt x="8184" y="2298"/>
                      <a:pt x="8036" y="2414"/>
                      <a:pt x="7939" y="2494"/>
                    </a:cubicBezTo>
                    <a:cubicBezTo>
                      <a:pt x="7991" y="2231"/>
                      <a:pt x="8054" y="1972"/>
                      <a:pt x="8129" y="1714"/>
                    </a:cubicBezTo>
                    <a:cubicBezTo>
                      <a:pt x="8132" y="1705"/>
                      <a:pt x="8124" y="1699"/>
                      <a:pt x="8117" y="1699"/>
                    </a:cubicBezTo>
                    <a:cubicBezTo>
                      <a:pt x="8112" y="1699"/>
                      <a:pt x="8107" y="1702"/>
                      <a:pt x="8105" y="1708"/>
                    </a:cubicBezTo>
                    <a:cubicBezTo>
                      <a:pt x="8023" y="1975"/>
                      <a:pt x="7958" y="2247"/>
                      <a:pt x="7907" y="2521"/>
                    </a:cubicBezTo>
                    <a:cubicBezTo>
                      <a:pt x="7902" y="2526"/>
                      <a:pt x="7896" y="2531"/>
                      <a:pt x="7891" y="2535"/>
                    </a:cubicBezTo>
                    <a:cubicBezTo>
                      <a:pt x="7724" y="2682"/>
                      <a:pt x="7558" y="2830"/>
                      <a:pt x="7393" y="2979"/>
                    </a:cubicBezTo>
                    <a:cubicBezTo>
                      <a:pt x="7490" y="2672"/>
                      <a:pt x="7572" y="2359"/>
                      <a:pt x="7646" y="2045"/>
                    </a:cubicBezTo>
                    <a:cubicBezTo>
                      <a:pt x="7649" y="2031"/>
                      <a:pt x="7638" y="2023"/>
                      <a:pt x="7627" y="2023"/>
                    </a:cubicBezTo>
                    <a:cubicBezTo>
                      <a:pt x="7620" y="2023"/>
                      <a:pt x="7613" y="2026"/>
                      <a:pt x="7611" y="2035"/>
                    </a:cubicBezTo>
                    <a:cubicBezTo>
                      <a:pt x="7530" y="2361"/>
                      <a:pt x="7441" y="2685"/>
                      <a:pt x="7358" y="3011"/>
                    </a:cubicBezTo>
                    <a:cubicBezTo>
                      <a:pt x="7240" y="3117"/>
                      <a:pt x="7121" y="3223"/>
                      <a:pt x="7003" y="3329"/>
                    </a:cubicBezTo>
                    <a:cubicBezTo>
                      <a:pt x="7079" y="2961"/>
                      <a:pt x="7157" y="2593"/>
                      <a:pt x="7242" y="2227"/>
                    </a:cubicBezTo>
                    <a:cubicBezTo>
                      <a:pt x="7245" y="2215"/>
                      <a:pt x="7236" y="2208"/>
                      <a:pt x="7227" y="2208"/>
                    </a:cubicBezTo>
                    <a:cubicBezTo>
                      <a:pt x="7221" y="2208"/>
                      <a:pt x="7215" y="2211"/>
                      <a:pt x="7213" y="2219"/>
                    </a:cubicBezTo>
                    <a:cubicBezTo>
                      <a:pt x="7118" y="2594"/>
                      <a:pt x="7036" y="2971"/>
                      <a:pt x="6976" y="3354"/>
                    </a:cubicBezTo>
                    <a:cubicBezTo>
                      <a:pt x="6842" y="3475"/>
                      <a:pt x="6708" y="3597"/>
                      <a:pt x="6574" y="3718"/>
                    </a:cubicBezTo>
                    <a:cubicBezTo>
                      <a:pt x="6629" y="3477"/>
                      <a:pt x="6680" y="3234"/>
                      <a:pt x="6729" y="2992"/>
                    </a:cubicBezTo>
                    <a:cubicBezTo>
                      <a:pt x="6731" y="2982"/>
                      <a:pt x="6722" y="2975"/>
                      <a:pt x="6714" y="2975"/>
                    </a:cubicBezTo>
                    <a:cubicBezTo>
                      <a:pt x="6709" y="2975"/>
                      <a:pt x="6704" y="2978"/>
                      <a:pt x="6702" y="2985"/>
                    </a:cubicBezTo>
                    <a:cubicBezTo>
                      <a:pt x="6648" y="3236"/>
                      <a:pt x="6595" y="3488"/>
                      <a:pt x="6548" y="3742"/>
                    </a:cubicBezTo>
                    <a:cubicBezTo>
                      <a:pt x="6428" y="3851"/>
                      <a:pt x="6308" y="3959"/>
                      <a:pt x="6188" y="4068"/>
                    </a:cubicBezTo>
                    <a:cubicBezTo>
                      <a:pt x="6250" y="3765"/>
                      <a:pt x="6303" y="3462"/>
                      <a:pt x="6344" y="3156"/>
                    </a:cubicBezTo>
                    <a:cubicBezTo>
                      <a:pt x="6346" y="3145"/>
                      <a:pt x="6336" y="3137"/>
                      <a:pt x="6327" y="3137"/>
                    </a:cubicBezTo>
                    <a:cubicBezTo>
                      <a:pt x="6322" y="3137"/>
                      <a:pt x="6316" y="3140"/>
                      <a:pt x="6315" y="3148"/>
                    </a:cubicBezTo>
                    <a:cubicBezTo>
                      <a:pt x="6268" y="3466"/>
                      <a:pt x="6215" y="3783"/>
                      <a:pt x="6154" y="4099"/>
                    </a:cubicBezTo>
                    <a:cubicBezTo>
                      <a:pt x="6046" y="4197"/>
                      <a:pt x="5937" y="4297"/>
                      <a:pt x="5829" y="4396"/>
                    </a:cubicBezTo>
                    <a:cubicBezTo>
                      <a:pt x="5888" y="4135"/>
                      <a:pt x="5946" y="3873"/>
                      <a:pt x="6000" y="3611"/>
                    </a:cubicBezTo>
                    <a:cubicBezTo>
                      <a:pt x="6002" y="3603"/>
                      <a:pt x="5995" y="3597"/>
                      <a:pt x="5988" y="3597"/>
                    </a:cubicBezTo>
                    <a:cubicBezTo>
                      <a:pt x="5984" y="3597"/>
                      <a:pt x="5979" y="3600"/>
                      <a:pt x="5978" y="3605"/>
                    </a:cubicBezTo>
                    <a:cubicBezTo>
                      <a:pt x="5914" y="3879"/>
                      <a:pt x="5854" y="4152"/>
                      <a:pt x="5796" y="4426"/>
                    </a:cubicBezTo>
                    <a:cubicBezTo>
                      <a:pt x="5783" y="4437"/>
                      <a:pt x="5771" y="4449"/>
                      <a:pt x="5759" y="4460"/>
                    </a:cubicBezTo>
                    <a:cubicBezTo>
                      <a:pt x="5699" y="4355"/>
                      <a:pt x="5631" y="4255"/>
                      <a:pt x="5558" y="4158"/>
                    </a:cubicBezTo>
                    <a:cubicBezTo>
                      <a:pt x="5559" y="4157"/>
                      <a:pt x="5560" y="4156"/>
                      <a:pt x="5560" y="4155"/>
                    </a:cubicBezTo>
                    <a:cubicBezTo>
                      <a:pt x="5580" y="3941"/>
                      <a:pt x="5618" y="3729"/>
                      <a:pt x="5672" y="3521"/>
                    </a:cubicBezTo>
                    <a:cubicBezTo>
                      <a:pt x="5676" y="3510"/>
                      <a:pt x="5667" y="3504"/>
                      <a:pt x="5659" y="3504"/>
                    </a:cubicBezTo>
                    <a:cubicBezTo>
                      <a:pt x="5653" y="3504"/>
                      <a:pt x="5648" y="3507"/>
                      <a:pt x="5645" y="3514"/>
                    </a:cubicBezTo>
                    <a:cubicBezTo>
                      <a:pt x="5587" y="3717"/>
                      <a:pt x="5553" y="3921"/>
                      <a:pt x="5537" y="4132"/>
                    </a:cubicBezTo>
                    <a:cubicBezTo>
                      <a:pt x="5452" y="4022"/>
                      <a:pt x="5361" y="3918"/>
                      <a:pt x="5261" y="3820"/>
                    </a:cubicBezTo>
                    <a:cubicBezTo>
                      <a:pt x="5266" y="3818"/>
                      <a:pt x="5270" y="3816"/>
                      <a:pt x="5270" y="3809"/>
                    </a:cubicBezTo>
                    <a:cubicBezTo>
                      <a:pt x="5273" y="3675"/>
                      <a:pt x="5309" y="3556"/>
                      <a:pt x="5363" y="3434"/>
                    </a:cubicBezTo>
                    <a:cubicBezTo>
                      <a:pt x="5368" y="3422"/>
                      <a:pt x="5359" y="3412"/>
                      <a:pt x="5349" y="3412"/>
                    </a:cubicBezTo>
                    <a:cubicBezTo>
                      <a:pt x="5345" y="3412"/>
                      <a:pt x="5341" y="3414"/>
                      <a:pt x="5337" y="3419"/>
                    </a:cubicBezTo>
                    <a:cubicBezTo>
                      <a:pt x="5268" y="3536"/>
                      <a:pt x="5241" y="3669"/>
                      <a:pt x="5242" y="3804"/>
                    </a:cubicBezTo>
                    <a:cubicBezTo>
                      <a:pt x="5147" y="3711"/>
                      <a:pt x="5046" y="3625"/>
                      <a:pt x="4938" y="3546"/>
                    </a:cubicBezTo>
                    <a:cubicBezTo>
                      <a:pt x="5683" y="2943"/>
                      <a:pt x="6367" y="2255"/>
                      <a:pt x="7071" y="1605"/>
                    </a:cubicBezTo>
                    <a:cubicBezTo>
                      <a:pt x="7431" y="1273"/>
                      <a:pt x="7788" y="938"/>
                      <a:pt x="8150" y="608"/>
                    </a:cubicBezTo>
                    <a:cubicBezTo>
                      <a:pt x="8380" y="399"/>
                      <a:pt x="8709" y="141"/>
                      <a:pt x="9038" y="141"/>
                    </a:cubicBezTo>
                    <a:close/>
                    <a:moveTo>
                      <a:pt x="3241" y="3193"/>
                    </a:moveTo>
                    <a:cubicBezTo>
                      <a:pt x="3915" y="3193"/>
                      <a:pt x="4569" y="3397"/>
                      <a:pt x="5105" y="3896"/>
                    </a:cubicBezTo>
                    <a:cubicBezTo>
                      <a:pt x="6013" y="4741"/>
                      <a:pt x="6273" y="6117"/>
                      <a:pt x="5929" y="7285"/>
                    </a:cubicBezTo>
                    <a:cubicBezTo>
                      <a:pt x="5739" y="7928"/>
                      <a:pt x="5133" y="8493"/>
                      <a:pt x="4556" y="8814"/>
                    </a:cubicBezTo>
                    <a:cubicBezTo>
                      <a:pt x="4147" y="9041"/>
                      <a:pt x="3690" y="9157"/>
                      <a:pt x="3229" y="9157"/>
                    </a:cubicBezTo>
                    <a:cubicBezTo>
                      <a:pt x="3004" y="9157"/>
                      <a:pt x="2778" y="9129"/>
                      <a:pt x="2557" y="9073"/>
                    </a:cubicBezTo>
                    <a:cubicBezTo>
                      <a:pt x="2551" y="9071"/>
                      <a:pt x="2544" y="9071"/>
                      <a:pt x="2539" y="9071"/>
                    </a:cubicBezTo>
                    <a:cubicBezTo>
                      <a:pt x="2522" y="9071"/>
                      <a:pt x="2508" y="9076"/>
                      <a:pt x="2497" y="9086"/>
                    </a:cubicBezTo>
                    <a:cubicBezTo>
                      <a:pt x="2250" y="9011"/>
                      <a:pt x="1994" y="8962"/>
                      <a:pt x="1754" y="8855"/>
                    </a:cubicBezTo>
                    <a:cubicBezTo>
                      <a:pt x="1751" y="8853"/>
                      <a:pt x="1748" y="8853"/>
                      <a:pt x="1744" y="8853"/>
                    </a:cubicBezTo>
                    <a:cubicBezTo>
                      <a:pt x="1741" y="8853"/>
                      <a:pt x="1738" y="8853"/>
                      <a:pt x="1736" y="8855"/>
                    </a:cubicBezTo>
                    <a:cubicBezTo>
                      <a:pt x="991" y="8431"/>
                      <a:pt x="502" y="7692"/>
                      <a:pt x="297" y="6798"/>
                    </a:cubicBezTo>
                    <a:cubicBezTo>
                      <a:pt x="1" y="5506"/>
                      <a:pt x="378" y="4036"/>
                      <a:pt x="1703" y="3509"/>
                    </a:cubicBezTo>
                    <a:cubicBezTo>
                      <a:pt x="2199" y="3312"/>
                      <a:pt x="2726" y="3193"/>
                      <a:pt x="3241" y="3193"/>
                    </a:cubicBezTo>
                    <a:close/>
                    <a:moveTo>
                      <a:pt x="9051" y="0"/>
                    </a:moveTo>
                    <a:cubicBezTo>
                      <a:pt x="8505" y="0"/>
                      <a:pt x="7936" y="617"/>
                      <a:pt x="7595" y="932"/>
                    </a:cubicBezTo>
                    <a:cubicBezTo>
                      <a:pt x="6682" y="1775"/>
                      <a:pt x="5713" y="2586"/>
                      <a:pt x="4858" y="3488"/>
                    </a:cubicBezTo>
                    <a:cubicBezTo>
                      <a:pt x="4619" y="3325"/>
                      <a:pt x="4356" y="3197"/>
                      <a:pt x="4077" y="3114"/>
                    </a:cubicBezTo>
                    <a:cubicBezTo>
                      <a:pt x="3841" y="3044"/>
                      <a:pt x="3599" y="3014"/>
                      <a:pt x="3356" y="3014"/>
                    </a:cubicBezTo>
                    <a:cubicBezTo>
                      <a:pt x="2891" y="3014"/>
                      <a:pt x="2423" y="3123"/>
                      <a:pt x="1985" y="3268"/>
                    </a:cubicBezTo>
                    <a:cubicBezTo>
                      <a:pt x="1387" y="3467"/>
                      <a:pt x="875" y="3787"/>
                      <a:pt x="531" y="4324"/>
                    </a:cubicBezTo>
                    <a:cubicBezTo>
                      <a:pt x="160" y="4903"/>
                      <a:pt x="38" y="5602"/>
                      <a:pt x="102" y="6281"/>
                    </a:cubicBezTo>
                    <a:cubicBezTo>
                      <a:pt x="223" y="7593"/>
                      <a:pt x="1069" y="9173"/>
                      <a:pt x="2552" y="9241"/>
                    </a:cubicBezTo>
                    <a:cubicBezTo>
                      <a:pt x="2553" y="9242"/>
                      <a:pt x="2553" y="9242"/>
                      <a:pt x="2554" y="9242"/>
                    </a:cubicBezTo>
                    <a:cubicBezTo>
                      <a:pt x="2567" y="9242"/>
                      <a:pt x="2577" y="9234"/>
                      <a:pt x="2582" y="9225"/>
                    </a:cubicBezTo>
                    <a:cubicBezTo>
                      <a:pt x="2799" y="9270"/>
                      <a:pt x="3018" y="9293"/>
                      <a:pt x="3236" y="9293"/>
                    </a:cubicBezTo>
                    <a:cubicBezTo>
                      <a:pt x="3627" y="9293"/>
                      <a:pt x="4015" y="9219"/>
                      <a:pt x="4380" y="9061"/>
                    </a:cubicBezTo>
                    <a:cubicBezTo>
                      <a:pt x="4930" y="8823"/>
                      <a:pt x="5502" y="8356"/>
                      <a:pt x="5837" y="7857"/>
                    </a:cubicBezTo>
                    <a:cubicBezTo>
                      <a:pt x="6195" y="7320"/>
                      <a:pt x="6258" y="6557"/>
                      <a:pt x="6206" y="5931"/>
                    </a:cubicBezTo>
                    <a:cubicBezTo>
                      <a:pt x="6168" y="5470"/>
                      <a:pt x="6048" y="5015"/>
                      <a:pt x="5837" y="4605"/>
                    </a:cubicBezTo>
                    <a:cubicBezTo>
                      <a:pt x="6756" y="3789"/>
                      <a:pt x="7680" y="2974"/>
                      <a:pt x="8570" y="2128"/>
                    </a:cubicBezTo>
                    <a:cubicBezTo>
                      <a:pt x="8964" y="1753"/>
                      <a:pt x="10278" y="846"/>
                      <a:pt x="9525" y="187"/>
                    </a:cubicBezTo>
                    <a:cubicBezTo>
                      <a:pt x="9373" y="55"/>
                      <a:pt x="9213" y="0"/>
                      <a:pt x="90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8207475" y="4751492"/>
                <a:ext cx="89484" cy="3732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47" extrusionOk="0">
                    <a:moveTo>
                      <a:pt x="15" y="4"/>
                    </a:moveTo>
                    <a:cubicBezTo>
                      <a:pt x="1" y="4"/>
                      <a:pt x="1" y="25"/>
                      <a:pt x="15" y="25"/>
                    </a:cubicBezTo>
                    <a:cubicBezTo>
                      <a:pt x="327" y="33"/>
                      <a:pt x="639" y="47"/>
                      <a:pt x="951" y="47"/>
                    </a:cubicBezTo>
                    <a:cubicBezTo>
                      <a:pt x="1004" y="47"/>
                      <a:pt x="1056" y="46"/>
                      <a:pt x="1109" y="45"/>
                    </a:cubicBezTo>
                    <a:cubicBezTo>
                      <a:pt x="1126" y="45"/>
                      <a:pt x="1126" y="19"/>
                      <a:pt x="1109" y="18"/>
                    </a:cubicBezTo>
                    <a:cubicBezTo>
                      <a:pt x="745" y="0"/>
                      <a:pt x="379" y="6"/>
                      <a:pt x="15" y="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8184528" y="4567367"/>
                <a:ext cx="107905" cy="6272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79" extrusionOk="0">
                    <a:moveTo>
                      <a:pt x="1345" y="1"/>
                    </a:moveTo>
                    <a:cubicBezTo>
                      <a:pt x="1344" y="1"/>
                      <a:pt x="1343" y="1"/>
                      <a:pt x="1343" y="1"/>
                    </a:cubicBezTo>
                    <a:cubicBezTo>
                      <a:pt x="943" y="37"/>
                      <a:pt x="545" y="42"/>
                      <a:pt x="145" y="42"/>
                    </a:cubicBezTo>
                    <a:cubicBezTo>
                      <a:pt x="101" y="42"/>
                      <a:pt x="56" y="42"/>
                      <a:pt x="12" y="42"/>
                    </a:cubicBezTo>
                    <a:cubicBezTo>
                      <a:pt x="1" y="42"/>
                      <a:pt x="2" y="58"/>
                      <a:pt x="12" y="59"/>
                    </a:cubicBezTo>
                    <a:cubicBezTo>
                      <a:pt x="168" y="72"/>
                      <a:pt x="324" y="79"/>
                      <a:pt x="480" y="79"/>
                    </a:cubicBezTo>
                    <a:cubicBezTo>
                      <a:pt x="769" y="79"/>
                      <a:pt x="1058" y="58"/>
                      <a:pt x="1343" y="25"/>
                    </a:cubicBezTo>
                    <a:cubicBezTo>
                      <a:pt x="1358" y="24"/>
                      <a:pt x="1359" y="1"/>
                      <a:pt x="13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15"/>
          <p:cNvGrpSpPr/>
          <p:nvPr/>
        </p:nvGrpSpPr>
        <p:grpSpPr>
          <a:xfrm>
            <a:off x="818708" y="1166217"/>
            <a:ext cx="784385" cy="142752"/>
            <a:chOff x="795060" y="2571775"/>
            <a:chExt cx="784385" cy="142752"/>
          </a:xfrm>
        </p:grpSpPr>
        <p:sp>
          <p:nvSpPr>
            <p:cNvPr id="327" name="Google Shape;327;p15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>
            <a:spLocks noGrp="1"/>
          </p:cNvSpPr>
          <p:nvPr>
            <p:ph type="subTitle" idx="1"/>
          </p:nvPr>
        </p:nvSpPr>
        <p:spPr>
          <a:xfrm>
            <a:off x="5300175" y="1693726"/>
            <a:ext cx="38745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Average Property Price $530,000</a:t>
            </a:r>
            <a:endParaRPr sz="1800"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Highest property value in Medina</a:t>
            </a:r>
            <a:endParaRPr sz="1800"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Lowest property value in Capitol Hill</a:t>
            </a:r>
            <a:endParaRPr sz="18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600">
              <a:solidFill>
                <a:schemeClr val="lt2"/>
              </a:solidFill>
            </a:endParaRPr>
          </a:p>
        </p:txBody>
      </p:sp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692400" y="362975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/>
              <a:t>Results and Findings</a:t>
            </a:r>
            <a:br>
              <a:rPr lang="en-US"/>
            </a:br>
            <a:endParaRPr/>
          </a:p>
        </p:txBody>
      </p:sp>
      <p:pic>
        <p:nvPicPr>
          <p:cNvPr id="336" name="Google Shape;3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36" y="1307305"/>
            <a:ext cx="5054229" cy="3490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6"/>
          <p:cNvGrpSpPr/>
          <p:nvPr/>
        </p:nvGrpSpPr>
        <p:grpSpPr>
          <a:xfrm>
            <a:off x="806958" y="975867"/>
            <a:ext cx="784385" cy="142752"/>
            <a:chOff x="795060" y="2571775"/>
            <a:chExt cx="784385" cy="142752"/>
          </a:xfrm>
        </p:grpSpPr>
        <p:sp>
          <p:nvSpPr>
            <p:cNvPr id="338" name="Google Shape;338;p16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subTitle" idx="1"/>
          </p:nvPr>
        </p:nvSpPr>
        <p:spPr>
          <a:xfrm>
            <a:off x="5596750" y="1586700"/>
            <a:ext cx="3547200" cy="2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Property with CS of 1 had a value just over $300,000.</a:t>
            </a:r>
            <a:endParaRPr sz="1800"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Property with CS of 5 had a value over $600,000.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Difference in value by $300,000.</a:t>
            </a:r>
            <a:endParaRPr sz="18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692400" y="29235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Results and Findings</a:t>
            </a:r>
            <a:endParaRPr/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75" y="1223625"/>
            <a:ext cx="5658825" cy="324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17"/>
          <p:cNvGrpSpPr/>
          <p:nvPr/>
        </p:nvGrpSpPr>
        <p:grpSpPr>
          <a:xfrm>
            <a:off x="806933" y="905242"/>
            <a:ext cx="784385" cy="142752"/>
            <a:chOff x="795060" y="2571775"/>
            <a:chExt cx="784385" cy="142752"/>
          </a:xfrm>
        </p:grpSpPr>
        <p:sp>
          <p:nvSpPr>
            <p:cNvPr id="349" name="Google Shape;349;p17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Consulting by Slidesgo">
  <a:themeElements>
    <a:clrScheme name="Simple Light">
      <a:dk1>
        <a:srgbClr val="7791D1"/>
      </a:dk1>
      <a:lt1>
        <a:srgbClr val="F8F8F8"/>
      </a:lt1>
      <a:dk2>
        <a:srgbClr val="4665AE"/>
      </a:dk2>
      <a:lt2>
        <a:srgbClr val="364E87"/>
      </a:lt2>
      <a:accent1>
        <a:srgbClr val="4665AE"/>
      </a:accent1>
      <a:accent2>
        <a:srgbClr val="7791D1"/>
      </a:accent2>
      <a:accent3>
        <a:srgbClr val="4665AE"/>
      </a:accent3>
      <a:accent4>
        <a:srgbClr val="F8F8F8"/>
      </a:accent4>
      <a:accent5>
        <a:srgbClr val="FFFFFF"/>
      </a:accent5>
      <a:accent6>
        <a:srgbClr val="B7C6EB"/>
      </a:accent6>
      <a:hlink>
        <a:srgbClr val="4665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On-screen Show (16:9)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Source Sans Pro</vt:lpstr>
      <vt:lpstr>Roboto Medium</vt:lpstr>
      <vt:lpstr>Lato</vt:lpstr>
      <vt:lpstr>Roboto</vt:lpstr>
      <vt:lpstr>Arial</vt:lpstr>
      <vt:lpstr>Pacifico</vt:lpstr>
      <vt:lpstr>Montserrat</vt:lpstr>
      <vt:lpstr>Roboto Black</vt:lpstr>
      <vt:lpstr>Economic Consulting by Slidesgo</vt:lpstr>
      <vt:lpstr>HOUSING PRICE PREDICTION</vt:lpstr>
      <vt:lpstr>Vision And Mission </vt:lpstr>
      <vt:lpstr>Agenda</vt:lpstr>
      <vt:lpstr>The Problem</vt:lpstr>
      <vt:lpstr>The Solution</vt:lpstr>
      <vt:lpstr>Benefits for Zillow</vt:lpstr>
      <vt:lpstr>Data Structure and Cleaning   </vt:lpstr>
      <vt:lpstr>Results and Findings </vt:lpstr>
      <vt:lpstr>Results and Findings</vt:lpstr>
      <vt:lpstr>Results and Findings</vt:lpstr>
      <vt:lpstr>Correlation  Matrix</vt:lpstr>
      <vt:lpstr>Models and Their Accuracy</vt:lpstr>
      <vt:lpstr>Zestimate</vt:lpstr>
      <vt:lpstr>OUR  PRODUCT</vt:lpstr>
      <vt:lpstr>Our Goals</vt:lpstr>
      <vt:lpstr>Thank You</vt:lpstr>
      <vt:lpstr>APPENDIX</vt:lpstr>
      <vt:lpstr>APPENDIX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cp:lastModifiedBy>Sherzodjon Shokirjonov</cp:lastModifiedBy>
  <cp:revision>1</cp:revision>
  <dcterms:modified xsi:type="dcterms:W3CDTF">2022-05-24T18:27:01Z</dcterms:modified>
</cp:coreProperties>
</file>