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423-A9CC-FB4B-9082-7B592811C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9AFE-67E2-A143-9BB2-574E2EE8F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CF6D-9186-D447-9A8D-8C2A783C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BDF3-6224-1842-A503-A8A169F4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D402-E40E-764C-A6EC-526C1DF3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8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5F37-9AA4-F842-B063-A26D5C2A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6FCF-4C0F-9E4E-AA44-5F93DD7B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286-7D7D-DE43-98F8-0CCDCEBB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6A6F-EF84-CB4E-A931-2C359ACE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B806-16FB-6D4B-9CB4-41FDB2D7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D2F08-FA91-F148-AB15-79936A72C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F363-0F07-B049-9082-919FB8E00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9AEC-A072-B34B-8BDD-2D102F08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2F77-D3DB-9449-A73C-4A073336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34D8-F8A4-F94E-8858-A16FCB0F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D955-BEAA-9343-821A-3CCD9EBB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4A6B-7F27-3443-88BB-A58C5C9C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13AC-07FE-6A49-9F46-0FEF72E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F16E-9483-F240-A031-F6817C0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F3AD-D0AA-EB41-AA36-288EEBD7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614D-8D35-EC4A-9EF0-45CEDAF2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02AC-5EF8-534A-B5B7-A5783C8A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2B4D-D63B-8040-A744-221B29BE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DEF8-6ACF-1341-8A49-17E82DB4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26F4-D5F9-0646-8A18-95CC63CD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4761-309B-994F-80B6-47F94527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709-E3CA-024E-BEE9-FAF6B300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C042A-36E9-0A4A-8ABB-213B88ED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A2BA-EECF-7546-B43F-901F3CB9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83BF-DCB7-9E41-B1CF-D663F622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2E476-0CF9-134F-AC39-525C2CA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1C1-AE88-B74A-AFCB-8BB69A7D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5688-F7C9-D44C-AC38-AA16104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2D4C-BFF3-6649-B0B9-300B7BFD5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7272D-E502-0D44-873A-A213A6DB5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29129-47B5-FC4B-A77E-B181B463A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B584E-703A-2449-BF64-B890A688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FA067-E9D5-7041-BA30-87D73BFE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2C174-FE66-A34F-B95F-D2405274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D0D-F8C6-574C-9414-87220F0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1FCE0-7186-804E-A758-D23D0103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B4E47-5494-BC48-952F-F072F1B7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8B310-BF22-6544-BE20-6913829B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E3BAB-7160-1947-87BF-BB06A9B2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7D94-3CAA-5444-87A1-1DD7D809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558D-6254-6C4D-9932-D069AC6D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B7A7-C8AF-1540-8EFB-B6CF9B24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8D51-878A-0546-9FD1-F5CADD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15F8-B18C-C54B-9BD9-4788F50CF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5D02-27F8-E548-939D-BB7FC2D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99D9-0E6B-9746-9E69-198FF1E0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A80D-F797-7D43-950F-1B1EEA24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9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248-CD37-3B48-9184-0D67136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8B0EF-7B80-364B-BA5B-7B94F154B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C9DB7-1BE4-D846-A0C4-E9A995D04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1F76-C310-4047-BAD9-68A7C1FC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FA6E-E2E4-E048-996B-1DB6AE93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CBC3-78CF-1345-86CF-A8023C01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6F3A4-53E6-B040-88E5-9A5A46FD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0609-BE1A-2E45-B7A5-F5358775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EED4-DB36-BB4B-97CF-413E7B8C4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E5C4-AD34-5640-ADA5-DE5B3D36C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66EE-922C-3543-A9A4-88CB199B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3E0-F1B6-B244-B58E-E0D4376A6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66" y="691377"/>
            <a:ext cx="9378447" cy="2029522"/>
          </a:xfrm>
        </p:spPr>
        <p:txBody>
          <a:bodyPr/>
          <a:lstStyle/>
          <a:p>
            <a:r>
              <a:rPr lang="en-US" sz="4800" dirty="0"/>
              <a:t>PRATICAL DATA SCIENCE </a:t>
            </a:r>
            <a:br>
              <a:rPr lang="en-US" sz="4800" dirty="0"/>
            </a:br>
            <a:r>
              <a:rPr lang="en-US" sz="2800" dirty="0"/>
              <a:t>Assignment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9562-A824-3A48-B169-421B6EB1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15553" cy="86142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By: Tenzing Sangay Bhutia (s3680446) and Qianwei Yang (S3716296)</a:t>
            </a:r>
          </a:p>
        </p:txBody>
      </p:sp>
    </p:spTree>
    <p:extLst>
      <p:ext uri="{BB962C8B-B14F-4D97-AF65-F5344CB8AC3E}">
        <p14:creationId xmlns:p14="http://schemas.microsoft.com/office/powerpoint/2010/main" val="11195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B52B-E618-884C-87BF-A8C90E9F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325822"/>
            <a:ext cx="10594427" cy="475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OBJECTIVE :</a:t>
            </a:r>
          </a:p>
          <a:p>
            <a:pPr marL="0" indent="0">
              <a:buNone/>
            </a:pPr>
            <a:r>
              <a:rPr lang="en-US" dirty="0"/>
              <a:t>The objective of this project is to predict the quality of red wine and investigate the following hypothesis: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quality of low alcoholic red wine is better than that of high alcoholic red wine.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does acidity and density effect the quality of red wine.</a:t>
            </a:r>
          </a:p>
          <a:p>
            <a:r>
              <a:rPr lang="en-US" dirty="0"/>
              <a:t>  METHODOLOGY: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RETRIEVING :  The dataset was loaded into the workspace and was made sure that it was  equivalent to the source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PREPROCESSING: Elaborate Check in the content . The presence of duplicate values was recognized hence it was removed to prevent bias in the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Exploration: In this stage we explore explore each column and see their relationship.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EBCE2-A9FE-9347-AE25-B89BC50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60" y="4067503"/>
            <a:ext cx="6760715" cy="25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3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B305E-C86F-0347-BDD4-EA5CECC56A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06" y="410491"/>
            <a:ext cx="3355525" cy="2807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3E9C5-78AE-0442-B479-274E154853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00" y="410491"/>
            <a:ext cx="3872393" cy="313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9BC67-DD0D-C04B-A727-B78DDC78499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77" y="3633169"/>
            <a:ext cx="3784940" cy="2717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C86B06-8934-8C4A-8419-4BFD887D5D5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8" y="3409633"/>
            <a:ext cx="3927189" cy="2749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9FD642-7BFB-1C45-991C-8926FE6C924B}"/>
              </a:ext>
            </a:extLst>
          </p:cNvPr>
          <p:cNvSpPr txBox="1"/>
          <p:nvPr/>
        </p:nvSpPr>
        <p:spPr>
          <a:xfrm>
            <a:off x="430924" y="410491"/>
            <a:ext cx="3202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the Hypothesis and Research Question:</a:t>
            </a:r>
          </a:p>
          <a:p>
            <a:endParaRPr lang="en-US" dirty="0"/>
          </a:p>
          <a:p>
            <a:r>
              <a:rPr lang="en-US" dirty="0"/>
              <a:t>Results: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Wines with high alcoholic content are normally of  better 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and acidity are positive correlated however there is no significant effect on the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F9A-9D2C-1546-9AF3-F89756FB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966952"/>
            <a:ext cx="11075441" cy="409082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DATA MODELING:</a:t>
            </a:r>
          </a:p>
          <a:p>
            <a:pPr marL="0" indent="0">
              <a:buNone/>
            </a:pPr>
            <a:r>
              <a:rPr lang="en-US" dirty="0"/>
              <a:t>Modeling Techniques : KNN AND DECISION TREE	</a:t>
            </a:r>
          </a:p>
          <a:p>
            <a:pPr marL="0" indent="0">
              <a:buNone/>
            </a:pPr>
            <a:r>
              <a:rPr lang="en-US" b="1" dirty="0"/>
              <a:t>K-Nearest Neighbours:</a:t>
            </a:r>
          </a:p>
          <a:p>
            <a:pPr marL="0" indent="0">
              <a:buNone/>
            </a:pPr>
            <a:r>
              <a:rPr lang="en-US" dirty="0"/>
              <a:t>Feature Engineering: Kept the variable with strong positive correlation and  strong negative correlation.</a:t>
            </a:r>
          </a:p>
          <a:p>
            <a:pPr marL="0" indent="0">
              <a:buNone/>
            </a:pPr>
            <a:r>
              <a:rPr lang="en-US" dirty="0"/>
              <a:t>Parameter Tuning :  Used the Hyperparameter tuning method to determine the K value and the parameters.</a:t>
            </a:r>
          </a:p>
          <a:p>
            <a:pPr marL="0" indent="0">
              <a:buNone/>
            </a:pPr>
            <a:r>
              <a:rPr lang="en-US" dirty="0"/>
              <a:t>Best K: 11</a:t>
            </a:r>
          </a:p>
          <a:p>
            <a:pPr marL="0" indent="0">
              <a:buNone/>
            </a:pPr>
            <a:r>
              <a:rPr lang="en-US" dirty="0"/>
              <a:t>Best  Model Accuracy : 60.28 %.</a:t>
            </a:r>
          </a:p>
          <a:p>
            <a:pPr marL="0" indent="0">
              <a:buNone/>
            </a:pPr>
            <a:r>
              <a:rPr lang="en-US" b="1" dirty="0"/>
              <a:t>Decision Tree:</a:t>
            </a:r>
          </a:p>
          <a:p>
            <a:pPr marL="0" indent="0">
              <a:buNone/>
            </a:pPr>
            <a:r>
              <a:rPr lang="en-US" dirty="0"/>
              <a:t>Parameter Tuning :  Iteration of Method.</a:t>
            </a:r>
          </a:p>
          <a:p>
            <a:pPr marL="0" indent="0">
              <a:buNone/>
            </a:pPr>
            <a:r>
              <a:rPr lang="en-US" dirty="0"/>
              <a:t>Best Accuracy:  50.45%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07898-8B66-A745-9958-E4D868BA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42" y="2538414"/>
            <a:ext cx="3741156" cy="2519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49E3F-6034-574E-AB94-57BD5FE6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63" y="5094205"/>
            <a:ext cx="2087670" cy="1043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39D7E-3917-074C-AFB5-D8F9DF8A9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92" y="4011530"/>
            <a:ext cx="6502400" cy="21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5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182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PRATICAL DATA SCIENCE  Assignment 3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PRATICAL DATA SCIENCE  Assignment 3 </dc:title>
  <dc:creator>TENZING BHUTIA</dc:creator>
  <cp:lastModifiedBy>TENZING BHUTIA</cp:lastModifiedBy>
  <cp:revision>13</cp:revision>
  <dcterms:created xsi:type="dcterms:W3CDTF">2019-05-30T22:33:01Z</dcterms:created>
  <dcterms:modified xsi:type="dcterms:W3CDTF">2019-05-31T01:33:39Z</dcterms:modified>
</cp:coreProperties>
</file>