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7" r:id="rId5"/>
    <p:sldId id="260" r:id="rId6"/>
    <p:sldId id="267" r:id="rId7"/>
    <p:sldId id="272" r:id="rId8"/>
    <p:sldId id="261" r:id="rId9"/>
    <p:sldId id="259" r:id="rId10"/>
    <p:sldId id="264" r:id="rId11"/>
    <p:sldId id="271" r:id="rId12"/>
    <p:sldId id="285" r:id="rId13"/>
    <p:sldId id="279" r:id="rId14"/>
    <p:sldId id="280" r:id="rId15"/>
    <p:sldId id="290" r:id="rId16"/>
    <p:sldId id="284" r:id="rId17"/>
    <p:sldId id="282" r:id="rId18"/>
    <p:sldId id="281" r:id="rId19"/>
    <p:sldId id="283" r:id="rId20"/>
    <p:sldId id="286" r:id="rId21"/>
    <p:sldId id="287" r:id="rId22"/>
    <p:sldId id="288" r:id="rId23"/>
    <p:sldId id="268" r:id="rId24"/>
    <p:sldId id="277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ECC6-35F1-4FA8-BA6F-2BA5BFC66EB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218A-D836-4D2B-9F20-7DC1FE80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22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1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8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248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6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1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95a6176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95a6176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3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91ba68d2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91ba68d2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a91e729e0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a91e729e0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a95a61766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a95a61766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a95a617665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a95a617665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91e729e0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91e729e0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1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b56e95e80_0_1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b56e95e80_0_1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91ba68d2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91ba68d2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a91ba68d2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a91ba68d2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3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95a61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95a61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36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-958118" y="-14494"/>
            <a:ext cx="5407857" cy="4166035"/>
            <a:chOff x="0" y="2558373"/>
            <a:chExt cx="956601" cy="736934"/>
          </a:xfrm>
        </p:grpSpPr>
        <p:sp>
          <p:nvSpPr>
            <p:cNvPr id="10" name="Google Shape;10;p2"/>
            <p:cNvSpPr/>
            <p:nvPr/>
          </p:nvSpPr>
          <p:spPr>
            <a:xfrm>
              <a:off x="280278" y="3068676"/>
              <a:ext cx="51760" cy="51760"/>
            </a:xfrm>
            <a:custGeom>
              <a:avLst/>
              <a:gdLst/>
              <a:ahLst/>
              <a:cxnLst/>
              <a:rect l="l" t="t" r="r" b="b"/>
              <a:pathLst>
                <a:path w="51760" h="51760" extrusionOk="0">
                  <a:moveTo>
                    <a:pt x="0" y="0"/>
                  </a:moveTo>
                  <a:lnTo>
                    <a:pt x="0" y="51760"/>
                  </a:lnTo>
                  <a:lnTo>
                    <a:pt x="51760" y="51760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91887" y="2852716"/>
              <a:ext cx="51603" cy="153573"/>
            </a:xfrm>
            <a:custGeom>
              <a:avLst/>
              <a:gdLst/>
              <a:ahLst/>
              <a:cxnLst/>
              <a:rect l="l" t="t" r="r" b="b"/>
              <a:pathLst>
                <a:path w="51603" h="153573" extrusionOk="0">
                  <a:moveTo>
                    <a:pt x="0" y="0"/>
                  </a:moveTo>
                  <a:lnTo>
                    <a:pt x="0" y="153574"/>
                  </a:lnTo>
                  <a:lnTo>
                    <a:pt x="51603" y="153574"/>
                  </a:lnTo>
                  <a:lnTo>
                    <a:pt x="51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1819" y="3009030"/>
              <a:ext cx="217353" cy="110777"/>
            </a:xfrm>
            <a:custGeom>
              <a:avLst/>
              <a:gdLst/>
              <a:ahLst/>
              <a:cxnLst/>
              <a:rect l="l" t="t" r="r" b="b"/>
              <a:pathLst>
                <a:path w="217353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17353" y="110777"/>
                  </a:lnTo>
                  <a:lnTo>
                    <a:pt x="217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5004" y="2956012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7206" y="3179633"/>
              <a:ext cx="114596" cy="115517"/>
            </a:xfrm>
            <a:custGeom>
              <a:avLst/>
              <a:gdLst/>
              <a:ahLst/>
              <a:cxnLst/>
              <a:rect l="l" t="t" r="r" b="b"/>
              <a:pathLst>
                <a:path w="114596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114596" y="115517"/>
                  </a:lnTo>
                  <a:lnTo>
                    <a:pt x="11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4993" y="3179610"/>
              <a:ext cx="111608" cy="115697"/>
            </a:xfrm>
            <a:custGeom>
              <a:avLst/>
              <a:gdLst/>
              <a:ahLst/>
              <a:cxnLst/>
              <a:rect l="l" t="t" r="r" b="b"/>
              <a:pathLst>
                <a:path w="111608" h="115697" extrusionOk="0">
                  <a:moveTo>
                    <a:pt x="0" y="0"/>
                  </a:moveTo>
                  <a:lnTo>
                    <a:pt x="0" y="115697"/>
                  </a:lnTo>
                  <a:lnTo>
                    <a:pt x="111608" y="115697"/>
                  </a:lnTo>
                  <a:lnTo>
                    <a:pt x="111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8921" y="3235842"/>
              <a:ext cx="219891" cy="59398"/>
            </a:xfrm>
            <a:custGeom>
              <a:avLst/>
              <a:gdLst/>
              <a:ahLst/>
              <a:cxnLst/>
              <a:rect l="l" t="t" r="r" b="b"/>
              <a:pathLst>
                <a:path w="219891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219892" y="59399"/>
                  </a:lnTo>
                  <a:lnTo>
                    <a:pt x="219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6688" y="3122436"/>
              <a:ext cx="111990" cy="110777"/>
            </a:xfrm>
            <a:custGeom>
              <a:avLst/>
              <a:gdLst/>
              <a:ahLst/>
              <a:cxnLst/>
              <a:rect l="l" t="t" r="r" b="b"/>
              <a:pathLst>
                <a:path w="111990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111990" y="110777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3036" y="2615840"/>
              <a:ext cx="54074" cy="55107"/>
            </a:xfrm>
            <a:custGeom>
              <a:avLst/>
              <a:gdLst/>
              <a:ahLst/>
              <a:cxnLst/>
              <a:rect l="l" t="t" r="r" b="b"/>
              <a:pathLst>
                <a:path w="54074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4074" y="55108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1707" y="2795114"/>
              <a:ext cx="55107" cy="55107"/>
            </a:xfrm>
            <a:custGeom>
              <a:avLst/>
              <a:gdLst/>
              <a:ahLst/>
              <a:cxnLst/>
              <a:rect l="l" t="t" r="r" b="b"/>
              <a:pathLst>
                <a:path w="5510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108" y="55108"/>
                  </a:lnTo>
                  <a:lnTo>
                    <a:pt x="55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4914" y="2727965"/>
              <a:ext cx="55377" cy="55107"/>
            </a:xfrm>
            <a:custGeom>
              <a:avLst/>
              <a:gdLst/>
              <a:ahLst/>
              <a:cxnLst/>
              <a:rect l="l" t="t" r="r" b="b"/>
              <a:pathLst>
                <a:path w="5537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377" y="55108"/>
                  </a:lnTo>
                  <a:lnTo>
                    <a:pt x="553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6576" y="2898725"/>
              <a:ext cx="55017" cy="55107"/>
            </a:xfrm>
            <a:custGeom>
              <a:avLst/>
              <a:gdLst/>
              <a:ahLst/>
              <a:cxnLst/>
              <a:rect l="l" t="t" r="r" b="b"/>
              <a:pathLst>
                <a:path w="5501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018" y="55108"/>
                  </a:lnTo>
                  <a:lnTo>
                    <a:pt x="55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9155" y="3064340"/>
              <a:ext cx="54928" cy="55938"/>
            </a:xfrm>
            <a:custGeom>
              <a:avLst/>
              <a:gdLst/>
              <a:ahLst/>
              <a:cxnLst/>
              <a:rect l="l" t="t" r="r" b="b"/>
              <a:pathLst>
                <a:path w="54928" h="55938" extrusionOk="0">
                  <a:moveTo>
                    <a:pt x="0" y="0"/>
                  </a:moveTo>
                  <a:lnTo>
                    <a:pt x="0" y="55939"/>
                  </a:lnTo>
                  <a:lnTo>
                    <a:pt x="54928" y="55939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66" y="2673239"/>
              <a:ext cx="51760" cy="110058"/>
            </a:xfrm>
            <a:custGeom>
              <a:avLst/>
              <a:gdLst/>
              <a:ahLst/>
              <a:cxnLst/>
              <a:rect l="l" t="t" r="r" b="b"/>
              <a:pathLst>
                <a:path w="51760" h="110058" extrusionOk="0">
                  <a:moveTo>
                    <a:pt x="0" y="0"/>
                  </a:moveTo>
                  <a:lnTo>
                    <a:pt x="0" y="110058"/>
                  </a:lnTo>
                  <a:lnTo>
                    <a:pt x="51760" y="110058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6613" y="2852805"/>
              <a:ext cx="46660" cy="100869"/>
            </a:xfrm>
            <a:custGeom>
              <a:avLst/>
              <a:gdLst/>
              <a:ahLst/>
              <a:cxnLst/>
              <a:rect l="l" t="t" r="r" b="b"/>
              <a:pathLst>
                <a:path w="46660" h="100869" extrusionOk="0">
                  <a:moveTo>
                    <a:pt x="0" y="0"/>
                  </a:moveTo>
                  <a:lnTo>
                    <a:pt x="0" y="100870"/>
                  </a:lnTo>
                  <a:lnTo>
                    <a:pt x="46661" y="100870"/>
                  </a:lnTo>
                  <a:lnTo>
                    <a:pt x="46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11913" y="3179723"/>
              <a:ext cx="54074" cy="115517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54074" y="115517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7834" y="3182509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6747" y="2956124"/>
              <a:ext cx="148608" cy="50457"/>
            </a:xfrm>
            <a:custGeom>
              <a:avLst/>
              <a:gdLst/>
              <a:ahLst/>
              <a:cxnLst/>
              <a:rect l="l" t="t" r="r" b="b"/>
              <a:pathLst>
                <a:path w="148608" h="50457" extrusionOk="0">
                  <a:moveTo>
                    <a:pt x="0" y="0"/>
                  </a:moveTo>
                  <a:lnTo>
                    <a:pt x="0" y="50457"/>
                  </a:lnTo>
                  <a:lnTo>
                    <a:pt x="148609" y="50457"/>
                  </a:lnTo>
                  <a:lnTo>
                    <a:pt x="14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1913" y="3013209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5323" y="2558373"/>
              <a:ext cx="54635" cy="112327"/>
            </a:xfrm>
            <a:custGeom>
              <a:avLst/>
              <a:gdLst/>
              <a:ahLst/>
              <a:cxnLst/>
              <a:rect l="l" t="t" r="r" b="b"/>
              <a:pathLst>
                <a:path w="54635" h="112327" extrusionOk="0">
                  <a:moveTo>
                    <a:pt x="0" y="0"/>
                  </a:moveTo>
                  <a:lnTo>
                    <a:pt x="0" y="112327"/>
                  </a:lnTo>
                  <a:lnTo>
                    <a:pt x="54636" y="112327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22992" y="3235842"/>
              <a:ext cx="166064" cy="59398"/>
            </a:xfrm>
            <a:custGeom>
              <a:avLst/>
              <a:gdLst/>
              <a:ahLst/>
              <a:cxnLst/>
              <a:rect l="l" t="t" r="r" b="b"/>
              <a:pathLst>
                <a:path w="166064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166065" y="59399"/>
                  </a:lnTo>
                  <a:lnTo>
                    <a:pt x="16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9155" y="3123020"/>
              <a:ext cx="54928" cy="172220"/>
            </a:xfrm>
            <a:custGeom>
              <a:avLst/>
              <a:gdLst/>
              <a:ahLst/>
              <a:cxnLst/>
              <a:rect l="l" t="t" r="r" b="b"/>
              <a:pathLst>
                <a:path w="54928" h="172220" extrusionOk="0">
                  <a:moveTo>
                    <a:pt x="0" y="0"/>
                  </a:moveTo>
                  <a:lnTo>
                    <a:pt x="0" y="172220"/>
                  </a:lnTo>
                  <a:lnTo>
                    <a:pt x="54928" y="172220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3036" y="3068564"/>
              <a:ext cx="54074" cy="164671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0" y="0"/>
                  </a:moveTo>
                  <a:lnTo>
                    <a:pt x="0" y="164672"/>
                  </a:lnTo>
                  <a:lnTo>
                    <a:pt x="54074" y="164672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3104" y="2898545"/>
              <a:ext cx="166131" cy="55017"/>
            </a:xfrm>
            <a:custGeom>
              <a:avLst/>
              <a:gdLst/>
              <a:ahLst/>
              <a:cxnLst/>
              <a:rect l="l" t="t" r="r" b="b"/>
              <a:pathLst>
                <a:path w="166131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166132" y="55018"/>
                  </a:lnTo>
                  <a:lnTo>
                    <a:pt x="166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7206" y="3122818"/>
              <a:ext cx="229327" cy="53939"/>
            </a:xfrm>
            <a:custGeom>
              <a:avLst/>
              <a:gdLst/>
              <a:ahLst/>
              <a:cxnLst/>
              <a:rect l="l" t="t" r="r" b="b"/>
              <a:pathLst>
                <a:path w="229327" h="53939" extrusionOk="0">
                  <a:moveTo>
                    <a:pt x="0" y="0"/>
                  </a:moveTo>
                  <a:lnTo>
                    <a:pt x="0" y="53940"/>
                  </a:lnTo>
                  <a:lnTo>
                    <a:pt x="229327" y="53940"/>
                  </a:lnTo>
                  <a:lnTo>
                    <a:pt x="2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86" y="2898545"/>
              <a:ext cx="212972" cy="55017"/>
            </a:xfrm>
            <a:custGeom>
              <a:avLst/>
              <a:gdLst/>
              <a:ahLst/>
              <a:cxnLst/>
              <a:rect l="l" t="t" r="r" b="b"/>
              <a:pathLst>
                <a:path w="212972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212972" y="55018"/>
                  </a:lnTo>
                  <a:lnTo>
                    <a:pt x="212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5165" y="2673194"/>
              <a:ext cx="112147" cy="109900"/>
            </a:xfrm>
            <a:custGeom>
              <a:avLst/>
              <a:gdLst/>
              <a:ahLst/>
              <a:cxnLst/>
              <a:rect l="l" t="t" r="r" b="b"/>
              <a:pathLst>
                <a:path w="112147" h="109900" extrusionOk="0">
                  <a:moveTo>
                    <a:pt x="0" y="0"/>
                  </a:moveTo>
                  <a:lnTo>
                    <a:pt x="0" y="109901"/>
                  </a:lnTo>
                  <a:lnTo>
                    <a:pt x="112148" y="109901"/>
                  </a:lnTo>
                  <a:lnTo>
                    <a:pt x="112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345" y="2785544"/>
              <a:ext cx="223329" cy="110777"/>
            </a:xfrm>
            <a:custGeom>
              <a:avLst/>
              <a:gdLst/>
              <a:ahLst/>
              <a:cxnLst/>
              <a:rect l="l" t="t" r="r" b="b"/>
              <a:pathLst>
                <a:path w="22332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3329" y="110777"/>
                  </a:lnTo>
                  <a:lnTo>
                    <a:pt x="2233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182" y="2956057"/>
              <a:ext cx="224744" cy="110777"/>
            </a:xfrm>
            <a:custGeom>
              <a:avLst/>
              <a:gdLst/>
              <a:ahLst/>
              <a:cxnLst/>
              <a:rect l="l" t="t" r="r" b="b"/>
              <a:pathLst>
                <a:path w="224744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4744" y="110777"/>
                  </a:lnTo>
                  <a:lnTo>
                    <a:pt x="224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0391" y="3122279"/>
              <a:ext cx="212882" cy="110867"/>
            </a:xfrm>
            <a:custGeom>
              <a:avLst/>
              <a:gdLst/>
              <a:ahLst/>
              <a:cxnLst/>
              <a:rect l="l" t="t" r="r" b="b"/>
              <a:pathLst>
                <a:path w="212882" h="110867" extrusionOk="0">
                  <a:moveTo>
                    <a:pt x="0" y="0"/>
                  </a:moveTo>
                  <a:lnTo>
                    <a:pt x="0" y="110867"/>
                  </a:lnTo>
                  <a:lnTo>
                    <a:pt x="212883" y="110867"/>
                  </a:lnTo>
                  <a:lnTo>
                    <a:pt x="21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3069215"/>
              <a:ext cx="220049" cy="110777"/>
            </a:xfrm>
            <a:custGeom>
              <a:avLst/>
              <a:gdLst/>
              <a:ahLst/>
              <a:cxnLst/>
              <a:rect l="l" t="t" r="r" b="b"/>
              <a:pathLst>
                <a:path w="22004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0049" y="110777"/>
                  </a:lnTo>
                  <a:lnTo>
                    <a:pt x="220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340400" y="1101899"/>
            <a:ext cx="7511200" cy="32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Nunito Sans Black"/>
              <a:buNone/>
              <a:defRPr sz="7333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Nunito Sans Black"/>
              <a:buNone/>
              <a:defRPr sz="6933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340400" y="4385901"/>
            <a:ext cx="7511200" cy="6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6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3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7741989" y="2691787"/>
            <a:ext cx="5407857" cy="4166453"/>
            <a:chOff x="0" y="2558373"/>
            <a:chExt cx="956601" cy="737008"/>
          </a:xfrm>
        </p:grpSpPr>
        <p:sp>
          <p:nvSpPr>
            <p:cNvPr id="44" name="Google Shape;44;p2"/>
            <p:cNvSpPr/>
            <p:nvPr/>
          </p:nvSpPr>
          <p:spPr>
            <a:xfrm>
              <a:off x="280278" y="3068676"/>
              <a:ext cx="51760" cy="51760"/>
            </a:xfrm>
            <a:custGeom>
              <a:avLst/>
              <a:gdLst/>
              <a:ahLst/>
              <a:cxnLst/>
              <a:rect l="l" t="t" r="r" b="b"/>
              <a:pathLst>
                <a:path w="51760" h="51760" extrusionOk="0">
                  <a:moveTo>
                    <a:pt x="0" y="0"/>
                  </a:moveTo>
                  <a:lnTo>
                    <a:pt x="0" y="51760"/>
                  </a:lnTo>
                  <a:lnTo>
                    <a:pt x="51760" y="51760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5004" y="2956012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206" y="3179633"/>
              <a:ext cx="114596" cy="115517"/>
            </a:xfrm>
            <a:custGeom>
              <a:avLst/>
              <a:gdLst/>
              <a:ahLst/>
              <a:cxnLst/>
              <a:rect l="l" t="t" r="r" b="b"/>
              <a:pathLst>
                <a:path w="114596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114596" y="115517"/>
                  </a:lnTo>
                  <a:lnTo>
                    <a:pt x="11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4993" y="3179610"/>
              <a:ext cx="111608" cy="115697"/>
            </a:xfrm>
            <a:custGeom>
              <a:avLst/>
              <a:gdLst/>
              <a:ahLst/>
              <a:cxnLst/>
              <a:rect l="l" t="t" r="r" b="b"/>
              <a:pathLst>
                <a:path w="111608" h="115697" extrusionOk="0">
                  <a:moveTo>
                    <a:pt x="0" y="0"/>
                  </a:moveTo>
                  <a:lnTo>
                    <a:pt x="0" y="115697"/>
                  </a:lnTo>
                  <a:lnTo>
                    <a:pt x="111608" y="115697"/>
                  </a:lnTo>
                  <a:lnTo>
                    <a:pt x="111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8921" y="3235842"/>
              <a:ext cx="219891" cy="59398"/>
            </a:xfrm>
            <a:custGeom>
              <a:avLst/>
              <a:gdLst/>
              <a:ahLst/>
              <a:cxnLst/>
              <a:rect l="l" t="t" r="r" b="b"/>
              <a:pathLst>
                <a:path w="219891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219892" y="59399"/>
                  </a:lnTo>
                  <a:lnTo>
                    <a:pt x="219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6688" y="3122436"/>
              <a:ext cx="111990" cy="110777"/>
            </a:xfrm>
            <a:custGeom>
              <a:avLst/>
              <a:gdLst/>
              <a:ahLst/>
              <a:cxnLst/>
              <a:rect l="l" t="t" r="r" b="b"/>
              <a:pathLst>
                <a:path w="111990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111990" y="110777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3036" y="2615840"/>
              <a:ext cx="54074" cy="55107"/>
            </a:xfrm>
            <a:custGeom>
              <a:avLst/>
              <a:gdLst/>
              <a:ahLst/>
              <a:cxnLst/>
              <a:rect l="l" t="t" r="r" b="b"/>
              <a:pathLst>
                <a:path w="54074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4074" y="55108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4914" y="2727965"/>
              <a:ext cx="55377" cy="55107"/>
            </a:xfrm>
            <a:custGeom>
              <a:avLst/>
              <a:gdLst/>
              <a:ahLst/>
              <a:cxnLst/>
              <a:rect l="l" t="t" r="r" b="b"/>
              <a:pathLst>
                <a:path w="5537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377" y="55108"/>
                  </a:lnTo>
                  <a:lnTo>
                    <a:pt x="553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0166" y="2673239"/>
              <a:ext cx="51760" cy="110058"/>
            </a:xfrm>
            <a:custGeom>
              <a:avLst/>
              <a:gdLst/>
              <a:ahLst/>
              <a:cxnLst/>
              <a:rect l="l" t="t" r="r" b="b"/>
              <a:pathLst>
                <a:path w="51760" h="110058" extrusionOk="0">
                  <a:moveTo>
                    <a:pt x="0" y="0"/>
                  </a:moveTo>
                  <a:lnTo>
                    <a:pt x="0" y="110058"/>
                  </a:lnTo>
                  <a:lnTo>
                    <a:pt x="51760" y="110058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1915" y="3179575"/>
              <a:ext cx="54074" cy="115806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54074" y="115517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7834" y="3182509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323" y="2558373"/>
              <a:ext cx="54635" cy="112327"/>
            </a:xfrm>
            <a:custGeom>
              <a:avLst/>
              <a:gdLst/>
              <a:ahLst/>
              <a:cxnLst/>
              <a:rect l="l" t="t" r="r" b="b"/>
              <a:pathLst>
                <a:path w="54635" h="112327" extrusionOk="0">
                  <a:moveTo>
                    <a:pt x="0" y="0"/>
                  </a:moveTo>
                  <a:lnTo>
                    <a:pt x="0" y="112327"/>
                  </a:lnTo>
                  <a:lnTo>
                    <a:pt x="54636" y="112327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2992" y="3235842"/>
              <a:ext cx="166064" cy="59398"/>
            </a:xfrm>
            <a:custGeom>
              <a:avLst/>
              <a:gdLst/>
              <a:ahLst/>
              <a:cxnLst/>
              <a:rect l="l" t="t" r="r" b="b"/>
              <a:pathLst>
                <a:path w="166064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166065" y="59399"/>
                  </a:lnTo>
                  <a:lnTo>
                    <a:pt x="16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69154" y="3179578"/>
              <a:ext cx="54928" cy="115387"/>
            </a:xfrm>
            <a:custGeom>
              <a:avLst/>
              <a:gdLst/>
              <a:ahLst/>
              <a:cxnLst/>
              <a:rect l="l" t="t" r="r" b="b"/>
              <a:pathLst>
                <a:path w="54928" h="172220" extrusionOk="0">
                  <a:moveTo>
                    <a:pt x="0" y="0"/>
                  </a:moveTo>
                  <a:lnTo>
                    <a:pt x="0" y="172220"/>
                  </a:lnTo>
                  <a:lnTo>
                    <a:pt x="54928" y="172220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3036" y="3068564"/>
              <a:ext cx="54074" cy="164671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0" y="0"/>
                  </a:moveTo>
                  <a:lnTo>
                    <a:pt x="0" y="164672"/>
                  </a:lnTo>
                  <a:lnTo>
                    <a:pt x="54074" y="164672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3104" y="2898545"/>
              <a:ext cx="166131" cy="55017"/>
            </a:xfrm>
            <a:custGeom>
              <a:avLst/>
              <a:gdLst/>
              <a:ahLst/>
              <a:cxnLst/>
              <a:rect l="l" t="t" r="r" b="b"/>
              <a:pathLst>
                <a:path w="166131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166132" y="55018"/>
                  </a:lnTo>
                  <a:lnTo>
                    <a:pt x="166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86" y="2898545"/>
              <a:ext cx="212972" cy="55017"/>
            </a:xfrm>
            <a:custGeom>
              <a:avLst/>
              <a:gdLst/>
              <a:ahLst/>
              <a:cxnLst/>
              <a:rect l="l" t="t" r="r" b="b"/>
              <a:pathLst>
                <a:path w="212972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212972" y="55018"/>
                  </a:lnTo>
                  <a:lnTo>
                    <a:pt x="212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5165" y="2673194"/>
              <a:ext cx="112147" cy="109900"/>
            </a:xfrm>
            <a:custGeom>
              <a:avLst/>
              <a:gdLst/>
              <a:ahLst/>
              <a:cxnLst/>
              <a:rect l="l" t="t" r="r" b="b"/>
              <a:pathLst>
                <a:path w="112147" h="109900" extrusionOk="0">
                  <a:moveTo>
                    <a:pt x="0" y="0"/>
                  </a:moveTo>
                  <a:lnTo>
                    <a:pt x="0" y="109901"/>
                  </a:lnTo>
                  <a:lnTo>
                    <a:pt x="112148" y="109901"/>
                  </a:lnTo>
                  <a:lnTo>
                    <a:pt x="112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5345" y="2785544"/>
              <a:ext cx="223329" cy="110777"/>
            </a:xfrm>
            <a:custGeom>
              <a:avLst/>
              <a:gdLst/>
              <a:ahLst/>
              <a:cxnLst/>
              <a:rect l="l" t="t" r="r" b="b"/>
              <a:pathLst>
                <a:path w="22332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3329" y="110777"/>
                  </a:lnTo>
                  <a:lnTo>
                    <a:pt x="2233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7182" y="2956057"/>
              <a:ext cx="224744" cy="110777"/>
            </a:xfrm>
            <a:custGeom>
              <a:avLst/>
              <a:gdLst/>
              <a:ahLst/>
              <a:cxnLst/>
              <a:rect l="l" t="t" r="r" b="b"/>
              <a:pathLst>
                <a:path w="224744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4744" y="110777"/>
                  </a:lnTo>
                  <a:lnTo>
                    <a:pt x="224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391" y="3122279"/>
              <a:ext cx="212882" cy="110867"/>
            </a:xfrm>
            <a:custGeom>
              <a:avLst/>
              <a:gdLst/>
              <a:ahLst/>
              <a:cxnLst/>
              <a:rect l="l" t="t" r="r" b="b"/>
              <a:pathLst>
                <a:path w="212882" h="110867" extrusionOk="0">
                  <a:moveTo>
                    <a:pt x="0" y="0"/>
                  </a:moveTo>
                  <a:lnTo>
                    <a:pt x="0" y="110867"/>
                  </a:lnTo>
                  <a:lnTo>
                    <a:pt x="212883" y="110867"/>
                  </a:lnTo>
                  <a:lnTo>
                    <a:pt x="21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69215"/>
              <a:ext cx="220049" cy="110777"/>
            </a:xfrm>
            <a:custGeom>
              <a:avLst/>
              <a:gdLst/>
              <a:ahLst/>
              <a:cxnLst/>
              <a:rect l="l" t="t" r="r" b="b"/>
              <a:pathLst>
                <a:path w="22004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0049" y="110777"/>
                  </a:lnTo>
                  <a:lnTo>
                    <a:pt x="220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4" y="4887609"/>
            <a:ext cx="2195217" cy="1970388"/>
            <a:chOff x="2" y="3665706"/>
            <a:chExt cx="1646413" cy="1477791"/>
          </a:xfrm>
        </p:grpSpPr>
        <p:sp>
          <p:nvSpPr>
            <p:cNvPr id="67" name="Google Shape;67;p2"/>
            <p:cNvSpPr/>
            <p:nvPr/>
          </p:nvSpPr>
          <p:spPr>
            <a:xfrm>
              <a:off x="486197" y="4665516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2" y="4665516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7" y="3665706"/>
              <a:ext cx="241381" cy="502941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72307" y="4891664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" y="4182094"/>
              <a:ext cx="962075" cy="469695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00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 hasCustomPrompt="1"/>
          </p:nvPr>
        </p:nvSpPr>
        <p:spPr>
          <a:xfrm>
            <a:off x="3493400" y="2124633"/>
            <a:ext cx="5205200" cy="14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t>xx%</a:t>
            </a:r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1"/>
          </p:nvPr>
        </p:nvSpPr>
        <p:spPr>
          <a:xfrm>
            <a:off x="3054233" y="3413533"/>
            <a:ext cx="59396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endParaRPr/>
          </a:p>
        </p:txBody>
      </p:sp>
      <p:grpSp>
        <p:nvGrpSpPr>
          <p:cNvPr id="334" name="Google Shape;334;p11"/>
          <p:cNvGrpSpPr/>
          <p:nvPr/>
        </p:nvGrpSpPr>
        <p:grpSpPr>
          <a:xfrm>
            <a:off x="1451851" y="-14"/>
            <a:ext cx="8502552" cy="1613783"/>
            <a:chOff x="1088888" y="-11"/>
            <a:chExt cx="6376914" cy="1210337"/>
          </a:xfrm>
        </p:grpSpPr>
        <p:sp>
          <p:nvSpPr>
            <p:cNvPr id="335" name="Google Shape;335;p11"/>
            <p:cNvSpPr/>
            <p:nvPr/>
          </p:nvSpPr>
          <p:spPr>
            <a:xfrm>
              <a:off x="6027906" y="748"/>
              <a:ext cx="465599" cy="490555"/>
            </a:xfrm>
            <a:custGeom>
              <a:avLst/>
              <a:gdLst/>
              <a:ahLst/>
              <a:cxnLst/>
              <a:rect l="l" t="t" r="r" b="b"/>
              <a:pathLst>
                <a:path w="109811" h="115697" extrusionOk="0">
                  <a:moveTo>
                    <a:pt x="109811" y="115697"/>
                  </a:moveTo>
                  <a:lnTo>
                    <a:pt x="109811" y="0"/>
                  </a:lnTo>
                  <a:lnTo>
                    <a:pt x="0" y="0"/>
                  </a:lnTo>
                  <a:lnTo>
                    <a:pt x="0" y="115697"/>
                  </a:lnTo>
                  <a:lnTo>
                    <a:pt x="109811" y="1156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547582" y="1604"/>
              <a:ext cx="485887" cy="489792"/>
            </a:xfrm>
            <a:custGeom>
              <a:avLst/>
              <a:gdLst/>
              <a:ahLst/>
              <a:cxnLst/>
              <a:rect l="l" t="t" r="r" b="b"/>
              <a:pathLst>
                <a:path w="114596" h="115517" extrusionOk="0">
                  <a:moveTo>
                    <a:pt x="0" y="115517"/>
                  </a:moveTo>
                  <a:lnTo>
                    <a:pt x="0" y="0"/>
                  </a:lnTo>
                  <a:lnTo>
                    <a:pt x="114596" y="0"/>
                  </a:lnTo>
                  <a:lnTo>
                    <a:pt x="114596" y="115517"/>
                  </a:lnTo>
                  <a:lnTo>
                    <a:pt x="0" y="115517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047072" y="845"/>
              <a:ext cx="473218" cy="490555"/>
            </a:xfrm>
            <a:custGeom>
              <a:avLst/>
              <a:gdLst/>
              <a:ahLst/>
              <a:cxnLst/>
              <a:rect l="l" t="t" r="r" b="b"/>
              <a:pathLst>
                <a:path w="111608" h="115697" extrusionOk="0">
                  <a:moveTo>
                    <a:pt x="0" y="115697"/>
                  </a:moveTo>
                  <a:lnTo>
                    <a:pt x="0" y="0"/>
                  </a:lnTo>
                  <a:lnTo>
                    <a:pt x="111608" y="0"/>
                  </a:lnTo>
                  <a:lnTo>
                    <a:pt x="111608" y="115697"/>
                  </a:lnTo>
                  <a:lnTo>
                    <a:pt x="0" y="1156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058857" y="1227"/>
              <a:ext cx="229274" cy="489792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0" y="115517"/>
                  </a:moveTo>
                  <a:lnTo>
                    <a:pt x="0" y="0"/>
                  </a:lnTo>
                  <a:lnTo>
                    <a:pt x="54074" y="0"/>
                  </a:lnTo>
                  <a:lnTo>
                    <a:pt x="54074" y="115517"/>
                  </a:lnTo>
                  <a:lnTo>
                    <a:pt x="0" y="11551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301456" y="1129"/>
              <a:ext cx="232895" cy="730213"/>
            </a:xfrm>
            <a:custGeom>
              <a:avLst/>
              <a:gdLst/>
              <a:ahLst/>
              <a:cxnLst/>
              <a:rect l="l" t="t" r="r" b="b"/>
              <a:pathLst>
                <a:path w="54928" h="172220" extrusionOk="0">
                  <a:moveTo>
                    <a:pt x="0" y="172220"/>
                  </a:moveTo>
                  <a:lnTo>
                    <a:pt x="0" y="0"/>
                  </a:lnTo>
                  <a:lnTo>
                    <a:pt x="54928" y="0"/>
                  </a:lnTo>
                  <a:lnTo>
                    <a:pt x="54928" y="172220"/>
                  </a:lnTo>
                  <a:lnTo>
                    <a:pt x="0" y="17222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547582" y="503465"/>
              <a:ext cx="972346" cy="228701"/>
            </a:xfrm>
            <a:custGeom>
              <a:avLst/>
              <a:gdLst/>
              <a:ahLst/>
              <a:cxnLst/>
              <a:rect l="l" t="t" r="r" b="b"/>
              <a:pathLst>
                <a:path w="229327" h="53939" extrusionOk="0">
                  <a:moveTo>
                    <a:pt x="0" y="53940"/>
                  </a:moveTo>
                  <a:lnTo>
                    <a:pt x="0" y="0"/>
                  </a:lnTo>
                  <a:lnTo>
                    <a:pt x="229327" y="0"/>
                  </a:lnTo>
                  <a:lnTo>
                    <a:pt x="229327" y="53940"/>
                  </a:lnTo>
                  <a:lnTo>
                    <a:pt x="0" y="5394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506820" y="1511"/>
              <a:ext cx="478073" cy="489792"/>
            </a:xfrm>
            <a:custGeom>
              <a:avLst/>
              <a:gdLst/>
              <a:ahLst/>
              <a:cxnLst/>
              <a:rect l="l" t="t" r="r" b="b"/>
              <a:pathLst>
                <a:path w="112753" h="115517" extrusionOk="0">
                  <a:moveTo>
                    <a:pt x="112754" y="115517"/>
                  </a:moveTo>
                  <a:lnTo>
                    <a:pt x="112754" y="0"/>
                  </a:lnTo>
                  <a:lnTo>
                    <a:pt x="0" y="0"/>
                  </a:lnTo>
                  <a:lnTo>
                    <a:pt x="0" y="115517"/>
                  </a:lnTo>
                  <a:lnTo>
                    <a:pt x="112754" y="115517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240148" y="1129"/>
              <a:ext cx="225653" cy="489792"/>
            </a:xfrm>
            <a:custGeom>
              <a:avLst/>
              <a:gdLst/>
              <a:ahLst/>
              <a:cxnLst/>
              <a:rect l="l" t="t" r="r" b="b"/>
              <a:pathLst>
                <a:path w="53220" h="115517" extrusionOk="0">
                  <a:moveTo>
                    <a:pt x="53221" y="115517"/>
                  </a:moveTo>
                  <a:lnTo>
                    <a:pt x="53221" y="0"/>
                  </a:lnTo>
                  <a:lnTo>
                    <a:pt x="0" y="0"/>
                  </a:lnTo>
                  <a:lnTo>
                    <a:pt x="0" y="115517"/>
                  </a:lnTo>
                  <a:lnTo>
                    <a:pt x="53221" y="11551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998025" y="1129"/>
              <a:ext cx="229083" cy="730213"/>
            </a:xfrm>
            <a:custGeom>
              <a:avLst/>
              <a:gdLst/>
              <a:ahLst/>
              <a:cxnLst/>
              <a:rect l="l" t="t" r="r" b="b"/>
              <a:pathLst>
                <a:path w="54029" h="172220" extrusionOk="0">
                  <a:moveTo>
                    <a:pt x="54030" y="172220"/>
                  </a:moveTo>
                  <a:lnTo>
                    <a:pt x="54030" y="0"/>
                  </a:lnTo>
                  <a:lnTo>
                    <a:pt x="0" y="0"/>
                  </a:lnTo>
                  <a:lnTo>
                    <a:pt x="0" y="172220"/>
                  </a:lnTo>
                  <a:lnTo>
                    <a:pt x="54030" y="17222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028288" y="503465"/>
              <a:ext cx="956629" cy="228701"/>
            </a:xfrm>
            <a:custGeom>
              <a:avLst/>
              <a:gdLst/>
              <a:ahLst/>
              <a:cxnLst/>
              <a:rect l="l" t="t" r="r" b="b"/>
              <a:pathLst>
                <a:path w="225620" h="53939" extrusionOk="0">
                  <a:moveTo>
                    <a:pt x="225621" y="53940"/>
                  </a:moveTo>
                  <a:lnTo>
                    <a:pt x="225621" y="0"/>
                  </a:lnTo>
                  <a:lnTo>
                    <a:pt x="0" y="0"/>
                  </a:lnTo>
                  <a:lnTo>
                    <a:pt x="0" y="53940"/>
                  </a:lnTo>
                  <a:lnTo>
                    <a:pt x="225621" y="5394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784544" y="-11"/>
              <a:ext cx="232034" cy="977299"/>
            </a:xfrm>
            <a:custGeom>
              <a:avLst/>
              <a:gdLst/>
              <a:ahLst/>
              <a:cxnLst/>
              <a:rect l="l" t="t" r="r" b="b"/>
              <a:pathLst>
                <a:path w="54725" h="230495" extrusionOk="0">
                  <a:moveTo>
                    <a:pt x="54726" y="0"/>
                  </a:moveTo>
                  <a:lnTo>
                    <a:pt x="54726" y="230496"/>
                  </a:lnTo>
                  <a:lnTo>
                    <a:pt x="0" y="230496"/>
                  </a:lnTo>
                  <a:lnTo>
                    <a:pt x="0" y="0"/>
                  </a:lnTo>
                  <a:lnTo>
                    <a:pt x="54726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025310" y="240487"/>
              <a:ext cx="490839" cy="497030"/>
            </a:xfrm>
            <a:custGeom>
              <a:avLst/>
              <a:gdLst/>
              <a:ahLst/>
              <a:cxnLst/>
              <a:rect l="l" t="t" r="r" b="b"/>
              <a:pathLst>
                <a:path w="115764" h="117224" extrusionOk="0">
                  <a:moveTo>
                    <a:pt x="115765" y="117225"/>
                  </a:moveTo>
                  <a:lnTo>
                    <a:pt x="115765" y="0"/>
                  </a:lnTo>
                  <a:lnTo>
                    <a:pt x="0" y="0"/>
                  </a:lnTo>
                  <a:lnTo>
                    <a:pt x="0" y="117225"/>
                  </a:lnTo>
                  <a:lnTo>
                    <a:pt x="115765" y="11722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532037" y="82"/>
              <a:ext cx="236702" cy="977299"/>
            </a:xfrm>
            <a:custGeom>
              <a:avLst/>
              <a:gdLst/>
              <a:ahLst/>
              <a:cxnLst/>
              <a:rect l="l" t="t" r="r" b="b"/>
              <a:pathLst>
                <a:path w="55826" h="230495" extrusionOk="0">
                  <a:moveTo>
                    <a:pt x="55827" y="230496"/>
                  </a:moveTo>
                  <a:lnTo>
                    <a:pt x="55827" y="0"/>
                  </a:lnTo>
                  <a:lnTo>
                    <a:pt x="0" y="0"/>
                  </a:lnTo>
                  <a:lnTo>
                    <a:pt x="0" y="230496"/>
                  </a:lnTo>
                  <a:lnTo>
                    <a:pt x="55827" y="230496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533604" y="504797"/>
              <a:ext cx="477979" cy="474838"/>
            </a:xfrm>
            <a:custGeom>
              <a:avLst/>
              <a:gdLst/>
              <a:ahLst/>
              <a:cxnLst/>
              <a:rect l="l" t="t" r="r" b="b"/>
              <a:pathLst>
                <a:path w="112731" h="111990" extrusionOk="0">
                  <a:moveTo>
                    <a:pt x="112732" y="111990"/>
                  </a:moveTo>
                  <a:lnTo>
                    <a:pt x="0" y="111990"/>
                  </a:lnTo>
                  <a:lnTo>
                    <a:pt x="0" y="0"/>
                  </a:lnTo>
                  <a:lnTo>
                    <a:pt x="112732" y="0"/>
                  </a:lnTo>
                  <a:lnTo>
                    <a:pt x="112732" y="11199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024166" y="1604"/>
              <a:ext cx="491696" cy="226034"/>
            </a:xfrm>
            <a:custGeom>
              <a:avLst/>
              <a:gdLst/>
              <a:ahLst/>
              <a:cxnLst/>
              <a:rect l="l" t="t" r="r" b="b"/>
              <a:pathLst>
                <a:path w="115966" h="53310" extrusionOk="0">
                  <a:moveTo>
                    <a:pt x="115967" y="53311"/>
                  </a:moveTo>
                  <a:lnTo>
                    <a:pt x="0" y="53311"/>
                  </a:lnTo>
                  <a:lnTo>
                    <a:pt x="0" y="0"/>
                  </a:lnTo>
                  <a:lnTo>
                    <a:pt x="115967" y="0"/>
                  </a:lnTo>
                  <a:lnTo>
                    <a:pt x="115967" y="53311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525151" y="748"/>
              <a:ext cx="485887" cy="489126"/>
            </a:xfrm>
            <a:custGeom>
              <a:avLst/>
              <a:gdLst/>
              <a:ahLst/>
              <a:cxnLst/>
              <a:rect l="l" t="t" r="r" b="b"/>
              <a:pathLst>
                <a:path w="114596" h="115360" extrusionOk="0">
                  <a:moveTo>
                    <a:pt x="0" y="115360"/>
                  </a:moveTo>
                  <a:lnTo>
                    <a:pt x="0" y="0"/>
                  </a:lnTo>
                  <a:lnTo>
                    <a:pt x="114596" y="0"/>
                  </a:lnTo>
                  <a:lnTo>
                    <a:pt x="114596" y="115360"/>
                  </a:lnTo>
                  <a:lnTo>
                    <a:pt x="0" y="11536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6033524" y="738728"/>
              <a:ext cx="221273" cy="471598"/>
            </a:xfrm>
            <a:custGeom>
              <a:avLst/>
              <a:gdLst/>
              <a:ahLst/>
              <a:cxnLst/>
              <a:rect l="l" t="t" r="r" b="b"/>
              <a:pathLst>
                <a:path w="52187" h="111226" extrusionOk="0">
                  <a:moveTo>
                    <a:pt x="0" y="111226"/>
                  </a:moveTo>
                  <a:lnTo>
                    <a:pt x="0" y="0"/>
                  </a:lnTo>
                  <a:lnTo>
                    <a:pt x="52187" y="0"/>
                  </a:lnTo>
                  <a:lnTo>
                    <a:pt x="52187" y="111226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024996" y="504797"/>
              <a:ext cx="984727" cy="232034"/>
            </a:xfrm>
            <a:custGeom>
              <a:avLst/>
              <a:gdLst/>
              <a:ahLst/>
              <a:cxnLst/>
              <a:rect l="l" t="t" r="r" b="b"/>
              <a:pathLst>
                <a:path w="232247" h="54725" extrusionOk="0">
                  <a:moveTo>
                    <a:pt x="232248" y="54726"/>
                  </a:moveTo>
                  <a:lnTo>
                    <a:pt x="0" y="54726"/>
                  </a:lnTo>
                  <a:lnTo>
                    <a:pt x="0" y="0"/>
                  </a:lnTo>
                  <a:lnTo>
                    <a:pt x="232248" y="0"/>
                  </a:lnTo>
                  <a:lnTo>
                    <a:pt x="232248" y="54726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533413" y="-11"/>
              <a:ext cx="978444" cy="489220"/>
            </a:xfrm>
            <a:custGeom>
              <a:avLst/>
              <a:gdLst/>
              <a:ahLst/>
              <a:cxnLst/>
              <a:rect l="l" t="t" r="r" b="b"/>
              <a:pathLst>
                <a:path w="230765" h="115382" extrusionOk="0">
                  <a:moveTo>
                    <a:pt x="0" y="115383"/>
                  </a:moveTo>
                  <a:lnTo>
                    <a:pt x="0" y="0"/>
                  </a:lnTo>
                  <a:lnTo>
                    <a:pt x="230765" y="0"/>
                  </a:lnTo>
                  <a:lnTo>
                    <a:pt x="230765" y="115383"/>
                  </a:lnTo>
                  <a:lnTo>
                    <a:pt x="0" y="115383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4024996" y="745299"/>
              <a:ext cx="984727" cy="232034"/>
            </a:xfrm>
            <a:custGeom>
              <a:avLst/>
              <a:gdLst/>
              <a:ahLst/>
              <a:cxnLst/>
              <a:rect l="l" t="t" r="r" b="b"/>
              <a:pathLst>
                <a:path w="232247" h="54725" extrusionOk="0">
                  <a:moveTo>
                    <a:pt x="232248" y="54726"/>
                  </a:moveTo>
                  <a:lnTo>
                    <a:pt x="0" y="54726"/>
                  </a:lnTo>
                  <a:lnTo>
                    <a:pt x="0" y="0"/>
                  </a:lnTo>
                  <a:lnTo>
                    <a:pt x="232248" y="0"/>
                  </a:lnTo>
                  <a:lnTo>
                    <a:pt x="232248" y="54726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1088888" y="265"/>
              <a:ext cx="956629" cy="228701"/>
            </a:xfrm>
            <a:custGeom>
              <a:avLst/>
              <a:gdLst/>
              <a:ahLst/>
              <a:cxnLst/>
              <a:rect l="l" t="t" r="r" b="b"/>
              <a:pathLst>
                <a:path w="225620" h="53939" extrusionOk="0">
                  <a:moveTo>
                    <a:pt x="225621" y="53940"/>
                  </a:moveTo>
                  <a:lnTo>
                    <a:pt x="225621" y="0"/>
                  </a:lnTo>
                  <a:lnTo>
                    <a:pt x="0" y="0"/>
                  </a:lnTo>
                  <a:lnTo>
                    <a:pt x="0" y="53940"/>
                  </a:lnTo>
                  <a:lnTo>
                    <a:pt x="225621" y="5394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20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>
            <a:spLocks noGrp="1"/>
          </p:cNvSpPr>
          <p:nvPr>
            <p:ph type="title"/>
          </p:nvPr>
        </p:nvSpPr>
        <p:spPr>
          <a:xfrm>
            <a:off x="877800" y="328880"/>
            <a:ext cx="10436400" cy="11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13"/>
          <p:cNvGrpSpPr/>
          <p:nvPr/>
        </p:nvGrpSpPr>
        <p:grpSpPr>
          <a:xfrm>
            <a:off x="-2304" y="-9"/>
            <a:ext cx="2202365" cy="1890633"/>
            <a:chOff x="-1728" y="-7"/>
            <a:chExt cx="1651774" cy="1417975"/>
          </a:xfrm>
        </p:grpSpPr>
        <p:sp>
          <p:nvSpPr>
            <p:cNvPr id="360" name="Google Shape;360;p13"/>
            <p:cNvSpPr/>
            <p:nvPr/>
          </p:nvSpPr>
          <p:spPr>
            <a:xfrm rot="10800000" flipH="1">
              <a:off x="487446" y="-2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3"/>
            <p:cNvSpPr/>
            <p:nvPr/>
          </p:nvSpPr>
          <p:spPr>
            <a:xfrm rot="10800000" flipH="1">
              <a:off x="-955" y="-2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3"/>
            <p:cNvSpPr/>
            <p:nvPr/>
          </p:nvSpPr>
          <p:spPr>
            <a:xfrm rot="10800000" flipH="1">
              <a:off x="975937" y="-7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3"/>
            <p:cNvSpPr/>
            <p:nvPr/>
          </p:nvSpPr>
          <p:spPr>
            <a:xfrm rot="10800000" flipH="1">
              <a:off x="-1728" y="488499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4" name="Google Shape;364;p13"/>
          <p:cNvGrpSpPr/>
          <p:nvPr/>
        </p:nvGrpSpPr>
        <p:grpSpPr>
          <a:xfrm>
            <a:off x="10001797" y="3643691"/>
            <a:ext cx="2190208" cy="3214580"/>
            <a:chOff x="7501348" y="2732768"/>
            <a:chExt cx="1642656" cy="2410935"/>
          </a:xfrm>
        </p:grpSpPr>
        <p:sp>
          <p:nvSpPr>
            <p:cNvPr id="365" name="Google Shape;365;p13"/>
            <p:cNvSpPr/>
            <p:nvPr/>
          </p:nvSpPr>
          <p:spPr>
            <a:xfrm flipH="1">
              <a:off x="8189171" y="4665728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3"/>
            <p:cNvSpPr/>
            <p:nvPr/>
          </p:nvSpPr>
          <p:spPr>
            <a:xfrm flipH="1">
              <a:off x="8677882" y="4665726"/>
              <a:ext cx="466123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3"/>
            <p:cNvSpPr/>
            <p:nvPr/>
          </p:nvSpPr>
          <p:spPr>
            <a:xfrm flipH="1">
              <a:off x="8906670" y="2732768"/>
              <a:ext cx="236726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3"/>
            <p:cNvSpPr/>
            <p:nvPr/>
          </p:nvSpPr>
          <p:spPr>
            <a:xfrm flipH="1">
              <a:off x="8677880" y="4202928"/>
              <a:ext cx="466111" cy="451908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3"/>
            <p:cNvSpPr/>
            <p:nvPr/>
          </p:nvSpPr>
          <p:spPr>
            <a:xfrm flipH="1">
              <a:off x="7501348" y="4891676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3"/>
            <p:cNvSpPr/>
            <p:nvPr/>
          </p:nvSpPr>
          <p:spPr>
            <a:xfrm flipH="1">
              <a:off x="8902202" y="3672936"/>
              <a:ext cx="241789" cy="51848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66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>
            <a:spLocks noGrp="1"/>
          </p:cNvSpPr>
          <p:nvPr>
            <p:ph type="title"/>
          </p:nvPr>
        </p:nvSpPr>
        <p:spPr>
          <a:xfrm>
            <a:off x="877800" y="328880"/>
            <a:ext cx="10436400" cy="11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14"/>
          <p:cNvGrpSpPr/>
          <p:nvPr/>
        </p:nvGrpSpPr>
        <p:grpSpPr>
          <a:xfrm>
            <a:off x="-3" y="-9"/>
            <a:ext cx="2190208" cy="3214580"/>
            <a:chOff x="-2" y="-7"/>
            <a:chExt cx="1642656" cy="2410935"/>
          </a:xfrm>
        </p:grpSpPr>
        <p:sp>
          <p:nvSpPr>
            <p:cNvPr id="374" name="Google Shape;374;p14"/>
            <p:cNvSpPr/>
            <p:nvPr/>
          </p:nvSpPr>
          <p:spPr>
            <a:xfrm rot="10800000" flipH="1">
              <a:off x="480025" y="-7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10800000" flipH="1">
              <a:off x="-2" y="-5"/>
              <a:ext cx="466118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 rot="10800000" flipH="1">
              <a:off x="607" y="1481460"/>
              <a:ext cx="236726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 rot="10800000" flipH="1">
              <a:off x="12" y="488861"/>
              <a:ext cx="466111" cy="451908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 rot="10800000" flipH="1">
              <a:off x="968546" y="188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 rot="10800000" flipH="1">
              <a:off x="12" y="952271"/>
              <a:ext cx="241789" cy="51848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340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889600" y="463023"/>
            <a:ext cx="84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03" name="Google Shape;403;p16"/>
          <p:cNvGrpSpPr/>
          <p:nvPr/>
        </p:nvGrpSpPr>
        <p:grpSpPr>
          <a:xfrm>
            <a:off x="15" y="-16"/>
            <a:ext cx="12191999" cy="6858008"/>
            <a:chOff x="11" y="-12"/>
            <a:chExt cx="9143999" cy="5143506"/>
          </a:xfrm>
        </p:grpSpPr>
        <p:sp>
          <p:nvSpPr>
            <p:cNvPr id="404" name="Google Shape;404;p16"/>
            <p:cNvSpPr/>
            <p:nvPr/>
          </p:nvSpPr>
          <p:spPr>
            <a:xfrm rot="-5400000">
              <a:off x="8667612" y="4173751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6"/>
            <p:cNvSpPr/>
            <p:nvPr/>
          </p:nvSpPr>
          <p:spPr>
            <a:xfrm rot="-5400000">
              <a:off x="8667612" y="4666329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6"/>
            <p:cNvSpPr/>
            <p:nvPr/>
          </p:nvSpPr>
          <p:spPr>
            <a:xfrm rot="-5400000">
              <a:off x="8550595" y="2868504"/>
              <a:ext cx="934995" cy="251833"/>
            </a:xfrm>
            <a:custGeom>
              <a:avLst/>
              <a:gdLst/>
              <a:ahLst/>
              <a:cxnLst/>
              <a:rect l="l" t="t" r="r" b="b"/>
              <a:pathLst>
                <a:path w="49569" h="13351" extrusionOk="0">
                  <a:moveTo>
                    <a:pt x="1" y="1"/>
                  </a:moveTo>
                  <a:lnTo>
                    <a:pt x="1" y="13350"/>
                  </a:lnTo>
                  <a:lnTo>
                    <a:pt x="49569" y="13350"/>
                  </a:lnTo>
                  <a:lnTo>
                    <a:pt x="495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6"/>
            <p:cNvSpPr/>
            <p:nvPr/>
          </p:nvSpPr>
          <p:spPr>
            <a:xfrm rot="-5400000">
              <a:off x="8291884" y="4780949"/>
              <a:ext cx="231765" cy="491810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291606" y="4538818"/>
              <a:ext cx="230730" cy="490404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8681039" y="3691293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 rot="-5400000">
              <a:off x="6624757" y="4562718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6"/>
            <p:cNvSpPr/>
            <p:nvPr/>
          </p:nvSpPr>
          <p:spPr>
            <a:xfrm rot="-5400000">
              <a:off x="7451109" y="4445516"/>
              <a:ext cx="464942" cy="928676"/>
            </a:xfrm>
            <a:custGeom>
              <a:avLst/>
              <a:gdLst/>
              <a:ahLst/>
              <a:cxnLst/>
              <a:rect l="l" t="t" r="r" b="b"/>
              <a:pathLst>
                <a:path w="24649" h="49234" extrusionOk="0">
                  <a:moveTo>
                    <a:pt x="1" y="1"/>
                  </a:moveTo>
                  <a:lnTo>
                    <a:pt x="1" y="49234"/>
                  </a:lnTo>
                  <a:lnTo>
                    <a:pt x="24649" y="49234"/>
                  </a:lnTo>
                  <a:lnTo>
                    <a:pt x="246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6"/>
            <p:cNvSpPr/>
            <p:nvPr/>
          </p:nvSpPr>
          <p:spPr>
            <a:xfrm rot="5400000">
              <a:off x="3413" y="495841"/>
              <a:ext cx="471436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6"/>
            <p:cNvSpPr/>
            <p:nvPr/>
          </p:nvSpPr>
          <p:spPr>
            <a:xfrm rot="5400000">
              <a:off x="-3507" y="6446"/>
              <a:ext cx="485158" cy="476398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6"/>
            <p:cNvSpPr/>
            <p:nvPr/>
          </p:nvSpPr>
          <p:spPr>
            <a:xfrm rot="5400000">
              <a:off x="-341570" y="2008556"/>
              <a:ext cx="934995" cy="251833"/>
            </a:xfrm>
            <a:custGeom>
              <a:avLst/>
              <a:gdLst/>
              <a:ahLst/>
              <a:cxnLst/>
              <a:rect l="l" t="t" r="r" b="b"/>
              <a:pathLst>
                <a:path w="49569" h="13351" extrusionOk="0">
                  <a:moveTo>
                    <a:pt x="1" y="1"/>
                  </a:moveTo>
                  <a:lnTo>
                    <a:pt x="1" y="13350"/>
                  </a:lnTo>
                  <a:lnTo>
                    <a:pt x="49569" y="13350"/>
                  </a:lnTo>
                  <a:lnTo>
                    <a:pt x="495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6"/>
            <p:cNvSpPr/>
            <p:nvPr/>
          </p:nvSpPr>
          <p:spPr>
            <a:xfrm rot="5400000">
              <a:off x="1135631" y="112363"/>
              <a:ext cx="233647" cy="51848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6"/>
            <p:cNvSpPr/>
            <p:nvPr/>
          </p:nvSpPr>
          <p:spPr>
            <a:xfrm rot="5400000">
              <a:off x="507663" y="740268"/>
              <a:ext cx="236256" cy="719281"/>
            </a:xfrm>
            <a:custGeom>
              <a:avLst/>
              <a:gdLst/>
              <a:ahLst/>
              <a:cxnLst/>
              <a:rect l="l" t="t" r="r" b="b"/>
              <a:pathLst>
                <a:path w="12158" h="37015" extrusionOk="0">
                  <a:moveTo>
                    <a:pt x="0" y="0"/>
                  </a:moveTo>
                  <a:lnTo>
                    <a:pt x="0" y="37014"/>
                  </a:lnTo>
                  <a:lnTo>
                    <a:pt x="12157" y="37014"/>
                  </a:lnTo>
                  <a:lnTo>
                    <a:pt x="12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6"/>
            <p:cNvSpPr/>
            <p:nvPr/>
          </p:nvSpPr>
          <p:spPr>
            <a:xfrm rot="5400000">
              <a:off x="2370702" y="-347934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6"/>
            <p:cNvSpPr/>
            <p:nvPr/>
          </p:nvSpPr>
          <p:spPr>
            <a:xfrm rot="5400000">
              <a:off x="1523618" y="2248"/>
              <a:ext cx="486713" cy="483541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6"/>
            <p:cNvSpPr/>
            <p:nvPr/>
          </p:nvSpPr>
          <p:spPr>
            <a:xfrm rot="5400000">
              <a:off x="250552" y="240914"/>
              <a:ext cx="970335" cy="488483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6"/>
            <p:cNvSpPr/>
            <p:nvPr/>
          </p:nvSpPr>
          <p:spPr>
            <a:xfrm rot="5400000">
              <a:off x="-211127" y="1192428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6"/>
            <p:cNvSpPr/>
            <p:nvPr/>
          </p:nvSpPr>
          <p:spPr>
            <a:xfrm rot="5400000">
              <a:off x="1131657" y="-137451"/>
              <a:ext cx="241789" cy="51848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389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>
            <a:spLocks noGrp="1"/>
          </p:cNvSpPr>
          <p:nvPr>
            <p:ph type="title"/>
          </p:nvPr>
        </p:nvSpPr>
        <p:spPr>
          <a:xfrm>
            <a:off x="811737" y="463105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24" name="Google Shape;424;p17"/>
          <p:cNvGrpSpPr/>
          <p:nvPr/>
        </p:nvGrpSpPr>
        <p:grpSpPr>
          <a:xfrm>
            <a:off x="10221618" y="265"/>
            <a:ext cx="1970388" cy="2195747"/>
            <a:chOff x="7666213" y="199"/>
            <a:chExt cx="1477791" cy="1646810"/>
          </a:xfrm>
        </p:grpSpPr>
        <p:sp>
          <p:nvSpPr>
            <p:cNvPr id="425" name="Google Shape;425;p17"/>
            <p:cNvSpPr/>
            <p:nvPr/>
          </p:nvSpPr>
          <p:spPr>
            <a:xfrm rot="-5400000" flipH="1">
              <a:off x="8667607" y="485206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 rot="-5400000" flipH="1">
              <a:off x="8667607" y="-889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 rot="-5400000" flipH="1">
              <a:off x="7796975" y="-129992"/>
              <a:ext cx="241394" cy="502919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 rot="-5400000" flipH="1">
              <a:off x="8681033" y="1184038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 rot="-5400000" flipH="1">
              <a:off x="7936518" y="246274"/>
              <a:ext cx="961845" cy="469695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594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956933" y="463737"/>
            <a:ext cx="1027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32" name="Google Shape;432;p18"/>
          <p:cNvGrpSpPr/>
          <p:nvPr/>
        </p:nvGrpSpPr>
        <p:grpSpPr>
          <a:xfrm>
            <a:off x="-1" y="-11231"/>
            <a:ext cx="12194135" cy="6875628"/>
            <a:chOff x="-1" y="-8424"/>
            <a:chExt cx="9145601" cy="5156721"/>
          </a:xfrm>
        </p:grpSpPr>
        <p:sp>
          <p:nvSpPr>
            <p:cNvPr id="433" name="Google Shape;433;p18"/>
            <p:cNvSpPr/>
            <p:nvPr/>
          </p:nvSpPr>
          <p:spPr>
            <a:xfrm rot="-5400000">
              <a:off x="8669202" y="4187001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8"/>
            <p:cNvSpPr/>
            <p:nvPr/>
          </p:nvSpPr>
          <p:spPr>
            <a:xfrm rot="-5400000">
              <a:off x="8669202" y="4671161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8"/>
            <p:cNvSpPr/>
            <p:nvPr/>
          </p:nvSpPr>
          <p:spPr>
            <a:xfrm rot="-5400000">
              <a:off x="8552185" y="2904904"/>
              <a:ext cx="934995" cy="251833"/>
            </a:xfrm>
            <a:custGeom>
              <a:avLst/>
              <a:gdLst/>
              <a:ahLst/>
              <a:cxnLst/>
              <a:rect l="l" t="t" r="r" b="b"/>
              <a:pathLst>
                <a:path w="49569" h="13351" extrusionOk="0">
                  <a:moveTo>
                    <a:pt x="1" y="1"/>
                  </a:moveTo>
                  <a:lnTo>
                    <a:pt x="1" y="13350"/>
                  </a:lnTo>
                  <a:lnTo>
                    <a:pt x="49569" y="13350"/>
                  </a:lnTo>
                  <a:lnTo>
                    <a:pt x="49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8"/>
            <p:cNvSpPr/>
            <p:nvPr/>
          </p:nvSpPr>
          <p:spPr>
            <a:xfrm rot="-5400000">
              <a:off x="7802783" y="4791730"/>
              <a:ext cx="226576" cy="485068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8"/>
            <p:cNvSpPr/>
            <p:nvPr/>
          </p:nvSpPr>
          <p:spPr>
            <a:xfrm rot="-5400000">
              <a:off x="8682629" y="3717170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 rot="-5400000">
              <a:off x="8409963" y="3705968"/>
              <a:ext cx="236256" cy="712090"/>
            </a:xfrm>
            <a:custGeom>
              <a:avLst/>
              <a:gdLst/>
              <a:ahLst/>
              <a:cxnLst/>
              <a:rect l="l" t="t" r="r" b="b"/>
              <a:pathLst>
                <a:path w="12158" h="37015" extrusionOk="0">
                  <a:moveTo>
                    <a:pt x="0" y="0"/>
                  </a:moveTo>
                  <a:lnTo>
                    <a:pt x="0" y="37014"/>
                  </a:lnTo>
                  <a:lnTo>
                    <a:pt x="12157" y="37014"/>
                  </a:lnTo>
                  <a:lnTo>
                    <a:pt x="12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 rot="-5400000">
              <a:off x="7932970" y="4424253"/>
              <a:ext cx="959606" cy="488483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 rot="5400000">
              <a:off x="1443" y="-9867"/>
              <a:ext cx="518584" cy="521472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 rot="5400000">
              <a:off x="1903350" y="-350627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 rot="5400000">
              <a:off x="1046489" y="16211"/>
              <a:ext cx="515379" cy="475497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 rot="5400000">
              <a:off x="-211121" y="730017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 rot="5400000">
              <a:off x="667852" y="125044"/>
              <a:ext cx="251157" cy="518441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8"/>
            <p:cNvSpPr/>
            <p:nvPr/>
          </p:nvSpPr>
          <p:spPr>
            <a:xfrm rot="5400000">
              <a:off x="668268" y="-137598"/>
              <a:ext cx="251062" cy="518538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293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"/>
          <p:cNvSpPr txBox="1">
            <a:spLocks noGrp="1"/>
          </p:cNvSpPr>
          <p:nvPr>
            <p:ph type="title"/>
          </p:nvPr>
        </p:nvSpPr>
        <p:spPr>
          <a:xfrm>
            <a:off x="960000" y="458441"/>
            <a:ext cx="10272000" cy="8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48" name="Google Shape;448;p19"/>
          <p:cNvSpPr/>
          <p:nvPr/>
        </p:nvSpPr>
        <p:spPr>
          <a:xfrm rot="5400000" flipH="1">
            <a:off x="1488320" y="6388199"/>
            <a:ext cx="302101" cy="646757"/>
          </a:xfrm>
          <a:custGeom>
            <a:avLst/>
            <a:gdLst/>
            <a:ahLst/>
            <a:cxnLst/>
            <a:rect l="l" t="t" r="r" b="b"/>
            <a:pathLst>
              <a:path w="12012" h="25716" extrusionOk="0">
                <a:moveTo>
                  <a:pt x="1" y="0"/>
                </a:moveTo>
                <a:lnTo>
                  <a:pt x="1" y="25715"/>
                </a:lnTo>
                <a:lnTo>
                  <a:pt x="12011" y="25715"/>
                </a:lnTo>
                <a:lnTo>
                  <a:pt x="12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-1" y="-5"/>
            <a:ext cx="12191989" cy="6863625"/>
            <a:chOff x="-1" y="-4"/>
            <a:chExt cx="9143992" cy="5147719"/>
          </a:xfrm>
        </p:grpSpPr>
        <p:sp>
          <p:nvSpPr>
            <p:cNvPr id="450" name="Google Shape;450;p19"/>
            <p:cNvSpPr/>
            <p:nvPr/>
          </p:nvSpPr>
          <p:spPr>
            <a:xfrm rot="5400000" flipH="1">
              <a:off x="1589" y="4186419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9"/>
            <p:cNvSpPr/>
            <p:nvPr/>
          </p:nvSpPr>
          <p:spPr>
            <a:xfrm rot="5400000" flipH="1">
              <a:off x="1589" y="4670579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9"/>
            <p:cNvSpPr/>
            <p:nvPr/>
          </p:nvSpPr>
          <p:spPr>
            <a:xfrm rot="5400000" flipH="1">
              <a:off x="-341582" y="2904322"/>
              <a:ext cx="934995" cy="251833"/>
            </a:xfrm>
            <a:custGeom>
              <a:avLst/>
              <a:gdLst/>
              <a:ahLst/>
              <a:cxnLst/>
              <a:rect l="l" t="t" r="r" b="b"/>
              <a:pathLst>
                <a:path w="49569" h="13351" extrusionOk="0">
                  <a:moveTo>
                    <a:pt x="1" y="1"/>
                  </a:moveTo>
                  <a:lnTo>
                    <a:pt x="1" y="13350"/>
                  </a:lnTo>
                  <a:lnTo>
                    <a:pt x="49569" y="13350"/>
                  </a:lnTo>
                  <a:lnTo>
                    <a:pt x="49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9"/>
            <p:cNvSpPr/>
            <p:nvPr/>
          </p:nvSpPr>
          <p:spPr>
            <a:xfrm rot="5400000" flipH="1">
              <a:off x="-211138" y="3716589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9"/>
            <p:cNvSpPr/>
            <p:nvPr/>
          </p:nvSpPr>
          <p:spPr>
            <a:xfrm rot="5400000" flipH="1">
              <a:off x="499379" y="3705386"/>
              <a:ext cx="236256" cy="712090"/>
            </a:xfrm>
            <a:custGeom>
              <a:avLst/>
              <a:gdLst/>
              <a:ahLst/>
              <a:cxnLst/>
              <a:rect l="l" t="t" r="r" b="b"/>
              <a:pathLst>
                <a:path w="12158" h="37015" extrusionOk="0">
                  <a:moveTo>
                    <a:pt x="0" y="0"/>
                  </a:moveTo>
                  <a:lnTo>
                    <a:pt x="0" y="37014"/>
                  </a:lnTo>
                  <a:lnTo>
                    <a:pt x="12157" y="37014"/>
                  </a:lnTo>
                  <a:lnTo>
                    <a:pt x="12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9"/>
            <p:cNvSpPr/>
            <p:nvPr/>
          </p:nvSpPr>
          <p:spPr>
            <a:xfrm rot="5400000" flipH="1">
              <a:off x="253023" y="4423671"/>
              <a:ext cx="959606" cy="488483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9"/>
            <p:cNvSpPr/>
            <p:nvPr/>
          </p:nvSpPr>
          <p:spPr>
            <a:xfrm rot="10800000">
              <a:off x="8625407" y="-4"/>
              <a:ext cx="518584" cy="521472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9"/>
            <p:cNvSpPr/>
            <p:nvPr/>
          </p:nvSpPr>
          <p:spPr>
            <a:xfrm rot="10800000">
              <a:off x="8905419" y="1554656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9"/>
            <p:cNvSpPr/>
            <p:nvPr/>
          </p:nvSpPr>
          <p:spPr>
            <a:xfrm rot="10800000">
              <a:off x="8623919" y="1066427"/>
              <a:ext cx="515379" cy="475497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9"/>
            <p:cNvSpPr/>
            <p:nvPr/>
          </p:nvSpPr>
          <p:spPr>
            <a:xfrm rot="10800000">
              <a:off x="7942580" y="14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9"/>
            <p:cNvSpPr/>
            <p:nvPr/>
          </p:nvSpPr>
          <p:spPr>
            <a:xfrm rot="10800000">
              <a:off x="8625725" y="534207"/>
              <a:ext cx="251157" cy="518441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9"/>
            <p:cNvSpPr/>
            <p:nvPr/>
          </p:nvSpPr>
          <p:spPr>
            <a:xfrm rot="10800000">
              <a:off x="8888366" y="534528"/>
              <a:ext cx="251062" cy="518538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4134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>
            <a:spLocks noGrp="1"/>
          </p:cNvSpPr>
          <p:nvPr>
            <p:ph type="title"/>
          </p:nvPr>
        </p:nvSpPr>
        <p:spPr>
          <a:xfrm>
            <a:off x="1808000" y="463544"/>
            <a:ext cx="857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15"/>
          <p:cNvGrpSpPr/>
          <p:nvPr/>
        </p:nvGrpSpPr>
        <p:grpSpPr>
          <a:xfrm>
            <a:off x="-12" y="-7"/>
            <a:ext cx="12211015" cy="6869213"/>
            <a:chOff x="-9" y="-5"/>
            <a:chExt cx="9158261" cy="5151910"/>
          </a:xfrm>
        </p:grpSpPr>
        <p:sp>
          <p:nvSpPr>
            <p:cNvPr id="383" name="Google Shape;383;p15"/>
            <p:cNvSpPr/>
            <p:nvPr/>
          </p:nvSpPr>
          <p:spPr>
            <a:xfrm rot="10800000" flipH="1">
              <a:off x="486784" y="1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5"/>
            <p:cNvSpPr/>
            <p:nvPr/>
          </p:nvSpPr>
          <p:spPr>
            <a:xfrm rot="10800000" flipH="1">
              <a:off x="689" y="1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5"/>
            <p:cNvSpPr/>
            <p:nvPr/>
          </p:nvSpPr>
          <p:spPr>
            <a:xfrm rot="10800000" flipH="1">
              <a:off x="764" y="974868"/>
              <a:ext cx="241394" cy="502919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5"/>
            <p:cNvSpPr/>
            <p:nvPr/>
          </p:nvSpPr>
          <p:spPr>
            <a:xfrm rot="10800000" flipH="1">
              <a:off x="254294" y="974868"/>
              <a:ext cx="221276" cy="50291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5"/>
            <p:cNvSpPr/>
            <p:nvPr/>
          </p:nvSpPr>
          <p:spPr>
            <a:xfrm rot="10800000" flipH="1">
              <a:off x="972894" y="-5"/>
              <a:ext cx="674108" cy="251833"/>
            </a:xfrm>
            <a:custGeom>
              <a:avLst/>
              <a:gdLst/>
              <a:ahLst/>
              <a:cxnLst/>
              <a:rect l="l" t="t" r="r" b="b"/>
              <a:pathLst>
                <a:path w="35738" h="13351" extrusionOk="0">
                  <a:moveTo>
                    <a:pt x="0" y="1"/>
                  </a:moveTo>
                  <a:lnTo>
                    <a:pt x="0" y="13350"/>
                  </a:lnTo>
                  <a:lnTo>
                    <a:pt x="35738" y="13350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5"/>
            <p:cNvSpPr/>
            <p:nvPr/>
          </p:nvSpPr>
          <p:spPr>
            <a:xfrm rot="10800000" flipH="1">
              <a:off x="-9" y="2204391"/>
              <a:ext cx="232084" cy="929469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5"/>
            <p:cNvSpPr/>
            <p:nvPr/>
          </p:nvSpPr>
          <p:spPr>
            <a:xfrm rot="10800000" flipH="1">
              <a:off x="-9" y="1738786"/>
              <a:ext cx="466111" cy="451908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5"/>
            <p:cNvSpPr/>
            <p:nvPr/>
          </p:nvSpPr>
          <p:spPr>
            <a:xfrm rot="10800000" flipH="1">
              <a:off x="-4" y="491716"/>
              <a:ext cx="933015" cy="469695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5"/>
            <p:cNvSpPr/>
            <p:nvPr/>
          </p:nvSpPr>
          <p:spPr>
            <a:xfrm rot="10800000" flipH="1">
              <a:off x="1160" y="1491573"/>
              <a:ext cx="903023" cy="233273"/>
            </a:xfrm>
            <a:custGeom>
              <a:avLst/>
              <a:gdLst/>
              <a:ahLst/>
              <a:cxnLst/>
              <a:rect l="l" t="t" r="r" b="b"/>
              <a:pathLst>
                <a:path w="47874" h="12367" extrusionOk="0">
                  <a:moveTo>
                    <a:pt x="1" y="1"/>
                  </a:moveTo>
                  <a:lnTo>
                    <a:pt x="1" y="12367"/>
                  </a:lnTo>
                  <a:lnTo>
                    <a:pt x="47874" y="12367"/>
                  </a:lnTo>
                  <a:lnTo>
                    <a:pt x="478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 rot="10800000">
              <a:off x="8680245" y="4193142"/>
              <a:ext cx="474807" cy="477976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0" y="1"/>
                  </a:moveTo>
                  <a:lnTo>
                    <a:pt x="0" y="25339"/>
                  </a:lnTo>
                  <a:lnTo>
                    <a:pt x="25171" y="25339"/>
                  </a:lnTo>
                  <a:lnTo>
                    <a:pt x="2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5"/>
            <p:cNvSpPr/>
            <p:nvPr/>
          </p:nvSpPr>
          <p:spPr>
            <a:xfrm rot="10800000">
              <a:off x="7745078" y="4682741"/>
              <a:ext cx="466355" cy="466361"/>
            </a:xfrm>
            <a:custGeom>
              <a:avLst/>
              <a:gdLst/>
              <a:ahLst/>
              <a:cxnLst/>
              <a:rect l="l" t="t" r="r" b="b"/>
              <a:pathLst>
                <a:path w="25172" h="25340" extrusionOk="0">
                  <a:moveTo>
                    <a:pt x="1" y="1"/>
                  </a:moveTo>
                  <a:lnTo>
                    <a:pt x="1" y="25339"/>
                  </a:lnTo>
                  <a:lnTo>
                    <a:pt x="25172" y="25339"/>
                  </a:lnTo>
                  <a:lnTo>
                    <a:pt x="251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5"/>
            <p:cNvSpPr/>
            <p:nvPr/>
          </p:nvSpPr>
          <p:spPr>
            <a:xfrm rot="10800000">
              <a:off x="8679247" y="2234620"/>
              <a:ext cx="220290" cy="519023"/>
            </a:xfrm>
            <a:custGeom>
              <a:avLst/>
              <a:gdLst/>
              <a:ahLst/>
              <a:cxnLst/>
              <a:rect l="l" t="t" r="r" b="b"/>
              <a:pathLst>
                <a:path w="12012" h="25716" extrusionOk="0">
                  <a:moveTo>
                    <a:pt x="1" y="0"/>
                  </a:moveTo>
                  <a:lnTo>
                    <a:pt x="1" y="25715"/>
                  </a:lnTo>
                  <a:lnTo>
                    <a:pt x="12011" y="25715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 rot="10800000">
              <a:off x="8913338" y="2235146"/>
              <a:ext cx="241789" cy="518489"/>
            </a:xfrm>
            <a:custGeom>
              <a:avLst/>
              <a:gdLst/>
              <a:ahLst/>
              <a:cxnLst/>
              <a:rect l="l" t="t" r="r" b="b"/>
              <a:pathLst>
                <a:path w="11990" h="25716" extrusionOk="0">
                  <a:moveTo>
                    <a:pt x="0" y="0"/>
                  </a:moveTo>
                  <a:lnTo>
                    <a:pt x="0" y="25715"/>
                  </a:lnTo>
                  <a:lnTo>
                    <a:pt x="11989" y="25715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5"/>
            <p:cNvSpPr/>
            <p:nvPr/>
          </p:nvSpPr>
          <p:spPr>
            <a:xfrm rot="10800000">
              <a:off x="8439904" y="3976097"/>
              <a:ext cx="229726" cy="695027"/>
            </a:xfrm>
            <a:custGeom>
              <a:avLst/>
              <a:gdLst/>
              <a:ahLst/>
              <a:cxnLst/>
              <a:rect l="l" t="t" r="r" b="b"/>
              <a:pathLst>
                <a:path w="12179" h="36847" extrusionOk="0">
                  <a:moveTo>
                    <a:pt x="1" y="0"/>
                  </a:moveTo>
                  <a:lnTo>
                    <a:pt x="1" y="36847"/>
                  </a:lnTo>
                  <a:lnTo>
                    <a:pt x="12178" y="36847"/>
                  </a:lnTo>
                  <a:lnTo>
                    <a:pt x="12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5"/>
            <p:cNvSpPr/>
            <p:nvPr/>
          </p:nvSpPr>
          <p:spPr>
            <a:xfrm rot="10800000">
              <a:off x="8913322" y="1249410"/>
              <a:ext cx="241809" cy="974734"/>
            </a:xfrm>
            <a:custGeom>
              <a:avLst/>
              <a:gdLst/>
              <a:ahLst/>
              <a:cxnLst/>
              <a:rect l="l" t="t" r="r" b="b"/>
              <a:pathLst>
                <a:path w="12304" h="49276" extrusionOk="0">
                  <a:moveTo>
                    <a:pt x="0" y="0"/>
                  </a:moveTo>
                  <a:lnTo>
                    <a:pt x="0" y="49275"/>
                  </a:lnTo>
                  <a:lnTo>
                    <a:pt x="12303" y="49275"/>
                  </a:lnTo>
                  <a:lnTo>
                    <a:pt x="12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8681191" y="2764212"/>
              <a:ext cx="475480" cy="456834"/>
            </a:xfrm>
            <a:custGeom>
              <a:avLst/>
              <a:gdLst/>
              <a:ahLst/>
              <a:cxnLst/>
              <a:rect l="l" t="t" r="r" b="b"/>
              <a:pathLst>
                <a:path w="24711" h="23958" extrusionOk="0">
                  <a:moveTo>
                    <a:pt x="0" y="0"/>
                  </a:moveTo>
                  <a:lnTo>
                    <a:pt x="0" y="23958"/>
                  </a:lnTo>
                  <a:lnTo>
                    <a:pt x="24711" y="23958"/>
                  </a:lnTo>
                  <a:lnTo>
                    <a:pt x="24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 rot="10800000">
              <a:off x="8680041" y="3231616"/>
              <a:ext cx="475496" cy="950965"/>
            </a:xfrm>
            <a:custGeom>
              <a:avLst/>
              <a:gdLst/>
              <a:ahLst/>
              <a:cxnLst/>
              <a:rect l="l" t="t" r="r" b="b"/>
              <a:pathLst>
                <a:path w="24649" h="49234" extrusionOk="0">
                  <a:moveTo>
                    <a:pt x="1" y="1"/>
                  </a:moveTo>
                  <a:lnTo>
                    <a:pt x="1" y="49234"/>
                  </a:lnTo>
                  <a:lnTo>
                    <a:pt x="24649" y="49234"/>
                  </a:lnTo>
                  <a:lnTo>
                    <a:pt x="246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 rot="10800000">
              <a:off x="8225237" y="4682211"/>
              <a:ext cx="933015" cy="469695"/>
            </a:xfrm>
            <a:custGeom>
              <a:avLst/>
              <a:gdLst/>
              <a:ahLst/>
              <a:cxnLst/>
              <a:rect l="l" t="t" r="r" b="b"/>
              <a:pathLst>
                <a:path w="49464" h="24901" extrusionOk="0">
                  <a:moveTo>
                    <a:pt x="0" y="1"/>
                  </a:moveTo>
                  <a:lnTo>
                    <a:pt x="0" y="24900"/>
                  </a:lnTo>
                  <a:lnTo>
                    <a:pt x="49463" y="24900"/>
                  </a:lnTo>
                  <a:lnTo>
                    <a:pt x="49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311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2034538" y="2435034"/>
            <a:ext cx="8122927" cy="2345732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385600" y="3645555"/>
            <a:ext cx="7420800" cy="8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3019600" y="4951933"/>
            <a:ext cx="6152800" cy="7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5319600" y="2696623"/>
            <a:ext cx="1552800" cy="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7" name="Google Shape;77;p3"/>
          <p:cNvGrpSpPr/>
          <p:nvPr/>
        </p:nvGrpSpPr>
        <p:grpSpPr>
          <a:xfrm>
            <a:off x="871" y="3948352"/>
            <a:ext cx="2264349" cy="2905792"/>
            <a:chOff x="653" y="2961264"/>
            <a:chExt cx="1698262" cy="2179344"/>
          </a:xfrm>
        </p:grpSpPr>
        <p:sp>
          <p:nvSpPr>
            <p:cNvPr id="78" name="Google Shape;78;p3"/>
            <p:cNvSpPr/>
            <p:nvPr/>
          </p:nvSpPr>
          <p:spPr>
            <a:xfrm>
              <a:off x="2938" y="3953650"/>
              <a:ext cx="225994" cy="928932"/>
            </a:xfrm>
            <a:custGeom>
              <a:avLst/>
              <a:gdLst/>
              <a:ahLst/>
              <a:cxnLst/>
              <a:rect l="l" t="t" r="r" b="b"/>
              <a:pathLst>
                <a:path w="53332" h="219217" extrusionOk="0">
                  <a:moveTo>
                    <a:pt x="0" y="219218"/>
                  </a:moveTo>
                  <a:lnTo>
                    <a:pt x="0" y="0"/>
                  </a:lnTo>
                  <a:lnTo>
                    <a:pt x="53333" y="0"/>
                  </a:lnTo>
                  <a:lnTo>
                    <a:pt x="53333" y="219218"/>
                  </a:lnTo>
                  <a:lnTo>
                    <a:pt x="0" y="21921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38" y="3690556"/>
              <a:ext cx="673712" cy="251699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0" y="59399"/>
                  </a:moveTo>
                  <a:lnTo>
                    <a:pt x="0" y="0"/>
                  </a:lnTo>
                  <a:lnTo>
                    <a:pt x="158988" y="0"/>
                  </a:lnTo>
                  <a:lnTo>
                    <a:pt x="158988" y="59399"/>
                  </a:lnTo>
                  <a:lnTo>
                    <a:pt x="0" y="59399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43084" y="3200935"/>
              <a:ext cx="232376" cy="477986"/>
            </a:xfrm>
            <a:custGeom>
              <a:avLst/>
              <a:gdLst/>
              <a:ahLst/>
              <a:cxnLst/>
              <a:rect l="l" t="t" r="r" b="b"/>
              <a:pathLst>
                <a:path w="54838" h="112799" extrusionOk="0">
                  <a:moveTo>
                    <a:pt x="0" y="112799"/>
                  </a:moveTo>
                  <a:lnTo>
                    <a:pt x="0" y="0"/>
                  </a:lnTo>
                  <a:lnTo>
                    <a:pt x="54838" y="0"/>
                  </a:lnTo>
                  <a:lnTo>
                    <a:pt x="54838" y="112799"/>
                  </a:lnTo>
                  <a:lnTo>
                    <a:pt x="0" y="112799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43368" y="4393854"/>
              <a:ext cx="235897" cy="484745"/>
            </a:xfrm>
            <a:custGeom>
              <a:avLst/>
              <a:gdLst/>
              <a:ahLst/>
              <a:cxnLst/>
              <a:rect l="l" t="t" r="r" b="b"/>
              <a:pathLst>
                <a:path w="55669" h="114394" extrusionOk="0">
                  <a:moveTo>
                    <a:pt x="0" y="114394"/>
                  </a:moveTo>
                  <a:lnTo>
                    <a:pt x="0" y="0"/>
                  </a:lnTo>
                  <a:lnTo>
                    <a:pt x="55669" y="0"/>
                  </a:lnTo>
                  <a:lnTo>
                    <a:pt x="55669" y="114394"/>
                  </a:lnTo>
                  <a:lnTo>
                    <a:pt x="0" y="114394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463" y="3199982"/>
              <a:ext cx="228473" cy="479507"/>
            </a:xfrm>
            <a:custGeom>
              <a:avLst/>
              <a:gdLst/>
              <a:ahLst/>
              <a:cxnLst/>
              <a:rect l="l" t="t" r="r" b="b"/>
              <a:pathLst>
                <a:path w="53917" h="113158" extrusionOk="0">
                  <a:moveTo>
                    <a:pt x="0" y="113158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113158"/>
                  </a:lnTo>
                  <a:lnTo>
                    <a:pt x="0" y="113158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53" y="2961264"/>
              <a:ext cx="228473" cy="228473"/>
            </a:xfrm>
            <a:custGeom>
              <a:avLst/>
              <a:gdLst/>
              <a:ahLst/>
              <a:cxnLst/>
              <a:rect l="l" t="t" r="r" b="b"/>
              <a:pathLst>
                <a:path w="53917" h="53917" extrusionOk="0">
                  <a:moveTo>
                    <a:pt x="0" y="53917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53917"/>
                  </a:lnTo>
                  <a:lnTo>
                    <a:pt x="0" y="53917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938" y="4888811"/>
              <a:ext cx="934454" cy="251699"/>
            </a:xfrm>
            <a:custGeom>
              <a:avLst/>
              <a:gdLst/>
              <a:ahLst/>
              <a:cxnLst/>
              <a:rect l="l" t="t" r="r" b="b"/>
              <a:pathLst>
                <a:path w="220520" h="59398" extrusionOk="0">
                  <a:moveTo>
                    <a:pt x="220521" y="0"/>
                  </a:moveTo>
                  <a:lnTo>
                    <a:pt x="220521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220521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950095" y="4890430"/>
              <a:ext cx="748821" cy="250178"/>
            </a:xfrm>
            <a:custGeom>
              <a:avLst/>
              <a:gdLst/>
              <a:ahLst/>
              <a:cxnLst/>
              <a:rect l="l" t="t" r="r" b="b"/>
              <a:pathLst>
                <a:path w="176713" h="59039" extrusionOk="0">
                  <a:moveTo>
                    <a:pt x="0" y="0"/>
                  </a:moveTo>
                  <a:lnTo>
                    <a:pt x="176713" y="0"/>
                  </a:lnTo>
                  <a:lnTo>
                    <a:pt x="176713" y="59039"/>
                  </a:lnTo>
                  <a:lnTo>
                    <a:pt x="0" y="59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10420249" y="13"/>
            <a:ext cx="1771656" cy="2797579"/>
            <a:chOff x="7815187" y="10"/>
            <a:chExt cx="1328742" cy="2098184"/>
          </a:xfrm>
        </p:grpSpPr>
        <p:sp>
          <p:nvSpPr>
            <p:cNvPr id="87" name="Google Shape;87;p3"/>
            <p:cNvSpPr/>
            <p:nvPr/>
          </p:nvSpPr>
          <p:spPr>
            <a:xfrm>
              <a:off x="8913552" y="230445"/>
              <a:ext cx="230376" cy="911991"/>
            </a:xfrm>
            <a:custGeom>
              <a:avLst/>
              <a:gdLst/>
              <a:ahLst/>
              <a:cxnLst/>
              <a:rect l="l" t="t" r="r" b="b"/>
              <a:pathLst>
                <a:path w="54366" h="215219" extrusionOk="0">
                  <a:moveTo>
                    <a:pt x="0" y="215219"/>
                  </a:moveTo>
                  <a:lnTo>
                    <a:pt x="0" y="0"/>
                  </a:lnTo>
                  <a:lnTo>
                    <a:pt x="54366" y="0"/>
                  </a:lnTo>
                  <a:lnTo>
                    <a:pt x="54366" y="215219"/>
                  </a:lnTo>
                  <a:lnTo>
                    <a:pt x="0" y="215219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913650" y="1152272"/>
              <a:ext cx="229139" cy="489503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54074" y="0"/>
                  </a:moveTo>
                  <a:lnTo>
                    <a:pt x="54074" y="115517"/>
                  </a:lnTo>
                  <a:lnTo>
                    <a:pt x="0" y="115517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695502" y="230729"/>
              <a:ext cx="205434" cy="679801"/>
            </a:xfrm>
            <a:custGeom>
              <a:avLst/>
              <a:gdLst/>
              <a:ahLst/>
              <a:cxnLst/>
              <a:rect l="l" t="t" r="r" b="b"/>
              <a:pathLst>
                <a:path w="48480" h="160425" extrusionOk="0">
                  <a:moveTo>
                    <a:pt x="0" y="160426"/>
                  </a:moveTo>
                  <a:lnTo>
                    <a:pt x="0" y="0"/>
                  </a:lnTo>
                  <a:lnTo>
                    <a:pt x="48480" y="0"/>
                  </a:lnTo>
                  <a:lnTo>
                    <a:pt x="48480" y="160426"/>
                  </a:lnTo>
                  <a:lnTo>
                    <a:pt x="0" y="160426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815187" y="298"/>
              <a:ext cx="640485" cy="219333"/>
            </a:xfrm>
            <a:custGeom>
              <a:avLst/>
              <a:gdLst/>
              <a:ahLst/>
              <a:cxnLst/>
              <a:rect l="l" t="t" r="r" b="b"/>
              <a:pathLst>
                <a:path w="151147" h="51760" extrusionOk="0">
                  <a:moveTo>
                    <a:pt x="151147" y="51760"/>
                  </a:moveTo>
                  <a:lnTo>
                    <a:pt x="0" y="51760"/>
                  </a:lnTo>
                  <a:lnTo>
                    <a:pt x="0" y="0"/>
                  </a:lnTo>
                  <a:lnTo>
                    <a:pt x="151147" y="0"/>
                  </a:lnTo>
                  <a:lnTo>
                    <a:pt x="151147" y="5176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698545" y="921744"/>
              <a:ext cx="201438" cy="412296"/>
            </a:xfrm>
            <a:custGeom>
              <a:avLst/>
              <a:gdLst/>
              <a:ahLst/>
              <a:cxnLst/>
              <a:rect l="l" t="t" r="r" b="b"/>
              <a:pathLst>
                <a:path w="47537" h="97297" extrusionOk="0">
                  <a:moveTo>
                    <a:pt x="47537" y="0"/>
                  </a:moveTo>
                  <a:lnTo>
                    <a:pt x="47537" y="97298"/>
                  </a:lnTo>
                  <a:lnTo>
                    <a:pt x="0" y="97298"/>
                  </a:lnTo>
                  <a:lnTo>
                    <a:pt x="0" y="0"/>
                  </a:lnTo>
                  <a:lnTo>
                    <a:pt x="47537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98833" y="1334236"/>
              <a:ext cx="201057" cy="763958"/>
            </a:xfrm>
            <a:custGeom>
              <a:avLst/>
              <a:gdLst/>
              <a:ahLst/>
              <a:cxnLst/>
              <a:rect l="l" t="t" r="r" b="b"/>
              <a:pathLst>
                <a:path w="47447" h="180285" extrusionOk="0">
                  <a:moveTo>
                    <a:pt x="0" y="0"/>
                  </a:moveTo>
                  <a:lnTo>
                    <a:pt x="47447" y="0"/>
                  </a:lnTo>
                  <a:lnTo>
                    <a:pt x="47447" y="180285"/>
                  </a:lnTo>
                  <a:lnTo>
                    <a:pt x="0" y="18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467541" y="476207"/>
              <a:ext cx="216379" cy="434382"/>
            </a:xfrm>
            <a:custGeom>
              <a:avLst/>
              <a:gdLst/>
              <a:ahLst/>
              <a:cxnLst/>
              <a:rect l="l" t="t" r="r" b="b"/>
              <a:pathLst>
                <a:path w="51063" h="102509" extrusionOk="0">
                  <a:moveTo>
                    <a:pt x="51064" y="0"/>
                  </a:moveTo>
                  <a:lnTo>
                    <a:pt x="51064" y="102510"/>
                  </a:lnTo>
                  <a:lnTo>
                    <a:pt x="0" y="102510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697880" y="298"/>
              <a:ext cx="445518" cy="219333"/>
            </a:xfrm>
            <a:custGeom>
              <a:avLst/>
              <a:gdLst/>
              <a:ahLst/>
              <a:cxnLst/>
              <a:rect l="l" t="t" r="r" b="b"/>
              <a:pathLst>
                <a:path w="105137" h="51760" extrusionOk="0">
                  <a:moveTo>
                    <a:pt x="0" y="0"/>
                  </a:moveTo>
                  <a:lnTo>
                    <a:pt x="105138" y="0"/>
                  </a:lnTo>
                  <a:lnTo>
                    <a:pt x="105138" y="51760"/>
                  </a:lnTo>
                  <a:lnTo>
                    <a:pt x="0" y="5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68686" y="10"/>
              <a:ext cx="216379" cy="464943"/>
            </a:xfrm>
            <a:custGeom>
              <a:avLst/>
              <a:gdLst/>
              <a:ahLst/>
              <a:cxnLst/>
              <a:rect l="l" t="t" r="r" b="b"/>
              <a:pathLst>
                <a:path w="51063" h="109721" extrusionOk="0">
                  <a:moveTo>
                    <a:pt x="51064" y="0"/>
                  </a:moveTo>
                  <a:lnTo>
                    <a:pt x="51064" y="109721"/>
                  </a:lnTo>
                  <a:lnTo>
                    <a:pt x="0" y="109721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-21" y="143"/>
            <a:ext cx="2245005" cy="2749988"/>
            <a:chOff x="-16" y="107"/>
            <a:chExt cx="1683754" cy="2062491"/>
          </a:xfrm>
        </p:grpSpPr>
        <p:sp>
          <p:nvSpPr>
            <p:cNvPr id="97" name="Google Shape;97;p3"/>
            <p:cNvSpPr/>
            <p:nvPr/>
          </p:nvSpPr>
          <p:spPr>
            <a:xfrm>
              <a:off x="653" y="870"/>
              <a:ext cx="228473" cy="479791"/>
            </a:xfrm>
            <a:custGeom>
              <a:avLst/>
              <a:gdLst/>
              <a:ahLst/>
              <a:cxnLst/>
              <a:rect l="l" t="t" r="r" b="b"/>
              <a:pathLst>
                <a:path w="53917" h="113225" extrusionOk="0">
                  <a:moveTo>
                    <a:pt x="0" y="113226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113226"/>
                  </a:lnTo>
                  <a:lnTo>
                    <a:pt x="0" y="11322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180051" y="107"/>
              <a:ext cx="503686" cy="237609"/>
            </a:xfrm>
            <a:custGeom>
              <a:avLst/>
              <a:gdLst/>
              <a:ahLst/>
              <a:cxnLst/>
              <a:rect l="l" t="t" r="r" b="b"/>
              <a:pathLst>
                <a:path w="118864" h="56073" extrusionOk="0">
                  <a:moveTo>
                    <a:pt x="118865" y="56074"/>
                  </a:moveTo>
                  <a:lnTo>
                    <a:pt x="0" y="56074"/>
                  </a:lnTo>
                  <a:lnTo>
                    <a:pt x="0" y="0"/>
                  </a:lnTo>
                  <a:lnTo>
                    <a:pt x="118865" y="0"/>
                  </a:lnTo>
                  <a:lnTo>
                    <a:pt x="118865" y="56074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86464" y="492013"/>
              <a:ext cx="225994" cy="484745"/>
            </a:xfrm>
            <a:custGeom>
              <a:avLst/>
              <a:gdLst/>
              <a:ahLst/>
              <a:cxnLst/>
              <a:rect l="l" t="t" r="r" b="b"/>
              <a:pathLst>
                <a:path w="53332" h="114394" extrusionOk="0">
                  <a:moveTo>
                    <a:pt x="0" y="114394"/>
                  </a:moveTo>
                  <a:lnTo>
                    <a:pt x="0" y="0"/>
                  </a:lnTo>
                  <a:lnTo>
                    <a:pt x="53333" y="0"/>
                  </a:lnTo>
                  <a:lnTo>
                    <a:pt x="53333" y="114394"/>
                  </a:lnTo>
                  <a:lnTo>
                    <a:pt x="0" y="11439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43084" y="491920"/>
              <a:ext cx="229520" cy="694653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0" y="163931"/>
                  </a:moveTo>
                  <a:lnTo>
                    <a:pt x="0" y="0"/>
                  </a:lnTo>
                  <a:lnTo>
                    <a:pt x="54164" y="0"/>
                  </a:lnTo>
                  <a:lnTo>
                    <a:pt x="54164" y="163931"/>
                  </a:lnTo>
                  <a:lnTo>
                    <a:pt x="0" y="163931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3275" y="249014"/>
              <a:ext cx="922652" cy="232185"/>
            </a:xfrm>
            <a:custGeom>
              <a:avLst/>
              <a:gdLst/>
              <a:ahLst/>
              <a:cxnLst/>
              <a:rect l="l" t="t" r="r" b="b"/>
              <a:pathLst>
                <a:path w="217735" h="54793" extrusionOk="0">
                  <a:moveTo>
                    <a:pt x="0" y="54793"/>
                  </a:moveTo>
                  <a:lnTo>
                    <a:pt x="0" y="0"/>
                  </a:lnTo>
                  <a:lnTo>
                    <a:pt x="217735" y="0"/>
                  </a:lnTo>
                  <a:lnTo>
                    <a:pt x="217735" y="54793"/>
                  </a:lnTo>
                  <a:lnTo>
                    <a:pt x="0" y="54793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226" y="491538"/>
              <a:ext cx="228473" cy="869912"/>
            </a:xfrm>
            <a:custGeom>
              <a:avLst/>
              <a:gdLst/>
              <a:ahLst/>
              <a:cxnLst/>
              <a:rect l="l" t="t" r="r" b="b"/>
              <a:pathLst>
                <a:path w="53917" h="205289" extrusionOk="0">
                  <a:moveTo>
                    <a:pt x="53917" y="205289"/>
                  </a:moveTo>
                  <a:lnTo>
                    <a:pt x="0" y="205289"/>
                  </a:lnTo>
                  <a:lnTo>
                    <a:pt x="0" y="0"/>
                  </a:lnTo>
                  <a:lnTo>
                    <a:pt x="53917" y="0"/>
                  </a:lnTo>
                  <a:lnTo>
                    <a:pt x="53917" y="205289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6" y="1367945"/>
              <a:ext cx="229520" cy="694653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54164" y="0"/>
                  </a:moveTo>
                  <a:lnTo>
                    <a:pt x="54164" y="163931"/>
                  </a:lnTo>
                  <a:lnTo>
                    <a:pt x="0" y="163931"/>
                  </a:lnTo>
                  <a:lnTo>
                    <a:pt x="0" y="0"/>
                  </a:lnTo>
                  <a:lnTo>
                    <a:pt x="54164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43177" y="489"/>
              <a:ext cx="922652" cy="236944"/>
            </a:xfrm>
            <a:custGeom>
              <a:avLst/>
              <a:gdLst/>
              <a:ahLst/>
              <a:cxnLst/>
              <a:rect l="l" t="t" r="r" b="b"/>
              <a:pathLst>
                <a:path w="217735" h="55916" extrusionOk="0">
                  <a:moveTo>
                    <a:pt x="0" y="55917"/>
                  </a:moveTo>
                  <a:lnTo>
                    <a:pt x="0" y="0"/>
                  </a:lnTo>
                  <a:lnTo>
                    <a:pt x="217735" y="0"/>
                  </a:lnTo>
                  <a:lnTo>
                    <a:pt x="217735" y="55917"/>
                  </a:lnTo>
                  <a:lnTo>
                    <a:pt x="0" y="55917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9160673" y="3345800"/>
            <a:ext cx="3029835" cy="3511521"/>
            <a:chOff x="6870505" y="2509349"/>
            <a:chExt cx="2272376" cy="2633641"/>
          </a:xfrm>
        </p:grpSpPr>
        <p:sp>
          <p:nvSpPr>
            <p:cNvPr id="106" name="Google Shape;106;p3"/>
            <p:cNvSpPr/>
            <p:nvPr/>
          </p:nvSpPr>
          <p:spPr>
            <a:xfrm>
              <a:off x="8467923" y="3693701"/>
              <a:ext cx="216379" cy="964158"/>
            </a:xfrm>
            <a:custGeom>
              <a:avLst/>
              <a:gdLst/>
              <a:ahLst/>
              <a:cxnLst/>
              <a:rect l="l" t="t" r="r" b="b"/>
              <a:pathLst>
                <a:path w="51063" h="227530" extrusionOk="0">
                  <a:moveTo>
                    <a:pt x="51064" y="0"/>
                  </a:moveTo>
                  <a:lnTo>
                    <a:pt x="51064" y="227530"/>
                  </a:lnTo>
                  <a:lnTo>
                    <a:pt x="0" y="227530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254910" y="4909474"/>
              <a:ext cx="234660" cy="233516"/>
            </a:xfrm>
            <a:custGeom>
              <a:avLst/>
              <a:gdLst/>
              <a:ahLst/>
              <a:cxnLst/>
              <a:rect l="l" t="t" r="r" b="b"/>
              <a:pathLst>
                <a:path w="55377" h="55107" extrusionOk="0">
                  <a:moveTo>
                    <a:pt x="55377" y="0"/>
                  </a:moveTo>
                  <a:lnTo>
                    <a:pt x="55377" y="55108"/>
                  </a:lnTo>
                  <a:lnTo>
                    <a:pt x="0" y="55108"/>
                  </a:lnTo>
                  <a:lnTo>
                    <a:pt x="0" y="0"/>
                  </a:lnTo>
                  <a:lnTo>
                    <a:pt x="55377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208445" y="4890905"/>
              <a:ext cx="246750" cy="251699"/>
            </a:xfrm>
            <a:custGeom>
              <a:avLst/>
              <a:gdLst/>
              <a:ahLst/>
              <a:cxnLst/>
              <a:rect l="l" t="t" r="r" b="b"/>
              <a:pathLst>
                <a:path w="58230" h="59398" extrusionOk="0">
                  <a:moveTo>
                    <a:pt x="58230" y="0"/>
                  </a:moveTo>
                  <a:lnTo>
                    <a:pt x="58230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5823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698261" y="3234072"/>
              <a:ext cx="201438" cy="449137"/>
            </a:xfrm>
            <a:custGeom>
              <a:avLst/>
              <a:gdLst/>
              <a:ahLst/>
              <a:cxnLst/>
              <a:rect l="l" t="t" r="r" b="b"/>
              <a:pathLst>
                <a:path w="47537" h="105991" extrusionOk="0">
                  <a:moveTo>
                    <a:pt x="47537" y="0"/>
                  </a:moveTo>
                  <a:lnTo>
                    <a:pt x="47537" y="105992"/>
                  </a:lnTo>
                  <a:lnTo>
                    <a:pt x="0" y="105992"/>
                  </a:lnTo>
                  <a:lnTo>
                    <a:pt x="0" y="0"/>
                  </a:lnTo>
                  <a:lnTo>
                    <a:pt x="47537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503244" y="4669519"/>
              <a:ext cx="218570" cy="473223"/>
            </a:xfrm>
            <a:custGeom>
              <a:avLst/>
              <a:gdLst/>
              <a:ahLst/>
              <a:cxnLst/>
              <a:rect l="l" t="t" r="r" b="b"/>
              <a:pathLst>
                <a:path w="51580" h="111675" extrusionOk="0">
                  <a:moveTo>
                    <a:pt x="51581" y="0"/>
                  </a:moveTo>
                  <a:lnTo>
                    <a:pt x="51581" y="111676"/>
                  </a:lnTo>
                  <a:lnTo>
                    <a:pt x="0" y="111676"/>
                  </a:lnTo>
                  <a:lnTo>
                    <a:pt x="0" y="0"/>
                  </a:lnTo>
                  <a:lnTo>
                    <a:pt x="51581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965540" y="4447844"/>
              <a:ext cx="229139" cy="694653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54074" y="0"/>
                  </a:moveTo>
                  <a:lnTo>
                    <a:pt x="54074" y="163930"/>
                  </a:lnTo>
                  <a:lnTo>
                    <a:pt x="0" y="163930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469067" y="4890905"/>
              <a:ext cx="673712" cy="251699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158988" y="0"/>
                  </a:moveTo>
                  <a:lnTo>
                    <a:pt x="158988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158988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734443" y="4447844"/>
              <a:ext cx="218286" cy="694556"/>
            </a:xfrm>
            <a:custGeom>
              <a:avLst/>
              <a:gdLst/>
              <a:ahLst/>
              <a:cxnLst/>
              <a:rect l="l" t="t" r="r" b="b"/>
              <a:pathLst>
                <a:path w="51513" h="163907" extrusionOk="0">
                  <a:moveTo>
                    <a:pt x="51513" y="0"/>
                  </a:moveTo>
                  <a:lnTo>
                    <a:pt x="51513" y="163908"/>
                  </a:lnTo>
                  <a:lnTo>
                    <a:pt x="0" y="163908"/>
                  </a:lnTo>
                  <a:lnTo>
                    <a:pt x="0" y="0"/>
                  </a:lnTo>
                  <a:lnTo>
                    <a:pt x="51513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913743" y="2986119"/>
              <a:ext cx="229139" cy="697793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54074" y="0"/>
                  </a:moveTo>
                  <a:lnTo>
                    <a:pt x="54074" y="164672"/>
                  </a:lnTo>
                  <a:lnTo>
                    <a:pt x="0" y="164672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870505" y="4447942"/>
              <a:ext cx="851254" cy="210193"/>
            </a:xfrm>
            <a:custGeom>
              <a:avLst/>
              <a:gdLst/>
              <a:ahLst/>
              <a:cxnLst/>
              <a:rect l="l" t="t" r="r" b="b"/>
              <a:pathLst>
                <a:path w="200886" h="49603" extrusionOk="0">
                  <a:moveTo>
                    <a:pt x="200886" y="0"/>
                  </a:moveTo>
                  <a:lnTo>
                    <a:pt x="200886" y="49604"/>
                  </a:lnTo>
                  <a:lnTo>
                    <a:pt x="0" y="49604"/>
                  </a:lnTo>
                  <a:lnTo>
                    <a:pt x="0" y="0"/>
                  </a:lnTo>
                  <a:lnTo>
                    <a:pt x="200886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697977" y="3694748"/>
              <a:ext cx="444476" cy="235897"/>
            </a:xfrm>
            <a:custGeom>
              <a:avLst/>
              <a:gdLst/>
              <a:ahLst/>
              <a:cxnLst/>
              <a:rect l="l" t="t" r="r" b="b"/>
              <a:pathLst>
                <a:path w="104891" h="55669" extrusionOk="0">
                  <a:moveTo>
                    <a:pt x="104891" y="55669"/>
                  </a:moveTo>
                  <a:lnTo>
                    <a:pt x="0" y="55669"/>
                  </a:lnTo>
                  <a:lnTo>
                    <a:pt x="0" y="0"/>
                  </a:lnTo>
                  <a:lnTo>
                    <a:pt x="104891" y="0"/>
                  </a:lnTo>
                  <a:lnTo>
                    <a:pt x="104891" y="55669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913650" y="4181801"/>
              <a:ext cx="229139" cy="697793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54074" y="0"/>
                  </a:moveTo>
                  <a:lnTo>
                    <a:pt x="54074" y="164672"/>
                  </a:lnTo>
                  <a:lnTo>
                    <a:pt x="0" y="164672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914031" y="3941939"/>
              <a:ext cx="228473" cy="228473"/>
            </a:xfrm>
            <a:custGeom>
              <a:avLst/>
              <a:gdLst/>
              <a:ahLst/>
              <a:cxnLst/>
              <a:rect l="l" t="t" r="r" b="b"/>
              <a:pathLst>
                <a:path w="53917" h="53917" extrusionOk="0">
                  <a:moveTo>
                    <a:pt x="0" y="53917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53917"/>
                  </a:lnTo>
                  <a:lnTo>
                    <a:pt x="0" y="53917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913934" y="2509349"/>
              <a:ext cx="228473" cy="465701"/>
            </a:xfrm>
            <a:custGeom>
              <a:avLst/>
              <a:gdLst/>
              <a:ahLst/>
              <a:cxnLst/>
              <a:rect l="l" t="t" r="r" b="b"/>
              <a:pathLst>
                <a:path w="53917" h="109900" extrusionOk="0">
                  <a:moveTo>
                    <a:pt x="53917" y="0"/>
                  </a:moveTo>
                  <a:lnTo>
                    <a:pt x="53917" y="109901"/>
                  </a:lnTo>
                  <a:lnTo>
                    <a:pt x="0" y="109901"/>
                  </a:lnTo>
                  <a:lnTo>
                    <a:pt x="0" y="0"/>
                  </a:lnTo>
                  <a:lnTo>
                    <a:pt x="53917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022668" y="4669519"/>
              <a:ext cx="218570" cy="473223"/>
            </a:xfrm>
            <a:custGeom>
              <a:avLst/>
              <a:gdLst/>
              <a:ahLst/>
              <a:cxnLst/>
              <a:rect l="l" t="t" r="r" b="b"/>
              <a:pathLst>
                <a:path w="51580" h="111675" extrusionOk="0">
                  <a:moveTo>
                    <a:pt x="51581" y="0"/>
                  </a:moveTo>
                  <a:lnTo>
                    <a:pt x="51581" y="111676"/>
                  </a:lnTo>
                  <a:lnTo>
                    <a:pt x="0" y="111676"/>
                  </a:lnTo>
                  <a:lnTo>
                    <a:pt x="0" y="0"/>
                  </a:lnTo>
                  <a:lnTo>
                    <a:pt x="51581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97786" y="2985928"/>
              <a:ext cx="202485" cy="236944"/>
            </a:xfrm>
            <a:custGeom>
              <a:avLst/>
              <a:gdLst/>
              <a:ahLst/>
              <a:cxnLst/>
              <a:rect l="l" t="t" r="r" b="b"/>
              <a:pathLst>
                <a:path w="47784" h="55916" extrusionOk="0">
                  <a:moveTo>
                    <a:pt x="0" y="55917"/>
                  </a:moveTo>
                  <a:lnTo>
                    <a:pt x="0" y="0"/>
                  </a:lnTo>
                  <a:lnTo>
                    <a:pt x="47784" y="0"/>
                  </a:lnTo>
                  <a:lnTo>
                    <a:pt x="47784" y="55917"/>
                  </a:lnTo>
                  <a:lnTo>
                    <a:pt x="0" y="55917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5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6933" y="463047"/>
            <a:ext cx="10278400" cy="1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849667" y="2122700"/>
            <a:ext cx="10620800" cy="3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21" y="-21"/>
            <a:ext cx="12192023" cy="6857288"/>
            <a:chOff x="-16" y="-16"/>
            <a:chExt cx="9144017" cy="5142966"/>
          </a:xfrm>
        </p:grpSpPr>
        <p:sp>
          <p:nvSpPr>
            <p:cNvPr id="126" name="Google Shape;126;p4"/>
            <p:cNvSpPr/>
            <p:nvPr/>
          </p:nvSpPr>
          <p:spPr>
            <a:xfrm>
              <a:off x="8666022" y="486236"/>
              <a:ext cx="477979" cy="474838"/>
            </a:xfrm>
            <a:custGeom>
              <a:avLst/>
              <a:gdLst/>
              <a:ahLst/>
              <a:cxnLst/>
              <a:rect l="l" t="t" r="r" b="b"/>
              <a:pathLst>
                <a:path w="112731" h="111990" extrusionOk="0">
                  <a:moveTo>
                    <a:pt x="0" y="0"/>
                  </a:moveTo>
                  <a:lnTo>
                    <a:pt x="112731" y="0"/>
                  </a:lnTo>
                  <a:lnTo>
                    <a:pt x="112731" y="111990"/>
                  </a:lnTo>
                  <a:lnTo>
                    <a:pt x="0" y="11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666022" y="81"/>
              <a:ext cx="477979" cy="474838"/>
            </a:xfrm>
            <a:custGeom>
              <a:avLst/>
              <a:gdLst/>
              <a:ahLst/>
              <a:cxnLst/>
              <a:rect l="l" t="t" r="r" b="b"/>
              <a:pathLst>
                <a:path w="112731" h="111990" extrusionOk="0">
                  <a:moveTo>
                    <a:pt x="0" y="0"/>
                  </a:moveTo>
                  <a:lnTo>
                    <a:pt x="112731" y="0"/>
                  </a:lnTo>
                  <a:lnTo>
                    <a:pt x="112731" y="111990"/>
                  </a:lnTo>
                  <a:lnTo>
                    <a:pt x="0" y="11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666181" y="175"/>
              <a:ext cx="502936" cy="241370"/>
            </a:xfrm>
            <a:custGeom>
              <a:avLst/>
              <a:gdLst/>
              <a:ahLst/>
              <a:cxnLst/>
              <a:rect l="l" t="t" r="r" b="b"/>
              <a:pathLst>
                <a:path w="118617" h="56927" extrusionOk="0">
                  <a:moveTo>
                    <a:pt x="0" y="0"/>
                  </a:moveTo>
                  <a:lnTo>
                    <a:pt x="118617" y="0"/>
                  </a:lnTo>
                  <a:lnTo>
                    <a:pt x="118617" y="56927"/>
                  </a:lnTo>
                  <a:lnTo>
                    <a:pt x="0" y="56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892145" y="972302"/>
              <a:ext cx="251848" cy="674109"/>
            </a:xfrm>
            <a:custGeom>
              <a:avLst/>
              <a:gdLst/>
              <a:ahLst/>
              <a:cxnLst/>
              <a:rect l="l" t="t" r="r" b="b"/>
              <a:pathLst>
                <a:path w="59398" h="158988" extrusionOk="0">
                  <a:moveTo>
                    <a:pt x="0" y="0"/>
                  </a:moveTo>
                  <a:lnTo>
                    <a:pt x="59399" y="0"/>
                  </a:lnTo>
                  <a:lnTo>
                    <a:pt x="59399" y="158988"/>
                  </a:lnTo>
                  <a:lnTo>
                    <a:pt x="0" y="158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182628" y="-16"/>
              <a:ext cx="469690" cy="962154"/>
            </a:xfrm>
            <a:custGeom>
              <a:avLst/>
              <a:gdLst/>
              <a:ahLst/>
              <a:cxnLst/>
              <a:rect l="l" t="t" r="r" b="b"/>
              <a:pathLst>
                <a:path w="110776" h="226923" extrusionOk="0">
                  <a:moveTo>
                    <a:pt x="0" y="0"/>
                  </a:moveTo>
                  <a:lnTo>
                    <a:pt x="110777" y="0"/>
                  </a:lnTo>
                  <a:lnTo>
                    <a:pt x="110777" y="226924"/>
                  </a:lnTo>
                  <a:lnTo>
                    <a:pt x="0" y="226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16" y="4182241"/>
              <a:ext cx="477979" cy="474838"/>
            </a:xfrm>
            <a:custGeom>
              <a:avLst/>
              <a:gdLst/>
              <a:ahLst/>
              <a:cxnLst/>
              <a:rect l="l" t="t" r="r" b="b"/>
              <a:pathLst>
                <a:path w="112731" h="111990" extrusionOk="0">
                  <a:moveTo>
                    <a:pt x="112731" y="111990"/>
                  </a:moveTo>
                  <a:lnTo>
                    <a:pt x="0" y="111990"/>
                  </a:lnTo>
                  <a:lnTo>
                    <a:pt x="0" y="0"/>
                  </a:lnTo>
                  <a:lnTo>
                    <a:pt x="112731" y="0"/>
                  </a:lnTo>
                  <a:lnTo>
                    <a:pt x="112731" y="11199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031" y="4668112"/>
              <a:ext cx="477979" cy="474838"/>
            </a:xfrm>
            <a:custGeom>
              <a:avLst/>
              <a:gdLst/>
              <a:ahLst/>
              <a:cxnLst/>
              <a:rect l="l" t="t" r="r" b="b"/>
              <a:pathLst>
                <a:path w="112731" h="111990" extrusionOk="0">
                  <a:moveTo>
                    <a:pt x="112731" y="111990"/>
                  </a:moveTo>
                  <a:lnTo>
                    <a:pt x="0" y="111990"/>
                  </a:lnTo>
                  <a:lnTo>
                    <a:pt x="0" y="0"/>
                  </a:lnTo>
                  <a:lnTo>
                    <a:pt x="112731" y="0"/>
                  </a:lnTo>
                  <a:lnTo>
                    <a:pt x="112731" y="11199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92425" y="4916428"/>
              <a:ext cx="485031" cy="226509"/>
            </a:xfrm>
            <a:custGeom>
              <a:avLst/>
              <a:gdLst/>
              <a:ahLst/>
              <a:cxnLst/>
              <a:rect l="l" t="t" r="r" b="b"/>
              <a:pathLst>
                <a:path w="114394" h="53422" extrusionOk="0">
                  <a:moveTo>
                    <a:pt x="114394" y="53423"/>
                  </a:moveTo>
                  <a:lnTo>
                    <a:pt x="0" y="53423"/>
                  </a:lnTo>
                  <a:lnTo>
                    <a:pt x="0" y="0"/>
                  </a:lnTo>
                  <a:lnTo>
                    <a:pt x="114394" y="0"/>
                  </a:lnTo>
                  <a:lnTo>
                    <a:pt x="114394" y="53423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031" y="3497482"/>
              <a:ext cx="251848" cy="674105"/>
            </a:xfrm>
            <a:custGeom>
              <a:avLst/>
              <a:gdLst/>
              <a:ahLst/>
              <a:cxnLst/>
              <a:rect l="l" t="t" r="r" b="b"/>
              <a:pathLst>
                <a:path w="59398" h="158987" extrusionOk="0">
                  <a:moveTo>
                    <a:pt x="59399" y="158988"/>
                  </a:moveTo>
                  <a:lnTo>
                    <a:pt x="0" y="158988"/>
                  </a:lnTo>
                  <a:lnTo>
                    <a:pt x="0" y="0"/>
                  </a:lnTo>
                  <a:lnTo>
                    <a:pt x="59399" y="0"/>
                  </a:lnTo>
                  <a:lnTo>
                    <a:pt x="59399" y="158988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74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subTitle" idx="1"/>
          </p:nvPr>
        </p:nvSpPr>
        <p:spPr>
          <a:xfrm>
            <a:off x="1831184" y="4368281"/>
            <a:ext cx="4004400" cy="13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2"/>
          </p:nvPr>
        </p:nvSpPr>
        <p:spPr>
          <a:xfrm>
            <a:off x="6356433" y="4368281"/>
            <a:ext cx="4004400" cy="13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21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958000" y="670229"/>
            <a:ext cx="6276000" cy="11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3"/>
          </p:nvPr>
        </p:nvSpPr>
        <p:spPr>
          <a:xfrm>
            <a:off x="2242984" y="3871577"/>
            <a:ext cx="31808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 Sans Black"/>
              <a:buNone/>
              <a:defRPr sz="2933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4"/>
          </p:nvPr>
        </p:nvSpPr>
        <p:spPr>
          <a:xfrm>
            <a:off x="6768225" y="3871577"/>
            <a:ext cx="31808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 Sans Black"/>
              <a:buNone/>
              <a:defRPr sz="2933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41" name="Google Shape;141;p5"/>
          <p:cNvGrpSpPr/>
          <p:nvPr/>
        </p:nvGrpSpPr>
        <p:grpSpPr>
          <a:xfrm>
            <a:off x="478" y="111"/>
            <a:ext cx="12192129" cy="6861747"/>
            <a:chOff x="7727547" y="3715631"/>
            <a:chExt cx="2156525" cy="1213695"/>
          </a:xfrm>
        </p:grpSpPr>
        <p:sp>
          <p:nvSpPr>
            <p:cNvPr id="142" name="Google Shape;142;p5"/>
            <p:cNvSpPr/>
            <p:nvPr/>
          </p:nvSpPr>
          <p:spPr>
            <a:xfrm>
              <a:off x="9657217" y="3715631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111990" y="112732"/>
                  </a:moveTo>
                  <a:lnTo>
                    <a:pt x="111990" y="0"/>
                  </a:lnTo>
                  <a:lnTo>
                    <a:pt x="0" y="0"/>
                  </a:lnTo>
                  <a:lnTo>
                    <a:pt x="0" y="112732"/>
                  </a:lnTo>
                  <a:lnTo>
                    <a:pt x="111990" y="112732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771904" y="3715631"/>
              <a:ext cx="111989" cy="112731"/>
            </a:xfrm>
            <a:custGeom>
              <a:avLst/>
              <a:gdLst/>
              <a:ahLst/>
              <a:cxnLst/>
              <a:rect l="l" t="t" r="r" b="b"/>
              <a:pathLst>
                <a:path w="111989" h="112731" extrusionOk="0">
                  <a:moveTo>
                    <a:pt x="111989" y="112732"/>
                  </a:moveTo>
                  <a:lnTo>
                    <a:pt x="111989" y="0"/>
                  </a:lnTo>
                  <a:lnTo>
                    <a:pt x="0" y="0"/>
                  </a:lnTo>
                  <a:lnTo>
                    <a:pt x="0" y="112732"/>
                  </a:lnTo>
                  <a:lnTo>
                    <a:pt x="111989" y="112732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9273125" y="3715631"/>
              <a:ext cx="220520" cy="59398"/>
            </a:xfrm>
            <a:custGeom>
              <a:avLst/>
              <a:gdLst/>
              <a:ahLst/>
              <a:cxnLst/>
              <a:rect l="l" t="t" r="r" b="b"/>
              <a:pathLst>
                <a:path w="220520" h="59398" extrusionOk="0">
                  <a:moveTo>
                    <a:pt x="220521" y="59399"/>
                  </a:moveTo>
                  <a:lnTo>
                    <a:pt x="220521" y="0"/>
                  </a:lnTo>
                  <a:lnTo>
                    <a:pt x="0" y="0"/>
                  </a:lnTo>
                  <a:lnTo>
                    <a:pt x="0" y="59399"/>
                  </a:lnTo>
                  <a:lnTo>
                    <a:pt x="220521" y="59399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9830269" y="3946283"/>
              <a:ext cx="53422" cy="114394"/>
            </a:xfrm>
            <a:custGeom>
              <a:avLst/>
              <a:gdLst/>
              <a:ahLst/>
              <a:cxnLst/>
              <a:rect l="l" t="t" r="r" b="b"/>
              <a:pathLst>
                <a:path w="53422" h="114394" extrusionOk="0">
                  <a:moveTo>
                    <a:pt x="53422" y="114394"/>
                  </a:moveTo>
                  <a:lnTo>
                    <a:pt x="53422" y="0"/>
                  </a:lnTo>
                  <a:lnTo>
                    <a:pt x="0" y="0"/>
                  </a:lnTo>
                  <a:lnTo>
                    <a:pt x="0" y="114394"/>
                  </a:lnTo>
                  <a:lnTo>
                    <a:pt x="53422" y="114394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774374" y="3946283"/>
              <a:ext cx="53333" cy="114394"/>
            </a:xfrm>
            <a:custGeom>
              <a:avLst/>
              <a:gdLst/>
              <a:ahLst/>
              <a:cxnLst/>
              <a:rect l="l" t="t" r="r" b="b"/>
              <a:pathLst>
                <a:path w="53333" h="114394" extrusionOk="0">
                  <a:moveTo>
                    <a:pt x="53334" y="114394"/>
                  </a:moveTo>
                  <a:lnTo>
                    <a:pt x="53334" y="0"/>
                  </a:lnTo>
                  <a:lnTo>
                    <a:pt x="0" y="0"/>
                  </a:lnTo>
                  <a:lnTo>
                    <a:pt x="0" y="114394"/>
                  </a:lnTo>
                  <a:lnTo>
                    <a:pt x="53334" y="114394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496005" y="3715631"/>
              <a:ext cx="158988" cy="59398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158988" y="59399"/>
                  </a:moveTo>
                  <a:lnTo>
                    <a:pt x="158988" y="0"/>
                  </a:lnTo>
                  <a:lnTo>
                    <a:pt x="0" y="0"/>
                  </a:lnTo>
                  <a:lnTo>
                    <a:pt x="0" y="59399"/>
                  </a:lnTo>
                  <a:lnTo>
                    <a:pt x="158988" y="59399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717739" y="4120391"/>
              <a:ext cx="54164" cy="163930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54165" y="163931"/>
                  </a:moveTo>
                  <a:lnTo>
                    <a:pt x="54165" y="0"/>
                  </a:lnTo>
                  <a:lnTo>
                    <a:pt x="0" y="0"/>
                  </a:lnTo>
                  <a:lnTo>
                    <a:pt x="0" y="163931"/>
                  </a:lnTo>
                  <a:lnTo>
                    <a:pt x="54165" y="163931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99593" y="3777545"/>
              <a:ext cx="55355" cy="166468"/>
            </a:xfrm>
            <a:custGeom>
              <a:avLst/>
              <a:gdLst/>
              <a:ahLst/>
              <a:cxnLst/>
              <a:rect l="l" t="t" r="r" b="b"/>
              <a:pathLst>
                <a:path w="55355" h="166468" extrusionOk="0">
                  <a:moveTo>
                    <a:pt x="55355" y="166469"/>
                  </a:moveTo>
                  <a:lnTo>
                    <a:pt x="55355" y="0"/>
                  </a:lnTo>
                  <a:lnTo>
                    <a:pt x="0" y="0"/>
                  </a:lnTo>
                  <a:lnTo>
                    <a:pt x="0" y="166469"/>
                  </a:lnTo>
                  <a:lnTo>
                    <a:pt x="55355" y="166469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829347" y="4450880"/>
              <a:ext cx="54725" cy="219217"/>
            </a:xfrm>
            <a:custGeom>
              <a:avLst/>
              <a:gdLst/>
              <a:ahLst/>
              <a:cxnLst/>
              <a:rect l="l" t="t" r="r" b="b"/>
              <a:pathLst>
                <a:path w="54725" h="219217" extrusionOk="0">
                  <a:moveTo>
                    <a:pt x="54726" y="219218"/>
                  </a:moveTo>
                  <a:lnTo>
                    <a:pt x="54726" y="0"/>
                  </a:lnTo>
                  <a:lnTo>
                    <a:pt x="0" y="0"/>
                  </a:lnTo>
                  <a:lnTo>
                    <a:pt x="0" y="219218"/>
                  </a:lnTo>
                  <a:lnTo>
                    <a:pt x="54726" y="219218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670831" y="4063014"/>
              <a:ext cx="212973" cy="55017"/>
            </a:xfrm>
            <a:custGeom>
              <a:avLst/>
              <a:gdLst/>
              <a:ahLst/>
              <a:cxnLst/>
              <a:rect l="l" t="t" r="r" b="b"/>
              <a:pathLst>
                <a:path w="212973" h="55017" extrusionOk="0">
                  <a:moveTo>
                    <a:pt x="212973" y="55018"/>
                  </a:moveTo>
                  <a:lnTo>
                    <a:pt x="212973" y="0"/>
                  </a:lnTo>
                  <a:lnTo>
                    <a:pt x="0" y="0"/>
                  </a:lnTo>
                  <a:lnTo>
                    <a:pt x="0" y="55018"/>
                  </a:lnTo>
                  <a:lnTo>
                    <a:pt x="212973" y="55018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774127" y="4342035"/>
              <a:ext cx="109945" cy="106576"/>
            </a:xfrm>
            <a:custGeom>
              <a:avLst/>
              <a:gdLst/>
              <a:ahLst/>
              <a:cxnLst/>
              <a:rect l="l" t="t" r="r" b="b"/>
              <a:pathLst>
                <a:path w="109945" h="106576" extrusionOk="0">
                  <a:moveTo>
                    <a:pt x="109946" y="106576"/>
                  </a:moveTo>
                  <a:lnTo>
                    <a:pt x="109946" y="0"/>
                  </a:lnTo>
                  <a:lnTo>
                    <a:pt x="0" y="0"/>
                  </a:lnTo>
                  <a:lnTo>
                    <a:pt x="0" y="106576"/>
                  </a:lnTo>
                  <a:lnTo>
                    <a:pt x="109946" y="106576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9657240" y="3830699"/>
              <a:ext cx="226451" cy="113225"/>
            </a:xfrm>
            <a:custGeom>
              <a:avLst/>
              <a:gdLst/>
              <a:ahLst/>
              <a:cxnLst/>
              <a:rect l="l" t="t" r="r" b="b"/>
              <a:pathLst>
                <a:path w="226451" h="113225" extrusionOk="0">
                  <a:moveTo>
                    <a:pt x="226451" y="113226"/>
                  </a:moveTo>
                  <a:lnTo>
                    <a:pt x="226451" y="0"/>
                  </a:lnTo>
                  <a:lnTo>
                    <a:pt x="0" y="0"/>
                  </a:lnTo>
                  <a:lnTo>
                    <a:pt x="0" y="113226"/>
                  </a:lnTo>
                  <a:lnTo>
                    <a:pt x="226451" y="113226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9774150" y="4120660"/>
              <a:ext cx="109653" cy="219038"/>
            </a:xfrm>
            <a:custGeom>
              <a:avLst/>
              <a:gdLst/>
              <a:ahLst/>
              <a:cxnLst/>
              <a:rect l="l" t="t" r="r" b="b"/>
              <a:pathLst>
                <a:path w="109653" h="219038" extrusionOk="0">
                  <a:moveTo>
                    <a:pt x="109654" y="219038"/>
                  </a:moveTo>
                  <a:lnTo>
                    <a:pt x="109654" y="0"/>
                  </a:lnTo>
                  <a:lnTo>
                    <a:pt x="0" y="0"/>
                  </a:lnTo>
                  <a:lnTo>
                    <a:pt x="0" y="219038"/>
                  </a:lnTo>
                  <a:lnTo>
                    <a:pt x="109654" y="219038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848524" y="4315773"/>
              <a:ext cx="54636" cy="215219"/>
            </a:xfrm>
            <a:custGeom>
              <a:avLst/>
              <a:gdLst/>
              <a:ahLst/>
              <a:cxnLst/>
              <a:rect l="l" t="t" r="r" b="b"/>
              <a:pathLst>
                <a:path w="54636" h="215219" extrusionOk="0">
                  <a:moveTo>
                    <a:pt x="0" y="0"/>
                  </a:moveTo>
                  <a:lnTo>
                    <a:pt x="0" y="215219"/>
                  </a:lnTo>
                  <a:lnTo>
                    <a:pt x="54636" y="215219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841874" y="4816033"/>
              <a:ext cx="111989" cy="112731"/>
            </a:xfrm>
            <a:custGeom>
              <a:avLst/>
              <a:gdLst/>
              <a:ahLst/>
              <a:cxnLst/>
              <a:rect l="l" t="t" r="r" b="b"/>
              <a:pathLst>
                <a:path w="111989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727682" y="4816033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119367" y="4869928"/>
              <a:ext cx="220520" cy="59398"/>
            </a:xfrm>
            <a:custGeom>
              <a:avLst/>
              <a:gdLst/>
              <a:ahLst/>
              <a:cxnLst/>
              <a:rect l="l" t="t" r="r" b="b"/>
              <a:pathLst>
                <a:path w="220520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220521" y="59399"/>
                  </a:lnTo>
                  <a:lnTo>
                    <a:pt x="220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787328" y="4106732"/>
              <a:ext cx="57960" cy="109384"/>
            </a:xfrm>
            <a:custGeom>
              <a:avLst/>
              <a:gdLst/>
              <a:ahLst/>
              <a:cxnLst/>
              <a:rect l="l" t="t" r="r" b="b"/>
              <a:pathLst>
                <a:path w="57960" h="109384" extrusionOk="0">
                  <a:moveTo>
                    <a:pt x="0" y="0"/>
                  </a:moveTo>
                  <a:lnTo>
                    <a:pt x="0" y="109384"/>
                  </a:lnTo>
                  <a:lnTo>
                    <a:pt x="57961" y="109384"/>
                  </a:lnTo>
                  <a:lnTo>
                    <a:pt x="579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788002" y="4575720"/>
              <a:ext cx="57017" cy="122279"/>
            </a:xfrm>
            <a:custGeom>
              <a:avLst/>
              <a:gdLst/>
              <a:ahLst/>
              <a:cxnLst/>
              <a:rect l="l" t="t" r="r" b="b"/>
              <a:pathLst>
                <a:path w="57017" h="122279" extrusionOk="0">
                  <a:moveTo>
                    <a:pt x="0" y="0"/>
                  </a:moveTo>
                  <a:lnTo>
                    <a:pt x="0" y="122280"/>
                  </a:lnTo>
                  <a:lnTo>
                    <a:pt x="57017" y="122280"/>
                  </a:lnTo>
                  <a:lnTo>
                    <a:pt x="57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848344" y="4534092"/>
              <a:ext cx="54164" cy="163930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0" y="0"/>
                  </a:moveTo>
                  <a:lnTo>
                    <a:pt x="0" y="163931"/>
                  </a:lnTo>
                  <a:lnTo>
                    <a:pt x="54164" y="163931"/>
                  </a:lnTo>
                  <a:lnTo>
                    <a:pt x="54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957459" y="4699955"/>
              <a:ext cx="55354" cy="167592"/>
            </a:xfrm>
            <a:custGeom>
              <a:avLst/>
              <a:gdLst/>
              <a:ahLst/>
              <a:cxnLst/>
              <a:rect l="l" t="t" r="r" b="b"/>
              <a:pathLst>
                <a:path w="55354" h="167592" extrusionOk="0">
                  <a:moveTo>
                    <a:pt x="0" y="0"/>
                  </a:moveTo>
                  <a:lnTo>
                    <a:pt x="0" y="167592"/>
                  </a:lnTo>
                  <a:lnTo>
                    <a:pt x="55355" y="167592"/>
                  </a:lnTo>
                  <a:lnTo>
                    <a:pt x="55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727592" y="3996898"/>
              <a:ext cx="56747" cy="219217"/>
            </a:xfrm>
            <a:custGeom>
              <a:avLst/>
              <a:gdLst/>
              <a:ahLst/>
              <a:cxnLst/>
              <a:rect l="l" t="t" r="r" b="b"/>
              <a:pathLst>
                <a:path w="56747" h="219217" extrusionOk="0">
                  <a:moveTo>
                    <a:pt x="0" y="0"/>
                  </a:moveTo>
                  <a:lnTo>
                    <a:pt x="0" y="219218"/>
                  </a:lnTo>
                  <a:lnTo>
                    <a:pt x="56748" y="219218"/>
                  </a:lnTo>
                  <a:lnTo>
                    <a:pt x="56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727547" y="4218924"/>
              <a:ext cx="118033" cy="114057"/>
            </a:xfrm>
            <a:custGeom>
              <a:avLst/>
              <a:gdLst/>
              <a:ahLst/>
              <a:cxnLst/>
              <a:rect l="l" t="t" r="r" b="b"/>
              <a:pathLst>
                <a:path w="118033" h="114057" extrusionOk="0">
                  <a:moveTo>
                    <a:pt x="0" y="0"/>
                  </a:moveTo>
                  <a:lnTo>
                    <a:pt x="0" y="114057"/>
                  </a:lnTo>
                  <a:lnTo>
                    <a:pt x="118034" y="114057"/>
                  </a:lnTo>
                  <a:lnTo>
                    <a:pt x="1180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727659" y="4699910"/>
              <a:ext cx="226451" cy="113225"/>
            </a:xfrm>
            <a:custGeom>
              <a:avLst/>
              <a:gdLst/>
              <a:ahLst/>
              <a:cxnLst/>
              <a:rect l="l" t="t" r="r" b="b"/>
              <a:pathLst>
                <a:path w="226451" h="113225" extrusionOk="0">
                  <a:moveTo>
                    <a:pt x="0" y="0"/>
                  </a:moveTo>
                  <a:lnTo>
                    <a:pt x="0" y="113226"/>
                  </a:lnTo>
                  <a:lnTo>
                    <a:pt x="226452" y="113226"/>
                  </a:lnTo>
                  <a:lnTo>
                    <a:pt x="226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728019" y="4335722"/>
              <a:ext cx="117426" cy="236988"/>
            </a:xfrm>
            <a:custGeom>
              <a:avLst/>
              <a:gdLst/>
              <a:ahLst/>
              <a:cxnLst/>
              <a:rect l="l" t="t" r="r" b="b"/>
              <a:pathLst>
                <a:path w="117426" h="236988" extrusionOk="0">
                  <a:moveTo>
                    <a:pt x="0" y="0"/>
                  </a:moveTo>
                  <a:lnTo>
                    <a:pt x="0" y="236988"/>
                  </a:lnTo>
                  <a:lnTo>
                    <a:pt x="117426" y="236988"/>
                  </a:lnTo>
                  <a:lnTo>
                    <a:pt x="1174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957122" y="4869928"/>
              <a:ext cx="158988" cy="59398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158988" y="59399"/>
                  </a:lnTo>
                  <a:lnTo>
                    <a:pt x="1589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727682" y="4575720"/>
              <a:ext cx="57017" cy="122279"/>
            </a:xfrm>
            <a:custGeom>
              <a:avLst/>
              <a:gdLst/>
              <a:ahLst/>
              <a:cxnLst/>
              <a:rect l="l" t="t" r="r" b="b"/>
              <a:pathLst>
                <a:path w="57017" h="122279" extrusionOk="0">
                  <a:moveTo>
                    <a:pt x="0" y="0"/>
                  </a:moveTo>
                  <a:lnTo>
                    <a:pt x="0" y="122280"/>
                  </a:lnTo>
                  <a:lnTo>
                    <a:pt x="57018" y="122280"/>
                  </a:lnTo>
                  <a:lnTo>
                    <a:pt x="57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958400" y="446639"/>
            <a:ext cx="102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5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-21" y="-21"/>
            <a:ext cx="12192023" cy="6857157"/>
            <a:chOff x="-16" y="-16"/>
            <a:chExt cx="9144017" cy="5142868"/>
          </a:xfrm>
        </p:grpSpPr>
        <p:grpSp>
          <p:nvGrpSpPr>
            <p:cNvPr id="172" name="Google Shape;172;p6"/>
            <p:cNvGrpSpPr/>
            <p:nvPr/>
          </p:nvGrpSpPr>
          <p:grpSpPr>
            <a:xfrm rot="10800000" flipH="1">
              <a:off x="-16" y="-16"/>
              <a:ext cx="9144017" cy="5142868"/>
              <a:chOff x="-16" y="81"/>
              <a:chExt cx="9144017" cy="5142868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8666022" y="486236"/>
                <a:ext cx="477979" cy="474838"/>
              </a:xfrm>
              <a:custGeom>
                <a:avLst/>
                <a:gdLst/>
                <a:ahLst/>
                <a:cxnLst/>
                <a:rect l="l" t="t" r="r" b="b"/>
                <a:pathLst>
                  <a:path w="112731" h="111990" extrusionOk="0">
                    <a:moveTo>
                      <a:pt x="0" y="0"/>
                    </a:moveTo>
                    <a:lnTo>
                      <a:pt x="112731" y="0"/>
                    </a:lnTo>
                    <a:lnTo>
                      <a:pt x="112731" y="111990"/>
                    </a:lnTo>
                    <a:lnTo>
                      <a:pt x="0" y="11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8666022" y="81"/>
                <a:ext cx="477979" cy="474838"/>
              </a:xfrm>
              <a:custGeom>
                <a:avLst/>
                <a:gdLst/>
                <a:ahLst/>
                <a:cxnLst/>
                <a:rect l="l" t="t" r="r" b="b"/>
                <a:pathLst>
                  <a:path w="112731" h="111990" extrusionOk="0">
                    <a:moveTo>
                      <a:pt x="0" y="0"/>
                    </a:moveTo>
                    <a:lnTo>
                      <a:pt x="112731" y="0"/>
                    </a:lnTo>
                    <a:lnTo>
                      <a:pt x="112731" y="111990"/>
                    </a:lnTo>
                    <a:lnTo>
                      <a:pt x="0" y="11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C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7657858" y="175"/>
                <a:ext cx="502936" cy="241370"/>
              </a:xfrm>
              <a:custGeom>
                <a:avLst/>
                <a:gdLst/>
                <a:ahLst/>
                <a:cxnLst/>
                <a:rect l="l" t="t" r="r" b="b"/>
                <a:pathLst>
                  <a:path w="118617" h="56927" extrusionOk="0">
                    <a:moveTo>
                      <a:pt x="0" y="0"/>
                    </a:moveTo>
                    <a:lnTo>
                      <a:pt x="118617" y="0"/>
                    </a:lnTo>
                    <a:lnTo>
                      <a:pt x="118617" y="56927"/>
                    </a:lnTo>
                    <a:lnTo>
                      <a:pt x="0" y="56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AE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8892145" y="972302"/>
                <a:ext cx="251848" cy="674109"/>
              </a:xfrm>
              <a:custGeom>
                <a:avLst/>
                <a:gdLst/>
                <a:ahLst/>
                <a:cxnLst/>
                <a:rect l="l" t="t" r="r" b="b"/>
                <a:pathLst>
                  <a:path w="59398" h="158988" extrusionOk="0">
                    <a:moveTo>
                      <a:pt x="0" y="0"/>
                    </a:moveTo>
                    <a:lnTo>
                      <a:pt x="59399" y="0"/>
                    </a:lnTo>
                    <a:lnTo>
                      <a:pt x="59399" y="158988"/>
                    </a:lnTo>
                    <a:lnTo>
                      <a:pt x="0" y="158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AE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-16" y="4182241"/>
                <a:ext cx="477979" cy="474838"/>
              </a:xfrm>
              <a:custGeom>
                <a:avLst/>
                <a:gdLst/>
                <a:ahLst/>
                <a:cxnLst/>
                <a:rect l="l" t="t" r="r" b="b"/>
                <a:pathLst>
                  <a:path w="112731" h="111990" extrusionOk="0">
                    <a:moveTo>
                      <a:pt x="112731" y="111990"/>
                    </a:moveTo>
                    <a:lnTo>
                      <a:pt x="0" y="111990"/>
                    </a:lnTo>
                    <a:lnTo>
                      <a:pt x="0" y="0"/>
                    </a:lnTo>
                    <a:lnTo>
                      <a:pt x="112731" y="0"/>
                    </a:lnTo>
                    <a:lnTo>
                      <a:pt x="112731" y="11199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031" y="4668112"/>
                <a:ext cx="477979" cy="474838"/>
              </a:xfrm>
              <a:custGeom>
                <a:avLst/>
                <a:gdLst/>
                <a:ahLst/>
                <a:cxnLst/>
                <a:rect l="l" t="t" r="r" b="b"/>
                <a:pathLst>
                  <a:path w="112731" h="111990" extrusionOk="0">
                    <a:moveTo>
                      <a:pt x="112731" y="111990"/>
                    </a:moveTo>
                    <a:lnTo>
                      <a:pt x="0" y="111990"/>
                    </a:lnTo>
                    <a:lnTo>
                      <a:pt x="0" y="0"/>
                    </a:lnTo>
                    <a:lnTo>
                      <a:pt x="112731" y="0"/>
                    </a:lnTo>
                    <a:lnTo>
                      <a:pt x="112731" y="111990"/>
                    </a:lnTo>
                    <a:close/>
                  </a:path>
                </a:pathLst>
              </a:custGeom>
              <a:solidFill>
                <a:srgbClr val="FBBC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492425" y="4916428"/>
                <a:ext cx="485031" cy="226509"/>
              </a:xfrm>
              <a:custGeom>
                <a:avLst/>
                <a:gdLst/>
                <a:ahLst/>
                <a:cxnLst/>
                <a:rect l="l" t="t" r="r" b="b"/>
                <a:pathLst>
                  <a:path w="114394" h="53422" extrusionOk="0">
                    <a:moveTo>
                      <a:pt x="114394" y="53423"/>
                    </a:moveTo>
                    <a:lnTo>
                      <a:pt x="0" y="53423"/>
                    </a:lnTo>
                    <a:lnTo>
                      <a:pt x="0" y="0"/>
                    </a:lnTo>
                    <a:lnTo>
                      <a:pt x="114394" y="0"/>
                    </a:lnTo>
                    <a:lnTo>
                      <a:pt x="114394" y="53423"/>
                    </a:lnTo>
                    <a:close/>
                  </a:path>
                </a:pathLst>
              </a:custGeom>
              <a:solidFill>
                <a:srgbClr val="61AE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1031" y="3497482"/>
                <a:ext cx="251848" cy="674105"/>
              </a:xfrm>
              <a:custGeom>
                <a:avLst/>
                <a:gdLst/>
                <a:ahLst/>
                <a:cxnLst/>
                <a:rect l="l" t="t" r="r" b="b"/>
                <a:pathLst>
                  <a:path w="59398" h="158987" extrusionOk="0">
                    <a:moveTo>
                      <a:pt x="59399" y="158988"/>
                    </a:moveTo>
                    <a:lnTo>
                      <a:pt x="0" y="158988"/>
                    </a:lnTo>
                    <a:lnTo>
                      <a:pt x="0" y="0"/>
                    </a:lnTo>
                    <a:lnTo>
                      <a:pt x="59399" y="0"/>
                    </a:lnTo>
                    <a:lnTo>
                      <a:pt x="59399" y="158988"/>
                    </a:lnTo>
                    <a:close/>
                  </a:path>
                </a:pathLst>
              </a:custGeom>
              <a:solidFill>
                <a:srgbClr val="61AE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6"/>
            <p:cNvSpPr/>
            <p:nvPr/>
          </p:nvSpPr>
          <p:spPr>
            <a:xfrm rot="10800000" flipH="1">
              <a:off x="8163081" y="4901388"/>
              <a:ext cx="502936" cy="241370"/>
            </a:xfrm>
            <a:custGeom>
              <a:avLst/>
              <a:gdLst/>
              <a:ahLst/>
              <a:cxnLst/>
              <a:rect l="l" t="t" r="r" b="b"/>
              <a:pathLst>
                <a:path w="118617" h="56927" extrusionOk="0">
                  <a:moveTo>
                    <a:pt x="0" y="0"/>
                  </a:moveTo>
                  <a:lnTo>
                    <a:pt x="118617" y="0"/>
                  </a:lnTo>
                  <a:lnTo>
                    <a:pt x="118617" y="56927"/>
                  </a:lnTo>
                  <a:lnTo>
                    <a:pt x="0" y="56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6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829000" y="646057"/>
            <a:ext cx="52668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2353000" y="2443633"/>
            <a:ext cx="7486000" cy="3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7"/>
          <p:cNvGrpSpPr/>
          <p:nvPr/>
        </p:nvGrpSpPr>
        <p:grpSpPr>
          <a:xfrm>
            <a:off x="871" y="3948352"/>
            <a:ext cx="2264349" cy="2905792"/>
            <a:chOff x="653" y="2961264"/>
            <a:chExt cx="1698262" cy="2179344"/>
          </a:xfrm>
        </p:grpSpPr>
        <p:sp>
          <p:nvSpPr>
            <p:cNvPr id="186" name="Google Shape;186;p7"/>
            <p:cNvSpPr/>
            <p:nvPr/>
          </p:nvSpPr>
          <p:spPr>
            <a:xfrm>
              <a:off x="2938" y="3953650"/>
              <a:ext cx="225994" cy="928932"/>
            </a:xfrm>
            <a:custGeom>
              <a:avLst/>
              <a:gdLst/>
              <a:ahLst/>
              <a:cxnLst/>
              <a:rect l="l" t="t" r="r" b="b"/>
              <a:pathLst>
                <a:path w="53332" h="219217" extrusionOk="0">
                  <a:moveTo>
                    <a:pt x="0" y="219218"/>
                  </a:moveTo>
                  <a:lnTo>
                    <a:pt x="0" y="0"/>
                  </a:lnTo>
                  <a:lnTo>
                    <a:pt x="53333" y="0"/>
                  </a:lnTo>
                  <a:lnTo>
                    <a:pt x="53333" y="219218"/>
                  </a:lnTo>
                  <a:lnTo>
                    <a:pt x="0" y="21921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938" y="3690556"/>
              <a:ext cx="673712" cy="251699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0" y="59399"/>
                  </a:moveTo>
                  <a:lnTo>
                    <a:pt x="0" y="0"/>
                  </a:lnTo>
                  <a:lnTo>
                    <a:pt x="158988" y="0"/>
                  </a:lnTo>
                  <a:lnTo>
                    <a:pt x="158988" y="59399"/>
                  </a:lnTo>
                  <a:lnTo>
                    <a:pt x="0" y="59399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43084" y="3200935"/>
              <a:ext cx="232376" cy="477986"/>
            </a:xfrm>
            <a:custGeom>
              <a:avLst/>
              <a:gdLst/>
              <a:ahLst/>
              <a:cxnLst/>
              <a:rect l="l" t="t" r="r" b="b"/>
              <a:pathLst>
                <a:path w="54838" h="112799" extrusionOk="0">
                  <a:moveTo>
                    <a:pt x="0" y="112799"/>
                  </a:moveTo>
                  <a:lnTo>
                    <a:pt x="0" y="0"/>
                  </a:lnTo>
                  <a:lnTo>
                    <a:pt x="54838" y="0"/>
                  </a:lnTo>
                  <a:lnTo>
                    <a:pt x="54838" y="112799"/>
                  </a:lnTo>
                  <a:lnTo>
                    <a:pt x="0" y="112799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43368" y="4393854"/>
              <a:ext cx="235897" cy="484745"/>
            </a:xfrm>
            <a:custGeom>
              <a:avLst/>
              <a:gdLst/>
              <a:ahLst/>
              <a:cxnLst/>
              <a:rect l="l" t="t" r="r" b="b"/>
              <a:pathLst>
                <a:path w="55669" h="114394" extrusionOk="0">
                  <a:moveTo>
                    <a:pt x="0" y="114394"/>
                  </a:moveTo>
                  <a:lnTo>
                    <a:pt x="0" y="0"/>
                  </a:lnTo>
                  <a:lnTo>
                    <a:pt x="55669" y="0"/>
                  </a:lnTo>
                  <a:lnTo>
                    <a:pt x="55669" y="114394"/>
                  </a:lnTo>
                  <a:lnTo>
                    <a:pt x="0" y="114394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463" y="3199982"/>
              <a:ext cx="228473" cy="479507"/>
            </a:xfrm>
            <a:custGeom>
              <a:avLst/>
              <a:gdLst/>
              <a:ahLst/>
              <a:cxnLst/>
              <a:rect l="l" t="t" r="r" b="b"/>
              <a:pathLst>
                <a:path w="53917" h="113158" extrusionOk="0">
                  <a:moveTo>
                    <a:pt x="0" y="113158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113158"/>
                  </a:lnTo>
                  <a:lnTo>
                    <a:pt x="0" y="113158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53" y="2961264"/>
              <a:ext cx="228473" cy="228473"/>
            </a:xfrm>
            <a:custGeom>
              <a:avLst/>
              <a:gdLst/>
              <a:ahLst/>
              <a:cxnLst/>
              <a:rect l="l" t="t" r="r" b="b"/>
              <a:pathLst>
                <a:path w="53917" h="53917" extrusionOk="0">
                  <a:moveTo>
                    <a:pt x="0" y="53917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53917"/>
                  </a:lnTo>
                  <a:lnTo>
                    <a:pt x="0" y="53917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938" y="4888811"/>
              <a:ext cx="934454" cy="251699"/>
            </a:xfrm>
            <a:custGeom>
              <a:avLst/>
              <a:gdLst/>
              <a:ahLst/>
              <a:cxnLst/>
              <a:rect l="l" t="t" r="r" b="b"/>
              <a:pathLst>
                <a:path w="220520" h="59398" extrusionOk="0">
                  <a:moveTo>
                    <a:pt x="220521" y="0"/>
                  </a:moveTo>
                  <a:lnTo>
                    <a:pt x="220521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220521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0095" y="4890430"/>
              <a:ext cx="748821" cy="250178"/>
            </a:xfrm>
            <a:custGeom>
              <a:avLst/>
              <a:gdLst/>
              <a:ahLst/>
              <a:cxnLst/>
              <a:rect l="l" t="t" r="r" b="b"/>
              <a:pathLst>
                <a:path w="176713" h="59039" extrusionOk="0">
                  <a:moveTo>
                    <a:pt x="0" y="0"/>
                  </a:moveTo>
                  <a:lnTo>
                    <a:pt x="176713" y="0"/>
                  </a:lnTo>
                  <a:lnTo>
                    <a:pt x="176713" y="59039"/>
                  </a:lnTo>
                  <a:lnTo>
                    <a:pt x="0" y="59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7"/>
          <p:cNvGrpSpPr/>
          <p:nvPr/>
        </p:nvGrpSpPr>
        <p:grpSpPr>
          <a:xfrm rot="5400000" flipH="1">
            <a:off x="9907383" y="-512954"/>
            <a:ext cx="1771656" cy="2797579"/>
            <a:chOff x="7815187" y="10"/>
            <a:chExt cx="1328742" cy="2098184"/>
          </a:xfrm>
        </p:grpSpPr>
        <p:sp>
          <p:nvSpPr>
            <p:cNvPr id="195" name="Google Shape;195;p7"/>
            <p:cNvSpPr/>
            <p:nvPr/>
          </p:nvSpPr>
          <p:spPr>
            <a:xfrm>
              <a:off x="8913552" y="230445"/>
              <a:ext cx="230376" cy="911991"/>
            </a:xfrm>
            <a:custGeom>
              <a:avLst/>
              <a:gdLst/>
              <a:ahLst/>
              <a:cxnLst/>
              <a:rect l="l" t="t" r="r" b="b"/>
              <a:pathLst>
                <a:path w="54366" h="215219" extrusionOk="0">
                  <a:moveTo>
                    <a:pt x="0" y="215219"/>
                  </a:moveTo>
                  <a:lnTo>
                    <a:pt x="0" y="0"/>
                  </a:lnTo>
                  <a:lnTo>
                    <a:pt x="54366" y="0"/>
                  </a:lnTo>
                  <a:lnTo>
                    <a:pt x="54366" y="215219"/>
                  </a:lnTo>
                  <a:lnTo>
                    <a:pt x="0" y="215219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913650" y="1152272"/>
              <a:ext cx="229139" cy="489503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54074" y="0"/>
                  </a:moveTo>
                  <a:lnTo>
                    <a:pt x="54074" y="115517"/>
                  </a:lnTo>
                  <a:lnTo>
                    <a:pt x="0" y="115517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695502" y="230729"/>
              <a:ext cx="205434" cy="679801"/>
            </a:xfrm>
            <a:custGeom>
              <a:avLst/>
              <a:gdLst/>
              <a:ahLst/>
              <a:cxnLst/>
              <a:rect l="l" t="t" r="r" b="b"/>
              <a:pathLst>
                <a:path w="48480" h="160425" extrusionOk="0">
                  <a:moveTo>
                    <a:pt x="0" y="160426"/>
                  </a:moveTo>
                  <a:lnTo>
                    <a:pt x="0" y="0"/>
                  </a:lnTo>
                  <a:lnTo>
                    <a:pt x="48480" y="0"/>
                  </a:lnTo>
                  <a:lnTo>
                    <a:pt x="48480" y="160426"/>
                  </a:lnTo>
                  <a:lnTo>
                    <a:pt x="0" y="160426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815187" y="298"/>
              <a:ext cx="640485" cy="219333"/>
            </a:xfrm>
            <a:custGeom>
              <a:avLst/>
              <a:gdLst/>
              <a:ahLst/>
              <a:cxnLst/>
              <a:rect l="l" t="t" r="r" b="b"/>
              <a:pathLst>
                <a:path w="151147" h="51760" extrusionOk="0">
                  <a:moveTo>
                    <a:pt x="151147" y="51760"/>
                  </a:moveTo>
                  <a:lnTo>
                    <a:pt x="0" y="51760"/>
                  </a:lnTo>
                  <a:lnTo>
                    <a:pt x="0" y="0"/>
                  </a:lnTo>
                  <a:lnTo>
                    <a:pt x="151147" y="0"/>
                  </a:lnTo>
                  <a:lnTo>
                    <a:pt x="151147" y="5176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98545" y="921744"/>
              <a:ext cx="201438" cy="412296"/>
            </a:xfrm>
            <a:custGeom>
              <a:avLst/>
              <a:gdLst/>
              <a:ahLst/>
              <a:cxnLst/>
              <a:rect l="l" t="t" r="r" b="b"/>
              <a:pathLst>
                <a:path w="47537" h="97297" extrusionOk="0">
                  <a:moveTo>
                    <a:pt x="47537" y="0"/>
                  </a:moveTo>
                  <a:lnTo>
                    <a:pt x="47537" y="97298"/>
                  </a:lnTo>
                  <a:lnTo>
                    <a:pt x="0" y="97298"/>
                  </a:lnTo>
                  <a:lnTo>
                    <a:pt x="0" y="0"/>
                  </a:lnTo>
                  <a:lnTo>
                    <a:pt x="47537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698833" y="1334236"/>
              <a:ext cx="201057" cy="763958"/>
            </a:xfrm>
            <a:custGeom>
              <a:avLst/>
              <a:gdLst/>
              <a:ahLst/>
              <a:cxnLst/>
              <a:rect l="l" t="t" r="r" b="b"/>
              <a:pathLst>
                <a:path w="47447" h="180285" extrusionOk="0">
                  <a:moveTo>
                    <a:pt x="0" y="0"/>
                  </a:moveTo>
                  <a:lnTo>
                    <a:pt x="47447" y="0"/>
                  </a:lnTo>
                  <a:lnTo>
                    <a:pt x="47447" y="180285"/>
                  </a:lnTo>
                  <a:lnTo>
                    <a:pt x="0" y="18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467541" y="476207"/>
              <a:ext cx="216379" cy="434382"/>
            </a:xfrm>
            <a:custGeom>
              <a:avLst/>
              <a:gdLst/>
              <a:ahLst/>
              <a:cxnLst/>
              <a:rect l="l" t="t" r="r" b="b"/>
              <a:pathLst>
                <a:path w="51063" h="102509" extrusionOk="0">
                  <a:moveTo>
                    <a:pt x="51064" y="0"/>
                  </a:moveTo>
                  <a:lnTo>
                    <a:pt x="51064" y="102510"/>
                  </a:lnTo>
                  <a:lnTo>
                    <a:pt x="0" y="102510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697880" y="298"/>
              <a:ext cx="445518" cy="219333"/>
            </a:xfrm>
            <a:custGeom>
              <a:avLst/>
              <a:gdLst/>
              <a:ahLst/>
              <a:cxnLst/>
              <a:rect l="l" t="t" r="r" b="b"/>
              <a:pathLst>
                <a:path w="105137" h="51760" extrusionOk="0">
                  <a:moveTo>
                    <a:pt x="0" y="0"/>
                  </a:moveTo>
                  <a:lnTo>
                    <a:pt x="105138" y="0"/>
                  </a:lnTo>
                  <a:lnTo>
                    <a:pt x="105138" y="51760"/>
                  </a:lnTo>
                  <a:lnTo>
                    <a:pt x="0" y="5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68686" y="10"/>
              <a:ext cx="216379" cy="464943"/>
            </a:xfrm>
            <a:custGeom>
              <a:avLst/>
              <a:gdLst/>
              <a:ahLst/>
              <a:cxnLst/>
              <a:rect l="l" t="t" r="r" b="b"/>
              <a:pathLst>
                <a:path w="51063" h="109721" extrusionOk="0">
                  <a:moveTo>
                    <a:pt x="51064" y="0"/>
                  </a:moveTo>
                  <a:lnTo>
                    <a:pt x="51064" y="109721"/>
                  </a:lnTo>
                  <a:lnTo>
                    <a:pt x="0" y="109721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9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2034537" y="2256200"/>
            <a:ext cx="8122800" cy="2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3031067" y="2430112"/>
            <a:ext cx="6130000" cy="2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 flipH="1">
            <a:off x="1373" y="3345800"/>
            <a:ext cx="3029835" cy="3511521"/>
            <a:chOff x="6870505" y="2509349"/>
            <a:chExt cx="2272376" cy="2633641"/>
          </a:xfrm>
        </p:grpSpPr>
        <p:sp>
          <p:nvSpPr>
            <p:cNvPr id="208" name="Google Shape;208;p8"/>
            <p:cNvSpPr/>
            <p:nvPr/>
          </p:nvSpPr>
          <p:spPr>
            <a:xfrm>
              <a:off x="8467923" y="3693701"/>
              <a:ext cx="216379" cy="964158"/>
            </a:xfrm>
            <a:custGeom>
              <a:avLst/>
              <a:gdLst/>
              <a:ahLst/>
              <a:cxnLst/>
              <a:rect l="l" t="t" r="r" b="b"/>
              <a:pathLst>
                <a:path w="51063" h="227530" extrusionOk="0">
                  <a:moveTo>
                    <a:pt x="51064" y="0"/>
                  </a:moveTo>
                  <a:lnTo>
                    <a:pt x="51064" y="227530"/>
                  </a:lnTo>
                  <a:lnTo>
                    <a:pt x="0" y="227530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54910" y="4909474"/>
              <a:ext cx="234660" cy="233516"/>
            </a:xfrm>
            <a:custGeom>
              <a:avLst/>
              <a:gdLst/>
              <a:ahLst/>
              <a:cxnLst/>
              <a:rect l="l" t="t" r="r" b="b"/>
              <a:pathLst>
                <a:path w="55377" h="55107" extrusionOk="0">
                  <a:moveTo>
                    <a:pt x="55377" y="0"/>
                  </a:moveTo>
                  <a:lnTo>
                    <a:pt x="55377" y="55108"/>
                  </a:lnTo>
                  <a:lnTo>
                    <a:pt x="0" y="55108"/>
                  </a:lnTo>
                  <a:lnTo>
                    <a:pt x="0" y="0"/>
                  </a:lnTo>
                  <a:lnTo>
                    <a:pt x="55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08445" y="4890905"/>
              <a:ext cx="246750" cy="251699"/>
            </a:xfrm>
            <a:custGeom>
              <a:avLst/>
              <a:gdLst/>
              <a:ahLst/>
              <a:cxnLst/>
              <a:rect l="l" t="t" r="r" b="b"/>
              <a:pathLst>
                <a:path w="58230" h="59398" extrusionOk="0">
                  <a:moveTo>
                    <a:pt x="58230" y="0"/>
                  </a:moveTo>
                  <a:lnTo>
                    <a:pt x="58230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58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698261" y="3234072"/>
              <a:ext cx="201438" cy="449137"/>
            </a:xfrm>
            <a:custGeom>
              <a:avLst/>
              <a:gdLst/>
              <a:ahLst/>
              <a:cxnLst/>
              <a:rect l="l" t="t" r="r" b="b"/>
              <a:pathLst>
                <a:path w="47537" h="105991" extrusionOk="0">
                  <a:moveTo>
                    <a:pt x="47537" y="0"/>
                  </a:moveTo>
                  <a:lnTo>
                    <a:pt x="47537" y="105992"/>
                  </a:lnTo>
                  <a:lnTo>
                    <a:pt x="0" y="105992"/>
                  </a:lnTo>
                  <a:lnTo>
                    <a:pt x="0" y="0"/>
                  </a:lnTo>
                  <a:lnTo>
                    <a:pt x="47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503244" y="4669519"/>
              <a:ext cx="218570" cy="473223"/>
            </a:xfrm>
            <a:custGeom>
              <a:avLst/>
              <a:gdLst/>
              <a:ahLst/>
              <a:cxnLst/>
              <a:rect l="l" t="t" r="r" b="b"/>
              <a:pathLst>
                <a:path w="51580" h="111675" extrusionOk="0">
                  <a:moveTo>
                    <a:pt x="51581" y="0"/>
                  </a:moveTo>
                  <a:lnTo>
                    <a:pt x="51581" y="111676"/>
                  </a:lnTo>
                  <a:lnTo>
                    <a:pt x="0" y="111676"/>
                  </a:lnTo>
                  <a:lnTo>
                    <a:pt x="0" y="0"/>
                  </a:lnTo>
                  <a:lnTo>
                    <a:pt x="515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965540" y="4447844"/>
              <a:ext cx="229139" cy="694653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54074" y="0"/>
                  </a:moveTo>
                  <a:lnTo>
                    <a:pt x="54074" y="163930"/>
                  </a:lnTo>
                  <a:lnTo>
                    <a:pt x="0" y="163930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469067" y="4890905"/>
              <a:ext cx="673712" cy="251699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158988" y="0"/>
                  </a:moveTo>
                  <a:lnTo>
                    <a:pt x="158988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158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734443" y="4447844"/>
              <a:ext cx="218286" cy="694556"/>
            </a:xfrm>
            <a:custGeom>
              <a:avLst/>
              <a:gdLst/>
              <a:ahLst/>
              <a:cxnLst/>
              <a:rect l="l" t="t" r="r" b="b"/>
              <a:pathLst>
                <a:path w="51513" h="163907" extrusionOk="0">
                  <a:moveTo>
                    <a:pt x="51513" y="0"/>
                  </a:moveTo>
                  <a:lnTo>
                    <a:pt x="51513" y="163908"/>
                  </a:lnTo>
                  <a:lnTo>
                    <a:pt x="0" y="163908"/>
                  </a:lnTo>
                  <a:lnTo>
                    <a:pt x="0" y="0"/>
                  </a:lnTo>
                  <a:lnTo>
                    <a:pt x="51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913743" y="2986119"/>
              <a:ext cx="229139" cy="697793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54074" y="0"/>
                  </a:moveTo>
                  <a:lnTo>
                    <a:pt x="54074" y="164672"/>
                  </a:lnTo>
                  <a:lnTo>
                    <a:pt x="0" y="164672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870505" y="4447942"/>
              <a:ext cx="851254" cy="210193"/>
            </a:xfrm>
            <a:custGeom>
              <a:avLst/>
              <a:gdLst/>
              <a:ahLst/>
              <a:cxnLst/>
              <a:rect l="l" t="t" r="r" b="b"/>
              <a:pathLst>
                <a:path w="200886" h="49603" extrusionOk="0">
                  <a:moveTo>
                    <a:pt x="200886" y="0"/>
                  </a:moveTo>
                  <a:lnTo>
                    <a:pt x="200886" y="49604"/>
                  </a:lnTo>
                  <a:lnTo>
                    <a:pt x="0" y="49604"/>
                  </a:lnTo>
                  <a:lnTo>
                    <a:pt x="0" y="0"/>
                  </a:lnTo>
                  <a:lnTo>
                    <a:pt x="200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697977" y="3694748"/>
              <a:ext cx="444476" cy="235897"/>
            </a:xfrm>
            <a:custGeom>
              <a:avLst/>
              <a:gdLst/>
              <a:ahLst/>
              <a:cxnLst/>
              <a:rect l="l" t="t" r="r" b="b"/>
              <a:pathLst>
                <a:path w="104891" h="55669" extrusionOk="0">
                  <a:moveTo>
                    <a:pt x="104891" y="55669"/>
                  </a:moveTo>
                  <a:lnTo>
                    <a:pt x="0" y="55669"/>
                  </a:lnTo>
                  <a:lnTo>
                    <a:pt x="0" y="0"/>
                  </a:lnTo>
                  <a:lnTo>
                    <a:pt x="104891" y="0"/>
                  </a:lnTo>
                  <a:lnTo>
                    <a:pt x="104891" y="556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913650" y="4181801"/>
              <a:ext cx="229139" cy="697793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54074" y="0"/>
                  </a:moveTo>
                  <a:lnTo>
                    <a:pt x="54074" y="164672"/>
                  </a:lnTo>
                  <a:lnTo>
                    <a:pt x="0" y="164672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914031" y="3941939"/>
              <a:ext cx="228473" cy="228473"/>
            </a:xfrm>
            <a:custGeom>
              <a:avLst/>
              <a:gdLst/>
              <a:ahLst/>
              <a:cxnLst/>
              <a:rect l="l" t="t" r="r" b="b"/>
              <a:pathLst>
                <a:path w="53917" h="53917" extrusionOk="0">
                  <a:moveTo>
                    <a:pt x="0" y="53917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53917"/>
                  </a:lnTo>
                  <a:lnTo>
                    <a:pt x="0" y="53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913934" y="2509349"/>
              <a:ext cx="228473" cy="465701"/>
            </a:xfrm>
            <a:custGeom>
              <a:avLst/>
              <a:gdLst/>
              <a:ahLst/>
              <a:cxnLst/>
              <a:rect l="l" t="t" r="r" b="b"/>
              <a:pathLst>
                <a:path w="53917" h="109900" extrusionOk="0">
                  <a:moveTo>
                    <a:pt x="53917" y="0"/>
                  </a:moveTo>
                  <a:lnTo>
                    <a:pt x="53917" y="109901"/>
                  </a:lnTo>
                  <a:lnTo>
                    <a:pt x="0" y="109901"/>
                  </a:lnTo>
                  <a:lnTo>
                    <a:pt x="0" y="0"/>
                  </a:lnTo>
                  <a:lnTo>
                    <a:pt x="53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022668" y="4669519"/>
              <a:ext cx="218570" cy="473223"/>
            </a:xfrm>
            <a:custGeom>
              <a:avLst/>
              <a:gdLst/>
              <a:ahLst/>
              <a:cxnLst/>
              <a:rect l="l" t="t" r="r" b="b"/>
              <a:pathLst>
                <a:path w="51580" h="111675" extrusionOk="0">
                  <a:moveTo>
                    <a:pt x="51581" y="0"/>
                  </a:moveTo>
                  <a:lnTo>
                    <a:pt x="51581" y="111676"/>
                  </a:lnTo>
                  <a:lnTo>
                    <a:pt x="0" y="111676"/>
                  </a:lnTo>
                  <a:lnTo>
                    <a:pt x="0" y="0"/>
                  </a:lnTo>
                  <a:lnTo>
                    <a:pt x="515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697786" y="2985928"/>
              <a:ext cx="202485" cy="236944"/>
            </a:xfrm>
            <a:custGeom>
              <a:avLst/>
              <a:gdLst/>
              <a:ahLst/>
              <a:cxnLst/>
              <a:rect l="l" t="t" r="r" b="b"/>
              <a:pathLst>
                <a:path w="47784" h="55916" extrusionOk="0">
                  <a:moveTo>
                    <a:pt x="0" y="55917"/>
                  </a:moveTo>
                  <a:lnTo>
                    <a:pt x="0" y="0"/>
                  </a:lnTo>
                  <a:lnTo>
                    <a:pt x="47784" y="0"/>
                  </a:lnTo>
                  <a:lnTo>
                    <a:pt x="47784" y="55917"/>
                  </a:lnTo>
                  <a:lnTo>
                    <a:pt x="0" y="559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8"/>
          <p:cNvGrpSpPr/>
          <p:nvPr/>
        </p:nvGrpSpPr>
        <p:grpSpPr>
          <a:xfrm flipH="1">
            <a:off x="9926662" y="3948352"/>
            <a:ext cx="2264349" cy="2905792"/>
            <a:chOff x="653" y="2961264"/>
            <a:chExt cx="1698262" cy="2179344"/>
          </a:xfrm>
        </p:grpSpPr>
        <p:sp>
          <p:nvSpPr>
            <p:cNvPr id="225" name="Google Shape;225;p8"/>
            <p:cNvSpPr/>
            <p:nvPr/>
          </p:nvSpPr>
          <p:spPr>
            <a:xfrm>
              <a:off x="2938" y="3953650"/>
              <a:ext cx="225994" cy="928932"/>
            </a:xfrm>
            <a:custGeom>
              <a:avLst/>
              <a:gdLst/>
              <a:ahLst/>
              <a:cxnLst/>
              <a:rect l="l" t="t" r="r" b="b"/>
              <a:pathLst>
                <a:path w="53332" h="219217" extrusionOk="0">
                  <a:moveTo>
                    <a:pt x="0" y="219218"/>
                  </a:moveTo>
                  <a:lnTo>
                    <a:pt x="0" y="0"/>
                  </a:lnTo>
                  <a:lnTo>
                    <a:pt x="53333" y="0"/>
                  </a:lnTo>
                  <a:lnTo>
                    <a:pt x="53333" y="219218"/>
                  </a:lnTo>
                  <a:lnTo>
                    <a:pt x="0" y="2192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938" y="3690556"/>
              <a:ext cx="673712" cy="251699"/>
            </a:xfrm>
            <a:custGeom>
              <a:avLst/>
              <a:gdLst/>
              <a:ahLst/>
              <a:cxnLst/>
              <a:rect l="l" t="t" r="r" b="b"/>
              <a:pathLst>
                <a:path w="158988" h="59398" extrusionOk="0">
                  <a:moveTo>
                    <a:pt x="0" y="59399"/>
                  </a:moveTo>
                  <a:lnTo>
                    <a:pt x="0" y="0"/>
                  </a:lnTo>
                  <a:lnTo>
                    <a:pt x="158988" y="0"/>
                  </a:lnTo>
                  <a:lnTo>
                    <a:pt x="158988" y="59399"/>
                  </a:lnTo>
                  <a:lnTo>
                    <a:pt x="0" y="59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43084" y="3200935"/>
              <a:ext cx="232376" cy="477986"/>
            </a:xfrm>
            <a:custGeom>
              <a:avLst/>
              <a:gdLst/>
              <a:ahLst/>
              <a:cxnLst/>
              <a:rect l="l" t="t" r="r" b="b"/>
              <a:pathLst>
                <a:path w="54838" h="112799" extrusionOk="0">
                  <a:moveTo>
                    <a:pt x="0" y="112799"/>
                  </a:moveTo>
                  <a:lnTo>
                    <a:pt x="0" y="0"/>
                  </a:lnTo>
                  <a:lnTo>
                    <a:pt x="54838" y="0"/>
                  </a:lnTo>
                  <a:lnTo>
                    <a:pt x="54838" y="112799"/>
                  </a:lnTo>
                  <a:lnTo>
                    <a:pt x="0" y="1127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43368" y="4393854"/>
              <a:ext cx="235897" cy="484745"/>
            </a:xfrm>
            <a:custGeom>
              <a:avLst/>
              <a:gdLst/>
              <a:ahLst/>
              <a:cxnLst/>
              <a:rect l="l" t="t" r="r" b="b"/>
              <a:pathLst>
                <a:path w="55669" h="114394" extrusionOk="0">
                  <a:moveTo>
                    <a:pt x="0" y="114394"/>
                  </a:moveTo>
                  <a:lnTo>
                    <a:pt x="0" y="0"/>
                  </a:lnTo>
                  <a:lnTo>
                    <a:pt x="55669" y="0"/>
                  </a:lnTo>
                  <a:lnTo>
                    <a:pt x="55669" y="114394"/>
                  </a:lnTo>
                  <a:lnTo>
                    <a:pt x="0" y="1143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463" y="3199982"/>
              <a:ext cx="228473" cy="479507"/>
            </a:xfrm>
            <a:custGeom>
              <a:avLst/>
              <a:gdLst/>
              <a:ahLst/>
              <a:cxnLst/>
              <a:rect l="l" t="t" r="r" b="b"/>
              <a:pathLst>
                <a:path w="53917" h="113158" extrusionOk="0">
                  <a:moveTo>
                    <a:pt x="0" y="113158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113158"/>
                  </a:lnTo>
                  <a:lnTo>
                    <a:pt x="0" y="1131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53" y="2961264"/>
              <a:ext cx="228473" cy="228473"/>
            </a:xfrm>
            <a:custGeom>
              <a:avLst/>
              <a:gdLst/>
              <a:ahLst/>
              <a:cxnLst/>
              <a:rect l="l" t="t" r="r" b="b"/>
              <a:pathLst>
                <a:path w="53917" h="53917" extrusionOk="0">
                  <a:moveTo>
                    <a:pt x="0" y="53917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53917"/>
                  </a:lnTo>
                  <a:lnTo>
                    <a:pt x="0" y="53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938" y="4888811"/>
              <a:ext cx="934454" cy="251699"/>
            </a:xfrm>
            <a:custGeom>
              <a:avLst/>
              <a:gdLst/>
              <a:ahLst/>
              <a:cxnLst/>
              <a:rect l="l" t="t" r="r" b="b"/>
              <a:pathLst>
                <a:path w="220520" h="59398" extrusionOk="0">
                  <a:moveTo>
                    <a:pt x="220521" y="0"/>
                  </a:moveTo>
                  <a:lnTo>
                    <a:pt x="220521" y="59399"/>
                  </a:lnTo>
                  <a:lnTo>
                    <a:pt x="0" y="59399"/>
                  </a:lnTo>
                  <a:lnTo>
                    <a:pt x="0" y="0"/>
                  </a:lnTo>
                  <a:lnTo>
                    <a:pt x="220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0095" y="4890430"/>
              <a:ext cx="748821" cy="250178"/>
            </a:xfrm>
            <a:custGeom>
              <a:avLst/>
              <a:gdLst/>
              <a:ahLst/>
              <a:cxnLst/>
              <a:rect l="l" t="t" r="r" b="b"/>
              <a:pathLst>
                <a:path w="176713" h="59039" extrusionOk="0">
                  <a:moveTo>
                    <a:pt x="0" y="0"/>
                  </a:moveTo>
                  <a:lnTo>
                    <a:pt x="176713" y="0"/>
                  </a:lnTo>
                  <a:lnTo>
                    <a:pt x="176713" y="59039"/>
                  </a:lnTo>
                  <a:lnTo>
                    <a:pt x="0" y="59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8"/>
          <p:cNvGrpSpPr/>
          <p:nvPr/>
        </p:nvGrpSpPr>
        <p:grpSpPr>
          <a:xfrm flipH="1">
            <a:off x="-21" y="13"/>
            <a:ext cx="1771656" cy="2797579"/>
            <a:chOff x="7815187" y="10"/>
            <a:chExt cx="1328742" cy="2098184"/>
          </a:xfrm>
        </p:grpSpPr>
        <p:sp>
          <p:nvSpPr>
            <p:cNvPr id="234" name="Google Shape;234;p8"/>
            <p:cNvSpPr/>
            <p:nvPr/>
          </p:nvSpPr>
          <p:spPr>
            <a:xfrm>
              <a:off x="8913552" y="230445"/>
              <a:ext cx="230376" cy="911991"/>
            </a:xfrm>
            <a:custGeom>
              <a:avLst/>
              <a:gdLst/>
              <a:ahLst/>
              <a:cxnLst/>
              <a:rect l="l" t="t" r="r" b="b"/>
              <a:pathLst>
                <a:path w="54366" h="215219" extrusionOk="0">
                  <a:moveTo>
                    <a:pt x="0" y="215219"/>
                  </a:moveTo>
                  <a:lnTo>
                    <a:pt x="0" y="0"/>
                  </a:lnTo>
                  <a:lnTo>
                    <a:pt x="54366" y="0"/>
                  </a:lnTo>
                  <a:lnTo>
                    <a:pt x="54366" y="215219"/>
                  </a:lnTo>
                  <a:lnTo>
                    <a:pt x="0" y="2152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913650" y="1152272"/>
              <a:ext cx="229139" cy="489503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54074" y="0"/>
                  </a:moveTo>
                  <a:lnTo>
                    <a:pt x="54074" y="115517"/>
                  </a:lnTo>
                  <a:lnTo>
                    <a:pt x="0" y="115517"/>
                  </a:lnTo>
                  <a:lnTo>
                    <a:pt x="0" y="0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95502" y="230729"/>
              <a:ext cx="205434" cy="679801"/>
            </a:xfrm>
            <a:custGeom>
              <a:avLst/>
              <a:gdLst/>
              <a:ahLst/>
              <a:cxnLst/>
              <a:rect l="l" t="t" r="r" b="b"/>
              <a:pathLst>
                <a:path w="48480" h="160425" extrusionOk="0">
                  <a:moveTo>
                    <a:pt x="0" y="160426"/>
                  </a:moveTo>
                  <a:lnTo>
                    <a:pt x="0" y="0"/>
                  </a:lnTo>
                  <a:lnTo>
                    <a:pt x="48480" y="0"/>
                  </a:lnTo>
                  <a:lnTo>
                    <a:pt x="48480" y="160426"/>
                  </a:lnTo>
                  <a:lnTo>
                    <a:pt x="0" y="1604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815187" y="298"/>
              <a:ext cx="640485" cy="219333"/>
            </a:xfrm>
            <a:custGeom>
              <a:avLst/>
              <a:gdLst/>
              <a:ahLst/>
              <a:cxnLst/>
              <a:rect l="l" t="t" r="r" b="b"/>
              <a:pathLst>
                <a:path w="151147" h="51760" extrusionOk="0">
                  <a:moveTo>
                    <a:pt x="151147" y="51760"/>
                  </a:moveTo>
                  <a:lnTo>
                    <a:pt x="0" y="51760"/>
                  </a:lnTo>
                  <a:lnTo>
                    <a:pt x="0" y="0"/>
                  </a:lnTo>
                  <a:lnTo>
                    <a:pt x="151147" y="0"/>
                  </a:lnTo>
                  <a:lnTo>
                    <a:pt x="151147" y="5176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698545" y="921744"/>
              <a:ext cx="201438" cy="412296"/>
            </a:xfrm>
            <a:custGeom>
              <a:avLst/>
              <a:gdLst/>
              <a:ahLst/>
              <a:cxnLst/>
              <a:rect l="l" t="t" r="r" b="b"/>
              <a:pathLst>
                <a:path w="47537" h="97297" extrusionOk="0">
                  <a:moveTo>
                    <a:pt x="47537" y="0"/>
                  </a:moveTo>
                  <a:lnTo>
                    <a:pt x="47537" y="97298"/>
                  </a:lnTo>
                  <a:lnTo>
                    <a:pt x="0" y="97298"/>
                  </a:lnTo>
                  <a:lnTo>
                    <a:pt x="0" y="0"/>
                  </a:lnTo>
                  <a:lnTo>
                    <a:pt x="47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698833" y="1334236"/>
              <a:ext cx="201057" cy="763958"/>
            </a:xfrm>
            <a:custGeom>
              <a:avLst/>
              <a:gdLst/>
              <a:ahLst/>
              <a:cxnLst/>
              <a:rect l="l" t="t" r="r" b="b"/>
              <a:pathLst>
                <a:path w="47447" h="180285" extrusionOk="0">
                  <a:moveTo>
                    <a:pt x="0" y="0"/>
                  </a:moveTo>
                  <a:lnTo>
                    <a:pt x="47447" y="0"/>
                  </a:lnTo>
                  <a:lnTo>
                    <a:pt x="47447" y="180285"/>
                  </a:lnTo>
                  <a:lnTo>
                    <a:pt x="0" y="18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467541" y="476207"/>
              <a:ext cx="216379" cy="434382"/>
            </a:xfrm>
            <a:custGeom>
              <a:avLst/>
              <a:gdLst/>
              <a:ahLst/>
              <a:cxnLst/>
              <a:rect l="l" t="t" r="r" b="b"/>
              <a:pathLst>
                <a:path w="51063" h="102509" extrusionOk="0">
                  <a:moveTo>
                    <a:pt x="51064" y="0"/>
                  </a:moveTo>
                  <a:lnTo>
                    <a:pt x="51064" y="102510"/>
                  </a:lnTo>
                  <a:lnTo>
                    <a:pt x="0" y="102510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697880" y="298"/>
              <a:ext cx="445518" cy="219333"/>
            </a:xfrm>
            <a:custGeom>
              <a:avLst/>
              <a:gdLst/>
              <a:ahLst/>
              <a:cxnLst/>
              <a:rect l="l" t="t" r="r" b="b"/>
              <a:pathLst>
                <a:path w="105137" h="51760" extrusionOk="0">
                  <a:moveTo>
                    <a:pt x="0" y="0"/>
                  </a:moveTo>
                  <a:lnTo>
                    <a:pt x="105138" y="0"/>
                  </a:lnTo>
                  <a:lnTo>
                    <a:pt x="105138" y="51760"/>
                  </a:lnTo>
                  <a:lnTo>
                    <a:pt x="0" y="5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68686" y="10"/>
              <a:ext cx="216379" cy="464943"/>
            </a:xfrm>
            <a:custGeom>
              <a:avLst/>
              <a:gdLst/>
              <a:ahLst/>
              <a:cxnLst/>
              <a:rect l="l" t="t" r="r" b="b"/>
              <a:pathLst>
                <a:path w="51063" h="109721" extrusionOk="0">
                  <a:moveTo>
                    <a:pt x="51064" y="0"/>
                  </a:moveTo>
                  <a:lnTo>
                    <a:pt x="51064" y="109721"/>
                  </a:lnTo>
                  <a:lnTo>
                    <a:pt x="0" y="109721"/>
                  </a:lnTo>
                  <a:lnTo>
                    <a:pt x="0" y="0"/>
                  </a:lnTo>
                  <a:lnTo>
                    <a:pt x="5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8"/>
          <p:cNvGrpSpPr/>
          <p:nvPr/>
        </p:nvGrpSpPr>
        <p:grpSpPr>
          <a:xfrm flipH="1">
            <a:off x="9946900" y="143"/>
            <a:ext cx="2245005" cy="2749988"/>
            <a:chOff x="-16" y="107"/>
            <a:chExt cx="1683754" cy="2062491"/>
          </a:xfrm>
        </p:grpSpPr>
        <p:sp>
          <p:nvSpPr>
            <p:cNvPr id="244" name="Google Shape;244;p8"/>
            <p:cNvSpPr/>
            <p:nvPr/>
          </p:nvSpPr>
          <p:spPr>
            <a:xfrm>
              <a:off x="653" y="870"/>
              <a:ext cx="228473" cy="479791"/>
            </a:xfrm>
            <a:custGeom>
              <a:avLst/>
              <a:gdLst/>
              <a:ahLst/>
              <a:cxnLst/>
              <a:rect l="l" t="t" r="r" b="b"/>
              <a:pathLst>
                <a:path w="53917" h="113225" extrusionOk="0">
                  <a:moveTo>
                    <a:pt x="0" y="113226"/>
                  </a:moveTo>
                  <a:lnTo>
                    <a:pt x="0" y="0"/>
                  </a:lnTo>
                  <a:lnTo>
                    <a:pt x="53917" y="0"/>
                  </a:lnTo>
                  <a:lnTo>
                    <a:pt x="53917" y="113226"/>
                  </a:lnTo>
                  <a:lnTo>
                    <a:pt x="0" y="1132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180051" y="107"/>
              <a:ext cx="503686" cy="237609"/>
            </a:xfrm>
            <a:custGeom>
              <a:avLst/>
              <a:gdLst/>
              <a:ahLst/>
              <a:cxnLst/>
              <a:rect l="l" t="t" r="r" b="b"/>
              <a:pathLst>
                <a:path w="118864" h="56073" extrusionOk="0">
                  <a:moveTo>
                    <a:pt x="118865" y="56074"/>
                  </a:moveTo>
                  <a:lnTo>
                    <a:pt x="0" y="56074"/>
                  </a:lnTo>
                  <a:lnTo>
                    <a:pt x="0" y="0"/>
                  </a:lnTo>
                  <a:lnTo>
                    <a:pt x="118865" y="0"/>
                  </a:lnTo>
                  <a:lnTo>
                    <a:pt x="118865" y="56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6464" y="492013"/>
              <a:ext cx="225994" cy="484745"/>
            </a:xfrm>
            <a:custGeom>
              <a:avLst/>
              <a:gdLst/>
              <a:ahLst/>
              <a:cxnLst/>
              <a:rect l="l" t="t" r="r" b="b"/>
              <a:pathLst>
                <a:path w="53332" h="114394" extrusionOk="0">
                  <a:moveTo>
                    <a:pt x="0" y="114394"/>
                  </a:moveTo>
                  <a:lnTo>
                    <a:pt x="0" y="0"/>
                  </a:lnTo>
                  <a:lnTo>
                    <a:pt x="53333" y="0"/>
                  </a:lnTo>
                  <a:lnTo>
                    <a:pt x="53333" y="114394"/>
                  </a:lnTo>
                  <a:lnTo>
                    <a:pt x="0" y="1143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43084" y="491920"/>
              <a:ext cx="229520" cy="694653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0" y="163931"/>
                  </a:moveTo>
                  <a:lnTo>
                    <a:pt x="0" y="0"/>
                  </a:lnTo>
                  <a:lnTo>
                    <a:pt x="54164" y="0"/>
                  </a:lnTo>
                  <a:lnTo>
                    <a:pt x="54164" y="163931"/>
                  </a:lnTo>
                  <a:lnTo>
                    <a:pt x="0" y="163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3275" y="249014"/>
              <a:ext cx="922652" cy="232185"/>
            </a:xfrm>
            <a:custGeom>
              <a:avLst/>
              <a:gdLst/>
              <a:ahLst/>
              <a:cxnLst/>
              <a:rect l="l" t="t" r="r" b="b"/>
              <a:pathLst>
                <a:path w="217735" h="54793" extrusionOk="0">
                  <a:moveTo>
                    <a:pt x="0" y="54793"/>
                  </a:moveTo>
                  <a:lnTo>
                    <a:pt x="0" y="0"/>
                  </a:lnTo>
                  <a:lnTo>
                    <a:pt x="217735" y="0"/>
                  </a:lnTo>
                  <a:lnTo>
                    <a:pt x="217735" y="54793"/>
                  </a:lnTo>
                  <a:lnTo>
                    <a:pt x="0" y="5479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1226" y="491538"/>
              <a:ext cx="228473" cy="869912"/>
            </a:xfrm>
            <a:custGeom>
              <a:avLst/>
              <a:gdLst/>
              <a:ahLst/>
              <a:cxnLst/>
              <a:rect l="l" t="t" r="r" b="b"/>
              <a:pathLst>
                <a:path w="53917" h="205289" extrusionOk="0">
                  <a:moveTo>
                    <a:pt x="53917" y="205289"/>
                  </a:moveTo>
                  <a:lnTo>
                    <a:pt x="0" y="205289"/>
                  </a:lnTo>
                  <a:lnTo>
                    <a:pt x="0" y="0"/>
                  </a:lnTo>
                  <a:lnTo>
                    <a:pt x="53917" y="0"/>
                  </a:lnTo>
                  <a:lnTo>
                    <a:pt x="53917" y="2052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16" y="1367945"/>
              <a:ext cx="229520" cy="694653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54164" y="0"/>
                  </a:moveTo>
                  <a:lnTo>
                    <a:pt x="54164" y="163931"/>
                  </a:lnTo>
                  <a:lnTo>
                    <a:pt x="0" y="163931"/>
                  </a:lnTo>
                  <a:lnTo>
                    <a:pt x="0" y="0"/>
                  </a:lnTo>
                  <a:lnTo>
                    <a:pt x="5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43177" y="489"/>
              <a:ext cx="922652" cy="236944"/>
            </a:xfrm>
            <a:custGeom>
              <a:avLst/>
              <a:gdLst/>
              <a:ahLst/>
              <a:cxnLst/>
              <a:rect l="l" t="t" r="r" b="b"/>
              <a:pathLst>
                <a:path w="217735" h="55916" extrusionOk="0">
                  <a:moveTo>
                    <a:pt x="0" y="55917"/>
                  </a:moveTo>
                  <a:lnTo>
                    <a:pt x="0" y="0"/>
                  </a:lnTo>
                  <a:lnTo>
                    <a:pt x="217735" y="0"/>
                  </a:lnTo>
                  <a:lnTo>
                    <a:pt x="217735" y="55917"/>
                  </a:lnTo>
                  <a:lnTo>
                    <a:pt x="0" y="559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>
            <a:spLocks noGrp="1"/>
          </p:cNvSpPr>
          <p:nvPr>
            <p:ph type="title"/>
          </p:nvPr>
        </p:nvSpPr>
        <p:spPr>
          <a:xfrm>
            <a:off x="3966000" y="2107151"/>
            <a:ext cx="4260000" cy="1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9"/>
          <p:cNvSpPr txBox="1">
            <a:spLocks noGrp="1"/>
          </p:cNvSpPr>
          <p:nvPr>
            <p:ph type="subTitle" idx="1"/>
          </p:nvPr>
        </p:nvSpPr>
        <p:spPr>
          <a:xfrm flipH="1">
            <a:off x="2477800" y="3861651"/>
            <a:ext cx="72364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grpSp>
        <p:nvGrpSpPr>
          <p:cNvPr id="255" name="Google Shape;255;p9"/>
          <p:cNvGrpSpPr/>
          <p:nvPr/>
        </p:nvGrpSpPr>
        <p:grpSpPr>
          <a:xfrm rot="5400000">
            <a:off x="946176" y="-945784"/>
            <a:ext cx="4152953" cy="6044520"/>
            <a:chOff x="107182" y="2226019"/>
            <a:chExt cx="734620" cy="1069221"/>
          </a:xfrm>
        </p:grpSpPr>
        <p:sp>
          <p:nvSpPr>
            <p:cNvPr id="256" name="Google Shape;256;p9"/>
            <p:cNvSpPr/>
            <p:nvPr/>
          </p:nvSpPr>
          <p:spPr>
            <a:xfrm>
              <a:off x="107654" y="2514431"/>
              <a:ext cx="54635" cy="215219"/>
            </a:xfrm>
            <a:custGeom>
              <a:avLst/>
              <a:gdLst/>
              <a:ahLst/>
              <a:cxnLst/>
              <a:rect l="l" t="t" r="r" b="b"/>
              <a:pathLst>
                <a:path w="54635" h="215219" extrusionOk="0">
                  <a:moveTo>
                    <a:pt x="0" y="0"/>
                  </a:moveTo>
                  <a:lnTo>
                    <a:pt x="0" y="215219"/>
                  </a:lnTo>
                  <a:lnTo>
                    <a:pt x="54636" y="215219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07182" y="2456987"/>
              <a:ext cx="55107" cy="55107"/>
            </a:xfrm>
            <a:custGeom>
              <a:avLst/>
              <a:gdLst/>
              <a:ahLst/>
              <a:cxnLst/>
              <a:rect l="l" t="t" r="r" b="b"/>
              <a:pathLst>
                <a:path w="5510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108" y="55108"/>
                  </a:lnTo>
                  <a:lnTo>
                    <a:pt x="55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07968" y="2732144"/>
              <a:ext cx="54164" cy="163930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164" y="163930"/>
                  </a:lnTo>
                  <a:lnTo>
                    <a:pt x="54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07749" y="2341425"/>
              <a:ext cx="54370" cy="112911"/>
            </a:xfrm>
            <a:custGeom>
              <a:avLst/>
              <a:gdLst/>
              <a:ahLst/>
              <a:cxnLst/>
              <a:rect l="l" t="t" r="r" b="b"/>
              <a:pathLst>
                <a:path w="110395" h="112911" extrusionOk="0">
                  <a:moveTo>
                    <a:pt x="0" y="0"/>
                  </a:moveTo>
                  <a:lnTo>
                    <a:pt x="0" y="112911"/>
                  </a:lnTo>
                  <a:lnTo>
                    <a:pt x="110395" y="112911"/>
                  </a:lnTo>
                  <a:lnTo>
                    <a:pt x="11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07317" y="2226019"/>
              <a:ext cx="54838" cy="112799"/>
            </a:xfrm>
            <a:custGeom>
              <a:avLst/>
              <a:gdLst/>
              <a:ahLst/>
              <a:cxnLst/>
              <a:rect l="l" t="t" r="r" b="b"/>
              <a:pathLst>
                <a:path w="54838" h="112799" extrusionOk="0">
                  <a:moveTo>
                    <a:pt x="0" y="0"/>
                  </a:moveTo>
                  <a:lnTo>
                    <a:pt x="0" y="112799"/>
                  </a:lnTo>
                  <a:lnTo>
                    <a:pt x="54838" y="112799"/>
                  </a:lnTo>
                  <a:lnTo>
                    <a:pt x="54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80278" y="3068676"/>
              <a:ext cx="51760" cy="51760"/>
            </a:xfrm>
            <a:custGeom>
              <a:avLst/>
              <a:gdLst/>
              <a:ahLst/>
              <a:cxnLst/>
              <a:rect l="l" t="t" r="r" b="b"/>
              <a:pathLst>
                <a:path w="51760" h="51760" extrusionOk="0">
                  <a:moveTo>
                    <a:pt x="0" y="0"/>
                  </a:moveTo>
                  <a:lnTo>
                    <a:pt x="0" y="51760"/>
                  </a:lnTo>
                  <a:lnTo>
                    <a:pt x="51760" y="51760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91887" y="2852716"/>
              <a:ext cx="51603" cy="153573"/>
            </a:xfrm>
            <a:custGeom>
              <a:avLst/>
              <a:gdLst/>
              <a:ahLst/>
              <a:cxnLst/>
              <a:rect l="l" t="t" r="r" b="b"/>
              <a:pathLst>
                <a:path w="51603" h="153573" extrusionOk="0">
                  <a:moveTo>
                    <a:pt x="0" y="0"/>
                  </a:moveTo>
                  <a:lnTo>
                    <a:pt x="0" y="153574"/>
                  </a:lnTo>
                  <a:lnTo>
                    <a:pt x="51603" y="153574"/>
                  </a:lnTo>
                  <a:lnTo>
                    <a:pt x="51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91819" y="3009030"/>
              <a:ext cx="217353" cy="110777"/>
            </a:xfrm>
            <a:custGeom>
              <a:avLst/>
              <a:gdLst/>
              <a:ahLst/>
              <a:cxnLst/>
              <a:rect l="l" t="t" r="r" b="b"/>
              <a:pathLst>
                <a:path w="217353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17353" y="110777"/>
                  </a:lnTo>
                  <a:lnTo>
                    <a:pt x="217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35004" y="2956012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7206" y="3179633"/>
              <a:ext cx="114596" cy="115517"/>
            </a:xfrm>
            <a:custGeom>
              <a:avLst/>
              <a:gdLst/>
              <a:ahLst/>
              <a:cxnLst/>
              <a:rect l="l" t="t" r="r" b="b"/>
              <a:pathLst>
                <a:path w="114596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114596" y="115517"/>
                  </a:lnTo>
                  <a:lnTo>
                    <a:pt x="11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88921" y="3235842"/>
              <a:ext cx="219891" cy="59398"/>
            </a:xfrm>
            <a:custGeom>
              <a:avLst/>
              <a:gdLst/>
              <a:ahLst/>
              <a:cxnLst/>
              <a:rect l="l" t="t" r="r" b="b"/>
              <a:pathLst>
                <a:path w="219891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219892" y="59399"/>
                  </a:lnTo>
                  <a:lnTo>
                    <a:pt x="219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96688" y="3122436"/>
              <a:ext cx="111990" cy="110777"/>
            </a:xfrm>
            <a:custGeom>
              <a:avLst/>
              <a:gdLst/>
              <a:ahLst/>
              <a:cxnLst/>
              <a:rect l="l" t="t" r="r" b="b"/>
              <a:pathLst>
                <a:path w="111990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111990" y="110777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23036" y="2615840"/>
              <a:ext cx="54074" cy="55107"/>
            </a:xfrm>
            <a:custGeom>
              <a:avLst/>
              <a:gdLst/>
              <a:ahLst/>
              <a:cxnLst/>
              <a:rect l="l" t="t" r="r" b="b"/>
              <a:pathLst>
                <a:path w="54074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4074" y="55108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69155" y="3064340"/>
              <a:ext cx="54928" cy="55938"/>
            </a:xfrm>
            <a:custGeom>
              <a:avLst/>
              <a:gdLst/>
              <a:ahLst/>
              <a:cxnLst/>
              <a:rect l="l" t="t" r="r" b="b"/>
              <a:pathLst>
                <a:path w="54928" h="55938" extrusionOk="0">
                  <a:moveTo>
                    <a:pt x="0" y="0"/>
                  </a:moveTo>
                  <a:lnTo>
                    <a:pt x="0" y="55939"/>
                  </a:lnTo>
                  <a:lnTo>
                    <a:pt x="54928" y="55939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80166" y="2673239"/>
              <a:ext cx="51760" cy="110058"/>
            </a:xfrm>
            <a:custGeom>
              <a:avLst/>
              <a:gdLst/>
              <a:ahLst/>
              <a:cxnLst/>
              <a:rect l="l" t="t" r="r" b="b"/>
              <a:pathLst>
                <a:path w="51760" h="110058" extrusionOk="0">
                  <a:moveTo>
                    <a:pt x="0" y="0"/>
                  </a:moveTo>
                  <a:lnTo>
                    <a:pt x="0" y="110058"/>
                  </a:lnTo>
                  <a:lnTo>
                    <a:pt x="51760" y="110058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11913" y="3179723"/>
              <a:ext cx="54074" cy="115517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54074" y="115517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07834" y="3182509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11913" y="3013209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65323" y="2558373"/>
              <a:ext cx="54635" cy="112327"/>
            </a:xfrm>
            <a:custGeom>
              <a:avLst/>
              <a:gdLst/>
              <a:ahLst/>
              <a:cxnLst/>
              <a:rect l="l" t="t" r="r" b="b"/>
              <a:pathLst>
                <a:path w="54635" h="112327" extrusionOk="0">
                  <a:moveTo>
                    <a:pt x="0" y="0"/>
                  </a:moveTo>
                  <a:lnTo>
                    <a:pt x="0" y="112327"/>
                  </a:lnTo>
                  <a:lnTo>
                    <a:pt x="54636" y="112327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22992" y="3235842"/>
              <a:ext cx="166064" cy="59398"/>
            </a:xfrm>
            <a:custGeom>
              <a:avLst/>
              <a:gdLst/>
              <a:ahLst/>
              <a:cxnLst/>
              <a:rect l="l" t="t" r="r" b="b"/>
              <a:pathLst>
                <a:path w="166064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166065" y="59399"/>
                  </a:lnTo>
                  <a:lnTo>
                    <a:pt x="16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69155" y="3123020"/>
              <a:ext cx="54928" cy="172220"/>
            </a:xfrm>
            <a:custGeom>
              <a:avLst/>
              <a:gdLst/>
              <a:ahLst/>
              <a:cxnLst/>
              <a:rect l="l" t="t" r="r" b="b"/>
              <a:pathLst>
                <a:path w="54928" h="172220" extrusionOk="0">
                  <a:moveTo>
                    <a:pt x="0" y="0"/>
                  </a:moveTo>
                  <a:lnTo>
                    <a:pt x="0" y="172220"/>
                  </a:lnTo>
                  <a:lnTo>
                    <a:pt x="54928" y="172220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23036" y="3068564"/>
              <a:ext cx="54074" cy="164671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0" y="0"/>
                  </a:moveTo>
                  <a:lnTo>
                    <a:pt x="0" y="164672"/>
                  </a:lnTo>
                  <a:lnTo>
                    <a:pt x="54074" y="164672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23104" y="2898545"/>
              <a:ext cx="166131" cy="55017"/>
            </a:xfrm>
            <a:custGeom>
              <a:avLst/>
              <a:gdLst/>
              <a:ahLst/>
              <a:cxnLst/>
              <a:rect l="l" t="t" r="r" b="b"/>
              <a:pathLst>
                <a:path w="166131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166132" y="55018"/>
                  </a:lnTo>
                  <a:lnTo>
                    <a:pt x="166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07229" y="2898543"/>
              <a:ext cx="112875" cy="55017"/>
            </a:xfrm>
            <a:custGeom>
              <a:avLst/>
              <a:gdLst/>
              <a:ahLst/>
              <a:cxnLst/>
              <a:rect l="l" t="t" r="r" b="b"/>
              <a:pathLst>
                <a:path w="212972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212972" y="55018"/>
                  </a:lnTo>
                  <a:lnTo>
                    <a:pt x="212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65165" y="2673194"/>
              <a:ext cx="112147" cy="109900"/>
            </a:xfrm>
            <a:custGeom>
              <a:avLst/>
              <a:gdLst/>
              <a:ahLst/>
              <a:cxnLst/>
              <a:rect l="l" t="t" r="r" b="b"/>
              <a:pathLst>
                <a:path w="112147" h="109900" extrusionOk="0">
                  <a:moveTo>
                    <a:pt x="0" y="0"/>
                  </a:moveTo>
                  <a:lnTo>
                    <a:pt x="0" y="109901"/>
                  </a:lnTo>
                  <a:lnTo>
                    <a:pt x="112148" y="109901"/>
                  </a:lnTo>
                  <a:lnTo>
                    <a:pt x="112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65345" y="2785544"/>
              <a:ext cx="223329" cy="110777"/>
            </a:xfrm>
            <a:custGeom>
              <a:avLst/>
              <a:gdLst/>
              <a:ahLst/>
              <a:cxnLst/>
              <a:rect l="l" t="t" r="r" b="b"/>
              <a:pathLst>
                <a:path w="22332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3329" y="110777"/>
                  </a:lnTo>
                  <a:lnTo>
                    <a:pt x="2233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07182" y="2956057"/>
              <a:ext cx="224744" cy="110777"/>
            </a:xfrm>
            <a:custGeom>
              <a:avLst/>
              <a:gdLst/>
              <a:ahLst/>
              <a:cxnLst/>
              <a:rect l="l" t="t" r="r" b="b"/>
              <a:pathLst>
                <a:path w="224744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4744" y="110777"/>
                  </a:lnTo>
                  <a:lnTo>
                    <a:pt x="224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80391" y="3122279"/>
              <a:ext cx="212882" cy="110867"/>
            </a:xfrm>
            <a:custGeom>
              <a:avLst/>
              <a:gdLst/>
              <a:ahLst/>
              <a:cxnLst/>
              <a:rect l="l" t="t" r="r" b="b"/>
              <a:pathLst>
                <a:path w="212882" h="110867" extrusionOk="0">
                  <a:moveTo>
                    <a:pt x="0" y="0"/>
                  </a:moveTo>
                  <a:lnTo>
                    <a:pt x="0" y="110867"/>
                  </a:lnTo>
                  <a:lnTo>
                    <a:pt x="212883" y="110867"/>
                  </a:lnTo>
                  <a:lnTo>
                    <a:pt x="21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07229" y="3069213"/>
              <a:ext cx="112775" cy="110777"/>
            </a:xfrm>
            <a:custGeom>
              <a:avLst/>
              <a:gdLst/>
              <a:ahLst/>
              <a:cxnLst/>
              <a:rect l="l" t="t" r="r" b="b"/>
              <a:pathLst>
                <a:path w="22004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0049" y="110777"/>
                  </a:lnTo>
                  <a:lnTo>
                    <a:pt x="220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8039042" y="813483"/>
            <a:ext cx="4152953" cy="6044520"/>
            <a:chOff x="107182" y="2226019"/>
            <a:chExt cx="734620" cy="1069221"/>
          </a:xfrm>
        </p:grpSpPr>
        <p:sp>
          <p:nvSpPr>
            <p:cNvPr id="286" name="Google Shape;286;p9"/>
            <p:cNvSpPr/>
            <p:nvPr/>
          </p:nvSpPr>
          <p:spPr>
            <a:xfrm>
              <a:off x="107654" y="2514431"/>
              <a:ext cx="54635" cy="215219"/>
            </a:xfrm>
            <a:custGeom>
              <a:avLst/>
              <a:gdLst/>
              <a:ahLst/>
              <a:cxnLst/>
              <a:rect l="l" t="t" r="r" b="b"/>
              <a:pathLst>
                <a:path w="54635" h="215219" extrusionOk="0">
                  <a:moveTo>
                    <a:pt x="0" y="0"/>
                  </a:moveTo>
                  <a:lnTo>
                    <a:pt x="0" y="215219"/>
                  </a:lnTo>
                  <a:lnTo>
                    <a:pt x="54636" y="215219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07182" y="2456987"/>
              <a:ext cx="55107" cy="55107"/>
            </a:xfrm>
            <a:custGeom>
              <a:avLst/>
              <a:gdLst/>
              <a:ahLst/>
              <a:cxnLst/>
              <a:rect l="l" t="t" r="r" b="b"/>
              <a:pathLst>
                <a:path w="55107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5108" y="55108"/>
                  </a:lnTo>
                  <a:lnTo>
                    <a:pt x="55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07968" y="2732144"/>
              <a:ext cx="54164" cy="163930"/>
            </a:xfrm>
            <a:custGeom>
              <a:avLst/>
              <a:gdLst/>
              <a:ahLst/>
              <a:cxnLst/>
              <a:rect l="l" t="t" r="r" b="b"/>
              <a:pathLst>
                <a:path w="5416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164" y="163930"/>
                  </a:lnTo>
                  <a:lnTo>
                    <a:pt x="54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07749" y="2341425"/>
              <a:ext cx="54370" cy="112911"/>
            </a:xfrm>
            <a:custGeom>
              <a:avLst/>
              <a:gdLst/>
              <a:ahLst/>
              <a:cxnLst/>
              <a:rect l="l" t="t" r="r" b="b"/>
              <a:pathLst>
                <a:path w="110395" h="112911" extrusionOk="0">
                  <a:moveTo>
                    <a:pt x="0" y="0"/>
                  </a:moveTo>
                  <a:lnTo>
                    <a:pt x="0" y="112911"/>
                  </a:lnTo>
                  <a:lnTo>
                    <a:pt x="110395" y="112911"/>
                  </a:lnTo>
                  <a:lnTo>
                    <a:pt x="11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317" y="2226019"/>
              <a:ext cx="54838" cy="112799"/>
            </a:xfrm>
            <a:custGeom>
              <a:avLst/>
              <a:gdLst/>
              <a:ahLst/>
              <a:cxnLst/>
              <a:rect l="l" t="t" r="r" b="b"/>
              <a:pathLst>
                <a:path w="54838" h="112799" extrusionOk="0">
                  <a:moveTo>
                    <a:pt x="0" y="0"/>
                  </a:moveTo>
                  <a:lnTo>
                    <a:pt x="0" y="112799"/>
                  </a:lnTo>
                  <a:lnTo>
                    <a:pt x="54838" y="112799"/>
                  </a:lnTo>
                  <a:lnTo>
                    <a:pt x="54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80278" y="3068676"/>
              <a:ext cx="51760" cy="51760"/>
            </a:xfrm>
            <a:custGeom>
              <a:avLst/>
              <a:gdLst/>
              <a:ahLst/>
              <a:cxnLst/>
              <a:rect l="l" t="t" r="r" b="b"/>
              <a:pathLst>
                <a:path w="51760" h="51760" extrusionOk="0">
                  <a:moveTo>
                    <a:pt x="0" y="0"/>
                  </a:moveTo>
                  <a:lnTo>
                    <a:pt x="0" y="51760"/>
                  </a:lnTo>
                  <a:lnTo>
                    <a:pt x="51760" y="51760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91887" y="2852716"/>
              <a:ext cx="51603" cy="153573"/>
            </a:xfrm>
            <a:custGeom>
              <a:avLst/>
              <a:gdLst/>
              <a:ahLst/>
              <a:cxnLst/>
              <a:rect l="l" t="t" r="r" b="b"/>
              <a:pathLst>
                <a:path w="51603" h="153573" extrusionOk="0">
                  <a:moveTo>
                    <a:pt x="0" y="0"/>
                  </a:moveTo>
                  <a:lnTo>
                    <a:pt x="0" y="153574"/>
                  </a:lnTo>
                  <a:lnTo>
                    <a:pt x="51603" y="153574"/>
                  </a:lnTo>
                  <a:lnTo>
                    <a:pt x="516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91819" y="3009030"/>
              <a:ext cx="217353" cy="110777"/>
            </a:xfrm>
            <a:custGeom>
              <a:avLst/>
              <a:gdLst/>
              <a:ahLst/>
              <a:cxnLst/>
              <a:rect l="l" t="t" r="r" b="b"/>
              <a:pathLst>
                <a:path w="217353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17353" y="110777"/>
                  </a:lnTo>
                  <a:lnTo>
                    <a:pt x="217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35004" y="2956012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727206" y="3179633"/>
              <a:ext cx="114596" cy="115517"/>
            </a:xfrm>
            <a:custGeom>
              <a:avLst/>
              <a:gdLst/>
              <a:ahLst/>
              <a:cxnLst/>
              <a:rect l="l" t="t" r="r" b="b"/>
              <a:pathLst>
                <a:path w="114596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114596" y="115517"/>
                  </a:lnTo>
                  <a:lnTo>
                    <a:pt x="11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88921" y="3235842"/>
              <a:ext cx="219891" cy="59398"/>
            </a:xfrm>
            <a:custGeom>
              <a:avLst/>
              <a:gdLst/>
              <a:ahLst/>
              <a:cxnLst/>
              <a:rect l="l" t="t" r="r" b="b"/>
              <a:pathLst>
                <a:path w="219891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219892" y="59399"/>
                  </a:lnTo>
                  <a:lnTo>
                    <a:pt x="219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96688" y="3122436"/>
              <a:ext cx="111990" cy="110777"/>
            </a:xfrm>
            <a:custGeom>
              <a:avLst/>
              <a:gdLst/>
              <a:ahLst/>
              <a:cxnLst/>
              <a:rect l="l" t="t" r="r" b="b"/>
              <a:pathLst>
                <a:path w="111990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111990" y="110777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23036" y="2615840"/>
              <a:ext cx="54074" cy="55107"/>
            </a:xfrm>
            <a:custGeom>
              <a:avLst/>
              <a:gdLst/>
              <a:ahLst/>
              <a:cxnLst/>
              <a:rect l="l" t="t" r="r" b="b"/>
              <a:pathLst>
                <a:path w="54074" h="55107" extrusionOk="0">
                  <a:moveTo>
                    <a:pt x="0" y="0"/>
                  </a:moveTo>
                  <a:lnTo>
                    <a:pt x="0" y="55108"/>
                  </a:lnTo>
                  <a:lnTo>
                    <a:pt x="54074" y="55108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69155" y="3064340"/>
              <a:ext cx="54928" cy="55938"/>
            </a:xfrm>
            <a:custGeom>
              <a:avLst/>
              <a:gdLst/>
              <a:ahLst/>
              <a:cxnLst/>
              <a:rect l="l" t="t" r="r" b="b"/>
              <a:pathLst>
                <a:path w="54928" h="55938" extrusionOk="0">
                  <a:moveTo>
                    <a:pt x="0" y="0"/>
                  </a:moveTo>
                  <a:lnTo>
                    <a:pt x="0" y="55939"/>
                  </a:lnTo>
                  <a:lnTo>
                    <a:pt x="54928" y="55939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80166" y="2673239"/>
              <a:ext cx="51760" cy="110058"/>
            </a:xfrm>
            <a:custGeom>
              <a:avLst/>
              <a:gdLst/>
              <a:ahLst/>
              <a:cxnLst/>
              <a:rect l="l" t="t" r="r" b="b"/>
              <a:pathLst>
                <a:path w="51760" h="110058" extrusionOk="0">
                  <a:moveTo>
                    <a:pt x="0" y="0"/>
                  </a:moveTo>
                  <a:lnTo>
                    <a:pt x="0" y="110058"/>
                  </a:lnTo>
                  <a:lnTo>
                    <a:pt x="51760" y="110058"/>
                  </a:lnTo>
                  <a:lnTo>
                    <a:pt x="51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11913" y="3179723"/>
              <a:ext cx="54074" cy="115517"/>
            </a:xfrm>
            <a:custGeom>
              <a:avLst/>
              <a:gdLst/>
              <a:ahLst/>
              <a:cxnLst/>
              <a:rect l="l" t="t" r="r" b="b"/>
              <a:pathLst>
                <a:path w="54074" h="115517" extrusionOk="0">
                  <a:moveTo>
                    <a:pt x="0" y="0"/>
                  </a:moveTo>
                  <a:lnTo>
                    <a:pt x="0" y="115517"/>
                  </a:lnTo>
                  <a:lnTo>
                    <a:pt x="54074" y="115517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07834" y="3182509"/>
              <a:ext cx="111990" cy="112731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0" y="0"/>
                  </a:moveTo>
                  <a:lnTo>
                    <a:pt x="0" y="112732"/>
                  </a:lnTo>
                  <a:lnTo>
                    <a:pt x="111990" y="112732"/>
                  </a:lnTo>
                  <a:lnTo>
                    <a:pt x="111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611913" y="3013209"/>
              <a:ext cx="54074" cy="163930"/>
            </a:xfrm>
            <a:custGeom>
              <a:avLst/>
              <a:gdLst/>
              <a:ahLst/>
              <a:cxnLst/>
              <a:rect l="l" t="t" r="r" b="b"/>
              <a:pathLst>
                <a:path w="54074" h="163930" extrusionOk="0">
                  <a:moveTo>
                    <a:pt x="0" y="0"/>
                  </a:moveTo>
                  <a:lnTo>
                    <a:pt x="0" y="163930"/>
                  </a:lnTo>
                  <a:lnTo>
                    <a:pt x="54074" y="163930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65323" y="2558373"/>
              <a:ext cx="54635" cy="112327"/>
            </a:xfrm>
            <a:custGeom>
              <a:avLst/>
              <a:gdLst/>
              <a:ahLst/>
              <a:cxnLst/>
              <a:rect l="l" t="t" r="r" b="b"/>
              <a:pathLst>
                <a:path w="54635" h="112327" extrusionOk="0">
                  <a:moveTo>
                    <a:pt x="0" y="0"/>
                  </a:moveTo>
                  <a:lnTo>
                    <a:pt x="0" y="112327"/>
                  </a:lnTo>
                  <a:lnTo>
                    <a:pt x="54636" y="112327"/>
                  </a:lnTo>
                  <a:lnTo>
                    <a:pt x="54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22992" y="3235842"/>
              <a:ext cx="166064" cy="59398"/>
            </a:xfrm>
            <a:custGeom>
              <a:avLst/>
              <a:gdLst/>
              <a:ahLst/>
              <a:cxnLst/>
              <a:rect l="l" t="t" r="r" b="b"/>
              <a:pathLst>
                <a:path w="166064" h="59398" extrusionOk="0">
                  <a:moveTo>
                    <a:pt x="0" y="0"/>
                  </a:moveTo>
                  <a:lnTo>
                    <a:pt x="0" y="59399"/>
                  </a:lnTo>
                  <a:lnTo>
                    <a:pt x="166065" y="59399"/>
                  </a:lnTo>
                  <a:lnTo>
                    <a:pt x="16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669155" y="3123020"/>
              <a:ext cx="54928" cy="172220"/>
            </a:xfrm>
            <a:custGeom>
              <a:avLst/>
              <a:gdLst/>
              <a:ahLst/>
              <a:cxnLst/>
              <a:rect l="l" t="t" r="r" b="b"/>
              <a:pathLst>
                <a:path w="54928" h="172220" extrusionOk="0">
                  <a:moveTo>
                    <a:pt x="0" y="0"/>
                  </a:moveTo>
                  <a:lnTo>
                    <a:pt x="0" y="172220"/>
                  </a:lnTo>
                  <a:lnTo>
                    <a:pt x="54928" y="172220"/>
                  </a:lnTo>
                  <a:lnTo>
                    <a:pt x="54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23036" y="3068564"/>
              <a:ext cx="54074" cy="164671"/>
            </a:xfrm>
            <a:custGeom>
              <a:avLst/>
              <a:gdLst/>
              <a:ahLst/>
              <a:cxnLst/>
              <a:rect l="l" t="t" r="r" b="b"/>
              <a:pathLst>
                <a:path w="54074" h="164671" extrusionOk="0">
                  <a:moveTo>
                    <a:pt x="0" y="0"/>
                  </a:moveTo>
                  <a:lnTo>
                    <a:pt x="0" y="164672"/>
                  </a:lnTo>
                  <a:lnTo>
                    <a:pt x="54074" y="164672"/>
                  </a:lnTo>
                  <a:lnTo>
                    <a:pt x="54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23104" y="2898545"/>
              <a:ext cx="166131" cy="55017"/>
            </a:xfrm>
            <a:custGeom>
              <a:avLst/>
              <a:gdLst/>
              <a:ahLst/>
              <a:cxnLst/>
              <a:rect l="l" t="t" r="r" b="b"/>
              <a:pathLst>
                <a:path w="166131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166132" y="55018"/>
                  </a:lnTo>
                  <a:lnTo>
                    <a:pt x="166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AE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07229" y="2898543"/>
              <a:ext cx="112875" cy="55017"/>
            </a:xfrm>
            <a:custGeom>
              <a:avLst/>
              <a:gdLst/>
              <a:ahLst/>
              <a:cxnLst/>
              <a:rect l="l" t="t" r="r" b="b"/>
              <a:pathLst>
                <a:path w="212972" h="55017" extrusionOk="0">
                  <a:moveTo>
                    <a:pt x="0" y="0"/>
                  </a:moveTo>
                  <a:lnTo>
                    <a:pt x="0" y="55018"/>
                  </a:lnTo>
                  <a:lnTo>
                    <a:pt x="212972" y="55018"/>
                  </a:lnTo>
                  <a:lnTo>
                    <a:pt x="212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65165" y="2673194"/>
              <a:ext cx="112147" cy="109900"/>
            </a:xfrm>
            <a:custGeom>
              <a:avLst/>
              <a:gdLst/>
              <a:ahLst/>
              <a:cxnLst/>
              <a:rect l="l" t="t" r="r" b="b"/>
              <a:pathLst>
                <a:path w="112147" h="109900" extrusionOk="0">
                  <a:moveTo>
                    <a:pt x="0" y="0"/>
                  </a:moveTo>
                  <a:lnTo>
                    <a:pt x="0" y="109901"/>
                  </a:lnTo>
                  <a:lnTo>
                    <a:pt x="112148" y="109901"/>
                  </a:lnTo>
                  <a:lnTo>
                    <a:pt x="112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65345" y="2785544"/>
              <a:ext cx="223329" cy="110777"/>
            </a:xfrm>
            <a:custGeom>
              <a:avLst/>
              <a:gdLst/>
              <a:ahLst/>
              <a:cxnLst/>
              <a:rect l="l" t="t" r="r" b="b"/>
              <a:pathLst>
                <a:path w="22332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3329" y="110777"/>
                  </a:lnTo>
                  <a:lnTo>
                    <a:pt x="2233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07182" y="2956057"/>
              <a:ext cx="224744" cy="110777"/>
            </a:xfrm>
            <a:custGeom>
              <a:avLst/>
              <a:gdLst/>
              <a:ahLst/>
              <a:cxnLst/>
              <a:rect l="l" t="t" r="r" b="b"/>
              <a:pathLst>
                <a:path w="224744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4744" y="110777"/>
                  </a:lnTo>
                  <a:lnTo>
                    <a:pt x="224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80391" y="3122279"/>
              <a:ext cx="212882" cy="110867"/>
            </a:xfrm>
            <a:custGeom>
              <a:avLst/>
              <a:gdLst/>
              <a:ahLst/>
              <a:cxnLst/>
              <a:rect l="l" t="t" r="r" b="b"/>
              <a:pathLst>
                <a:path w="212882" h="110867" extrusionOk="0">
                  <a:moveTo>
                    <a:pt x="0" y="0"/>
                  </a:moveTo>
                  <a:lnTo>
                    <a:pt x="0" y="110867"/>
                  </a:lnTo>
                  <a:lnTo>
                    <a:pt x="212883" y="110867"/>
                  </a:lnTo>
                  <a:lnTo>
                    <a:pt x="21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07229" y="3069213"/>
              <a:ext cx="112775" cy="110777"/>
            </a:xfrm>
            <a:custGeom>
              <a:avLst/>
              <a:gdLst/>
              <a:ahLst/>
              <a:cxnLst/>
              <a:rect l="l" t="t" r="r" b="b"/>
              <a:pathLst>
                <a:path w="220049" h="110777" extrusionOk="0">
                  <a:moveTo>
                    <a:pt x="0" y="0"/>
                  </a:moveTo>
                  <a:lnTo>
                    <a:pt x="0" y="110777"/>
                  </a:lnTo>
                  <a:lnTo>
                    <a:pt x="220049" y="110777"/>
                  </a:lnTo>
                  <a:lnTo>
                    <a:pt x="220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81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535833" y="614467"/>
            <a:ext cx="5814000" cy="3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17" name="Google Shape;317;p10"/>
          <p:cNvGrpSpPr/>
          <p:nvPr/>
        </p:nvGrpSpPr>
        <p:grpSpPr>
          <a:xfrm>
            <a:off x="-220" y="3683952"/>
            <a:ext cx="12195821" cy="3174619"/>
            <a:chOff x="-165" y="2762964"/>
            <a:chExt cx="9146866" cy="2380964"/>
          </a:xfrm>
        </p:grpSpPr>
        <p:sp>
          <p:nvSpPr>
            <p:cNvPr id="318" name="Google Shape;318;p10"/>
            <p:cNvSpPr/>
            <p:nvPr/>
          </p:nvSpPr>
          <p:spPr>
            <a:xfrm rot="10800000">
              <a:off x="8918665" y="3076138"/>
              <a:ext cx="228036" cy="677442"/>
            </a:xfrm>
            <a:custGeom>
              <a:avLst/>
              <a:gdLst/>
              <a:ahLst/>
              <a:cxnLst/>
              <a:rect l="l" t="t" r="r" b="b"/>
              <a:pathLst>
                <a:path w="53782" h="159774" extrusionOk="0">
                  <a:moveTo>
                    <a:pt x="53782" y="159774"/>
                  </a:moveTo>
                  <a:lnTo>
                    <a:pt x="53782" y="0"/>
                  </a:lnTo>
                  <a:lnTo>
                    <a:pt x="0" y="0"/>
                  </a:lnTo>
                  <a:lnTo>
                    <a:pt x="0" y="159774"/>
                  </a:lnTo>
                  <a:lnTo>
                    <a:pt x="53782" y="15977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 rot="10800000">
              <a:off x="8248270" y="4688048"/>
              <a:ext cx="898142" cy="455881"/>
            </a:xfrm>
            <a:custGeom>
              <a:avLst/>
              <a:gdLst/>
              <a:ahLst/>
              <a:cxnLst/>
              <a:rect l="l" t="t" r="r" b="b"/>
              <a:pathLst>
                <a:path w="211826" h="107519" extrusionOk="0">
                  <a:moveTo>
                    <a:pt x="211827" y="107520"/>
                  </a:moveTo>
                  <a:lnTo>
                    <a:pt x="211827" y="0"/>
                  </a:lnTo>
                  <a:lnTo>
                    <a:pt x="0" y="0"/>
                  </a:lnTo>
                  <a:lnTo>
                    <a:pt x="0" y="107520"/>
                  </a:lnTo>
                  <a:lnTo>
                    <a:pt x="211827" y="10752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 rot="10800000">
              <a:off x="8689196" y="3763538"/>
              <a:ext cx="457216" cy="914432"/>
            </a:xfrm>
            <a:custGeom>
              <a:avLst/>
              <a:gdLst/>
              <a:ahLst/>
              <a:cxnLst/>
              <a:rect l="l" t="t" r="r" b="b"/>
              <a:pathLst>
                <a:path w="107834" h="215668" extrusionOk="0">
                  <a:moveTo>
                    <a:pt x="107834" y="215646"/>
                  </a:moveTo>
                  <a:lnTo>
                    <a:pt x="107834" y="0"/>
                  </a:lnTo>
                  <a:lnTo>
                    <a:pt x="0" y="0"/>
                  </a:lnTo>
                  <a:lnTo>
                    <a:pt x="0" y="215668"/>
                  </a:lnTo>
                  <a:lnTo>
                    <a:pt x="107834" y="21566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 rot="10800000">
              <a:off x="8248281" y="4238092"/>
              <a:ext cx="429783" cy="439879"/>
            </a:xfrm>
            <a:custGeom>
              <a:avLst/>
              <a:gdLst/>
              <a:ahLst/>
              <a:cxnLst/>
              <a:rect l="l" t="t" r="r" b="b"/>
              <a:pathLst>
                <a:path w="101364" h="103745" extrusionOk="0">
                  <a:moveTo>
                    <a:pt x="101364" y="103745"/>
                  </a:moveTo>
                  <a:lnTo>
                    <a:pt x="101364" y="0"/>
                  </a:lnTo>
                  <a:lnTo>
                    <a:pt x="0" y="0"/>
                  </a:lnTo>
                  <a:lnTo>
                    <a:pt x="0" y="103745"/>
                  </a:lnTo>
                  <a:lnTo>
                    <a:pt x="101364" y="10374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 rot="10800000">
              <a:off x="7539321" y="4914562"/>
              <a:ext cx="698205" cy="229367"/>
            </a:xfrm>
            <a:custGeom>
              <a:avLst/>
              <a:gdLst/>
              <a:ahLst/>
              <a:cxnLst/>
              <a:rect l="l" t="t" r="r" b="b"/>
              <a:pathLst>
                <a:path w="164671" h="54096" extrusionOk="0">
                  <a:moveTo>
                    <a:pt x="0" y="54097"/>
                  </a:moveTo>
                  <a:lnTo>
                    <a:pt x="164672" y="54097"/>
                  </a:lnTo>
                  <a:lnTo>
                    <a:pt x="164672" y="0"/>
                  </a:lnTo>
                  <a:lnTo>
                    <a:pt x="0" y="0"/>
                  </a:lnTo>
                  <a:lnTo>
                    <a:pt x="0" y="540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10800000">
              <a:off x="8448693" y="3994550"/>
              <a:ext cx="229274" cy="233654"/>
            </a:xfrm>
            <a:custGeom>
              <a:avLst/>
              <a:gdLst/>
              <a:ahLst/>
              <a:cxnLst/>
              <a:rect l="l" t="t" r="r" b="b"/>
              <a:pathLst>
                <a:path w="54074" h="55107" extrusionOk="0">
                  <a:moveTo>
                    <a:pt x="54074" y="55108"/>
                  </a:moveTo>
                  <a:lnTo>
                    <a:pt x="54074" y="0"/>
                  </a:lnTo>
                  <a:lnTo>
                    <a:pt x="0" y="0"/>
                  </a:lnTo>
                  <a:lnTo>
                    <a:pt x="0" y="55108"/>
                  </a:lnTo>
                  <a:lnTo>
                    <a:pt x="54074" y="5510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10800000">
              <a:off x="8689206" y="3523165"/>
              <a:ext cx="219462" cy="230414"/>
            </a:xfrm>
            <a:custGeom>
              <a:avLst/>
              <a:gdLst/>
              <a:ahLst/>
              <a:cxnLst/>
              <a:rect l="l" t="t" r="r" b="b"/>
              <a:pathLst>
                <a:path w="51760" h="54343" extrusionOk="0">
                  <a:moveTo>
                    <a:pt x="51760" y="54344"/>
                  </a:moveTo>
                  <a:lnTo>
                    <a:pt x="51760" y="0"/>
                  </a:lnTo>
                  <a:lnTo>
                    <a:pt x="0" y="0"/>
                  </a:lnTo>
                  <a:lnTo>
                    <a:pt x="0" y="54344"/>
                  </a:lnTo>
                  <a:lnTo>
                    <a:pt x="51760" y="5434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10800000">
              <a:off x="8008253" y="4237038"/>
              <a:ext cx="228892" cy="667533"/>
            </a:xfrm>
            <a:custGeom>
              <a:avLst/>
              <a:gdLst/>
              <a:ahLst/>
              <a:cxnLst/>
              <a:rect l="l" t="t" r="r" b="b"/>
              <a:pathLst>
                <a:path w="53984" h="157437" extrusionOk="0">
                  <a:moveTo>
                    <a:pt x="53985" y="157438"/>
                  </a:moveTo>
                  <a:lnTo>
                    <a:pt x="53985" y="0"/>
                  </a:lnTo>
                  <a:lnTo>
                    <a:pt x="0" y="0"/>
                  </a:lnTo>
                  <a:lnTo>
                    <a:pt x="0" y="157438"/>
                  </a:lnTo>
                  <a:lnTo>
                    <a:pt x="53985" y="15743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 flipH="1">
              <a:off x="-165" y="4665376"/>
              <a:ext cx="474838" cy="477979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111990" y="0"/>
                  </a:moveTo>
                  <a:lnTo>
                    <a:pt x="111990" y="112732"/>
                  </a:lnTo>
                  <a:lnTo>
                    <a:pt x="0" y="112732"/>
                  </a:lnTo>
                  <a:lnTo>
                    <a:pt x="0" y="0"/>
                  </a:lnTo>
                  <a:lnTo>
                    <a:pt x="11199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 flipH="1">
              <a:off x="484563" y="4914736"/>
              <a:ext cx="604192" cy="228608"/>
            </a:xfrm>
            <a:custGeom>
              <a:avLst/>
              <a:gdLst/>
              <a:ahLst/>
              <a:cxnLst/>
              <a:rect l="l" t="t" r="r" b="b"/>
              <a:pathLst>
                <a:path w="142498" h="53917" extrusionOk="0">
                  <a:moveTo>
                    <a:pt x="142498" y="0"/>
                  </a:moveTo>
                  <a:lnTo>
                    <a:pt x="142498" y="53917"/>
                  </a:lnTo>
                  <a:lnTo>
                    <a:pt x="0" y="53917"/>
                  </a:lnTo>
                  <a:lnTo>
                    <a:pt x="0" y="0"/>
                  </a:lnTo>
                  <a:lnTo>
                    <a:pt x="142498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 flipH="1">
              <a:off x="-163" y="3470189"/>
              <a:ext cx="228608" cy="697158"/>
            </a:xfrm>
            <a:custGeom>
              <a:avLst/>
              <a:gdLst/>
              <a:ahLst/>
              <a:cxnLst/>
              <a:rect l="l" t="t" r="r" b="b"/>
              <a:pathLst>
                <a:path w="53917" h="164424" extrusionOk="0">
                  <a:moveTo>
                    <a:pt x="53917" y="0"/>
                  </a:moveTo>
                  <a:lnTo>
                    <a:pt x="53917" y="164425"/>
                  </a:lnTo>
                  <a:lnTo>
                    <a:pt x="0" y="164425"/>
                  </a:lnTo>
                  <a:lnTo>
                    <a:pt x="0" y="0"/>
                  </a:lnTo>
                  <a:lnTo>
                    <a:pt x="53917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 flipH="1">
              <a:off x="-165" y="4177414"/>
              <a:ext cx="474838" cy="477979"/>
            </a:xfrm>
            <a:custGeom>
              <a:avLst/>
              <a:gdLst/>
              <a:ahLst/>
              <a:cxnLst/>
              <a:rect l="l" t="t" r="r" b="b"/>
              <a:pathLst>
                <a:path w="111990" h="112731" extrusionOk="0">
                  <a:moveTo>
                    <a:pt x="111990" y="0"/>
                  </a:moveTo>
                  <a:lnTo>
                    <a:pt x="111990" y="112732"/>
                  </a:lnTo>
                  <a:lnTo>
                    <a:pt x="0" y="112732"/>
                  </a:lnTo>
                  <a:lnTo>
                    <a:pt x="0" y="0"/>
                  </a:lnTo>
                  <a:lnTo>
                    <a:pt x="11199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 flipH="1">
              <a:off x="-163" y="2762964"/>
              <a:ext cx="228608" cy="697158"/>
            </a:xfrm>
            <a:custGeom>
              <a:avLst/>
              <a:gdLst/>
              <a:ahLst/>
              <a:cxnLst/>
              <a:rect l="l" t="t" r="r" b="b"/>
              <a:pathLst>
                <a:path w="53917" h="164424" extrusionOk="0">
                  <a:moveTo>
                    <a:pt x="53917" y="0"/>
                  </a:moveTo>
                  <a:lnTo>
                    <a:pt x="53917" y="164425"/>
                  </a:lnTo>
                  <a:lnTo>
                    <a:pt x="0" y="164425"/>
                  </a:lnTo>
                  <a:lnTo>
                    <a:pt x="0" y="0"/>
                  </a:lnTo>
                  <a:lnTo>
                    <a:pt x="53917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75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Nunito Sans Black"/>
              <a:buNone/>
              <a:defRPr sz="3300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81171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frog-assets.itch.io/kings-and-pig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@KaarinGam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>
            <a:spLocks noGrp="1"/>
          </p:cNvSpPr>
          <p:nvPr>
            <p:ph type="ctrTitle"/>
          </p:nvPr>
        </p:nvSpPr>
        <p:spPr>
          <a:xfrm>
            <a:off x="1630000" y="1101901"/>
            <a:ext cx="7511200" cy="32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2D</a:t>
            </a:r>
            <a:br>
              <a:rPr lang="en" dirty="0"/>
            </a:br>
            <a:r>
              <a:rPr lang="en" dirty="0"/>
              <a:t>GAME</a:t>
            </a:r>
            <a:r>
              <a:rPr lang="en" dirty="0">
                <a:solidFill>
                  <a:schemeClr val="bg1"/>
                </a:solidFill>
              </a:rPr>
              <a:t>jj</a:t>
            </a:r>
            <a:br>
              <a:rPr lang="en" dirty="0"/>
            </a:br>
            <a:r>
              <a:rPr lang="en" dirty="0"/>
              <a:t>DUNGEON</a:t>
            </a:r>
            <a:r>
              <a:rPr lang="en" dirty="0">
                <a:solidFill>
                  <a:schemeClr val="bg1"/>
                </a:solidFill>
              </a:rPr>
              <a:t>jjjj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1" name="Google Shape;471;p22"/>
          <p:cNvSpPr txBox="1">
            <a:spLocks noGrp="1"/>
          </p:cNvSpPr>
          <p:nvPr>
            <p:ph type="subTitle" idx="1"/>
          </p:nvPr>
        </p:nvSpPr>
        <p:spPr>
          <a:xfrm>
            <a:off x="1630000" y="4501101"/>
            <a:ext cx="7511200" cy="68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Group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01F6C7-F96A-3F39-4D8F-FD2BDAA0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728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E192E-0575-EE55-418F-F64DFFC5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882990" y="2858406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6000" dirty="0"/>
              <a:t>Player Class</a:t>
            </a:r>
            <a:endParaRPr sz="6000" dirty="0"/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909010" y="2345057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 lang="en-US" sz="20000" kern="0" dirty="0"/>
          </a:p>
        </p:txBody>
      </p:sp>
    </p:spTree>
    <p:extLst>
      <p:ext uri="{BB962C8B-B14F-4D97-AF65-F5344CB8AC3E}">
        <p14:creationId xmlns:p14="http://schemas.microsoft.com/office/powerpoint/2010/main" val="40517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8C8C05-144A-2A8E-549F-5C739FF5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925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5BBF1B-A2D5-F72B-C6EB-5C989429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5763"/>
            <a:ext cx="12192000" cy="4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882990" y="2858406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6000" dirty="0"/>
              <a:t>Piggy Enemy Behavior</a:t>
            </a:r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909010" y="2345057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 lang="en-US" sz="20000" kern="0" dirty="0"/>
          </a:p>
        </p:txBody>
      </p:sp>
    </p:spTree>
    <p:extLst>
      <p:ext uri="{BB962C8B-B14F-4D97-AF65-F5344CB8AC3E}">
        <p14:creationId xmlns:p14="http://schemas.microsoft.com/office/powerpoint/2010/main" val="226347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cording 2024-06-14 101131">
            <a:hlinkClick r:id="" action="ppaction://media"/>
            <a:extLst>
              <a:ext uri="{FF2B5EF4-FFF2-40B4-BE49-F238E27FC236}">
                <a16:creationId xmlns:a16="http://schemas.microsoft.com/office/drawing/2014/main" id="{DFBFF84D-3C59-53B7-B568-3528612425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052" y="4050069"/>
            <a:ext cx="13954709" cy="2807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79FA1-D428-1BB9-1655-B0187AFAC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051" y="-228600"/>
            <a:ext cx="12192000" cy="42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6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06B70-3804-A31B-919B-8DD0CE6E1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04"/>
          <a:stretch/>
        </p:blipFill>
        <p:spPr>
          <a:xfrm>
            <a:off x="-12052" y="-201089"/>
            <a:ext cx="12192000" cy="4427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7FB58C-1428-8C6F-736C-9DA6300F7A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11"/>
          <a:stretch/>
        </p:blipFill>
        <p:spPr>
          <a:xfrm>
            <a:off x="-12052" y="3785419"/>
            <a:ext cx="12192000" cy="45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882990" y="2858406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/>
              <a:t>RENDER</a:t>
            </a:r>
            <a:endParaRPr sz="6000" dirty="0"/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909010" y="2345057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 lang="en-US" sz="20000" kern="0" dirty="0"/>
          </a:p>
        </p:txBody>
      </p:sp>
    </p:spTree>
    <p:extLst>
      <p:ext uri="{BB962C8B-B14F-4D97-AF65-F5344CB8AC3E}">
        <p14:creationId xmlns:p14="http://schemas.microsoft.com/office/powerpoint/2010/main" val="281527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7B6FC-24F3-0AFC-6DD3-8AEFCB84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147287" y="3302571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/>
              <a:t>REFERENCES</a:t>
            </a:r>
            <a:endParaRPr sz="6000" dirty="0"/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074820" y="2501468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r>
              <a:rPr lang="en-US" sz="20000" kern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238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>
            <a:spLocks noGrp="1"/>
          </p:cNvSpPr>
          <p:nvPr>
            <p:ph type="title"/>
          </p:nvPr>
        </p:nvSpPr>
        <p:spPr>
          <a:xfrm>
            <a:off x="877800" y="328880"/>
            <a:ext cx="10436400" cy="1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TEAM MEMBERS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FF9BB-80CD-B7DA-E350-745DC36CA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8550"/>
              </p:ext>
            </p:extLst>
          </p:nvPr>
        </p:nvGraphicFramePr>
        <p:xfrm>
          <a:off x="512762" y="1514880"/>
          <a:ext cx="11166475" cy="407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0751">
                  <a:extLst>
                    <a:ext uri="{9D8B030D-6E8A-4147-A177-3AD203B41FA5}">
                      <a16:colId xmlns:a16="http://schemas.microsoft.com/office/drawing/2014/main" val="663794149"/>
                    </a:ext>
                  </a:extLst>
                </a:gridCol>
                <a:gridCol w="2872018">
                  <a:extLst>
                    <a:ext uri="{9D8B030D-6E8A-4147-A177-3AD203B41FA5}">
                      <a16:colId xmlns:a16="http://schemas.microsoft.com/office/drawing/2014/main" val="1187513875"/>
                    </a:ext>
                  </a:extLst>
                </a:gridCol>
                <a:gridCol w="5453706">
                  <a:extLst>
                    <a:ext uri="{9D8B030D-6E8A-4147-A177-3AD203B41FA5}">
                      <a16:colId xmlns:a16="http://schemas.microsoft.com/office/drawing/2014/main" val="1808797208"/>
                    </a:ext>
                  </a:extLst>
                </a:gridCol>
              </a:tblGrid>
              <a:tr h="635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Full Name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Student ID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Declaration of contribution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924695"/>
                  </a:ext>
                </a:extLst>
              </a:tr>
              <a:tr h="6350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Đỗ Gia Thụy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ITCSIU21237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Handle enemy configuration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941004"/>
                  </a:ext>
                </a:extLst>
              </a:tr>
              <a:tr h="6350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Nguyễn Thanh Tú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000" kern="100">
                          <a:effectLst/>
                        </a:rPr>
                        <a:t>ITITIU21338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Create overlay screen, make presentation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002990"/>
                  </a:ext>
                </a:extLst>
              </a:tr>
              <a:tr h="6713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Đỗ Huỳnh Duy Tiến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ITCSIU22291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Write report and handle the control of player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08656"/>
                  </a:ext>
                </a:extLst>
              </a:tr>
              <a:tr h="6350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Lý Khải Minh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ITITSB22008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Config canon and projectiles and traps, make presentation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402363"/>
                  </a:ext>
                </a:extLst>
              </a:tr>
              <a:tr h="6350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Nguyễn Khánh Vinh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ITDSIU21129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Create levels for the game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400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/>
          <p:nvPr/>
        </p:nvSpPr>
        <p:spPr>
          <a:xfrm>
            <a:off x="1010897" y="4610149"/>
            <a:ext cx="1083600" cy="108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" name="Google Shape;734;p34"/>
          <p:cNvSpPr/>
          <p:nvPr/>
        </p:nvSpPr>
        <p:spPr>
          <a:xfrm>
            <a:off x="10097564" y="1621183"/>
            <a:ext cx="1083600" cy="108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850;p40">
            <a:extLst>
              <a:ext uri="{FF2B5EF4-FFF2-40B4-BE49-F238E27FC236}">
                <a16:creationId xmlns:a16="http://schemas.microsoft.com/office/drawing/2014/main" id="{E3852D43-2D18-3B0E-29C1-1A37C93A4C78}"/>
              </a:ext>
            </a:extLst>
          </p:cNvPr>
          <p:cNvSpPr txBox="1"/>
          <p:nvPr/>
        </p:nvSpPr>
        <p:spPr>
          <a:xfrm>
            <a:off x="1010836" y="2408272"/>
            <a:ext cx="9300608" cy="316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Images from </a:t>
            </a:r>
            <a:r>
              <a:rPr lang="en-US" sz="3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https://pixelfrog-assets.itch.io/kings-and-pigs</a:t>
            </a:r>
            <a:endParaRPr lang="en-US" sz="30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Tutorial 2d platformer game: </a:t>
            </a:r>
            <a:r>
              <a:rPr lang="en-US" sz="3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https://www.youtube.com/@KaarinGaming</a:t>
            </a:r>
            <a:endParaRPr lang="en-US" sz="3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Google Shape;832;p40">
            <a:extLst>
              <a:ext uri="{FF2B5EF4-FFF2-40B4-BE49-F238E27FC236}">
                <a16:creationId xmlns:a16="http://schemas.microsoft.com/office/drawing/2014/main" id="{6A8DAFD4-C29B-3C22-6CEC-D18949C66E40}"/>
              </a:ext>
            </a:extLst>
          </p:cNvPr>
          <p:cNvSpPr txBox="1">
            <a:spLocks/>
          </p:cNvSpPr>
          <p:nvPr/>
        </p:nvSpPr>
        <p:spPr>
          <a:xfrm>
            <a:off x="2242800" y="599674"/>
            <a:ext cx="770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400" b="0" i="0" u="none" strike="noStrike" cap="none">
                <a:solidFill>
                  <a:schemeClr val="lt2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1551327" y="2665400"/>
            <a:ext cx="8576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 FOR WATCHING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877800" y="2430395"/>
            <a:ext cx="10436400" cy="11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dirty="0"/>
              <a:t>Q</a:t>
            </a:r>
            <a:r>
              <a:rPr lang="en" sz="6000" dirty="0"/>
              <a:t>&amp;A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"/>
          <p:cNvSpPr txBox="1">
            <a:spLocks noGrp="1"/>
          </p:cNvSpPr>
          <p:nvPr>
            <p:ph type="title"/>
          </p:nvPr>
        </p:nvSpPr>
        <p:spPr>
          <a:xfrm>
            <a:off x="960000" y="458441"/>
            <a:ext cx="10272000" cy="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533" dirty="0"/>
              <a:t>TABLE OF CONTENT</a:t>
            </a:r>
            <a:endParaRPr dirty="0"/>
          </a:p>
        </p:txBody>
      </p:sp>
      <p:cxnSp>
        <p:nvCxnSpPr>
          <p:cNvPr id="689" name="Google Shape;689;p33"/>
          <p:cNvCxnSpPr>
            <a:stCxn id="690" idx="3"/>
            <a:endCxn id="691" idx="2"/>
          </p:cNvCxnSpPr>
          <p:nvPr/>
        </p:nvCxnSpPr>
        <p:spPr>
          <a:xfrm>
            <a:off x="4588167" y="3750633"/>
            <a:ext cx="107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3"/>
          <p:cNvCxnSpPr>
            <a:stCxn id="691" idx="6"/>
            <a:endCxn id="693" idx="2"/>
          </p:cNvCxnSpPr>
          <p:nvPr/>
        </p:nvCxnSpPr>
        <p:spPr>
          <a:xfrm>
            <a:off x="6679600" y="3750496"/>
            <a:ext cx="867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3"/>
          <p:cNvCxnSpPr>
            <a:stCxn id="690" idx="0"/>
            <a:endCxn id="695" idx="2"/>
          </p:cNvCxnSpPr>
          <p:nvPr/>
        </p:nvCxnSpPr>
        <p:spPr>
          <a:xfrm rot="-5400000">
            <a:off x="3854167" y="1590833"/>
            <a:ext cx="1280800" cy="23392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3"/>
          <p:cNvCxnSpPr>
            <a:stCxn id="690" idx="2"/>
            <a:endCxn id="697" idx="2"/>
          </p:cNvCxnSpPr>
          <p:nvPr/>
        </p:nvCxnSpPr>
        <p:spPr>
          <a:xfrm rot="-5400000" flipH="1">
            <a:off x="3854167" y="3571233"/>
            <a:ext cx="1280800" cy="23392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3"/>
          <p:cNvCxnSpPr>
            <a:stCxn id="695" idx="6"/>
            <a:endCxn id="699" idx="2"/>
          </p:cNvCxnSpPr>
          <p:nvPr/>
        </p:nvCxnSpPr>
        <p:spPr>
          <a:xfrm>
            <a:off x="6679600" y="2119867"/>
            <a:ext cx="867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3"/>
          <p:cNvCxnSpPr>
            <a:stCxn id="697" idx="6"/>
            <a:endCxn id="701" idx="2"/>
          </p:cNvCxnSpPr>
          <p:nvPr/>
        </p:nvCxnSpPr>
        <p:spPr>
          <a:xfrm>
            <a:off x="6679600" y="5381133"/>
            <a:ext cx="867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3"/>
          <p:cNvSpPr/>
          <p:nvPr/>
        </p:nvSpPr>
        <p:spPr>
          <a:xfrm>
            <a:off x="2061767" y="3400833"/>
            <a:ext cx="2526400" cy="699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Content</a:t>
            </a:r>
            <a:endParaRPr sz="2400" dirty="0">
              <a:solidFill>
                <a:schemeClr val="accen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5664001" y="1589267"/>
            <a:ext cx="5368233" cy="1137421"/>
            <a:chOff x="4248000" y="1191950"/>
            <a:chExt cx="4026175" cy="853066"/>
          </a:xfrm>
        </p:grpSpPr>
        <p:sp>
          <p:nvSpPr>
            <p:cNvPr id="695" name="Google Shape;695;p33"/>
            <p:cNvSpPr/>
            <p:nvPr/>
          </p:nvSpPr>
          <p:spPr>
            <a:xfrm>
              <a:off x="4248000" y="1191950"/>
              <a:ext cx="761700" cy="795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01</a:t>
              </a:r>
              <a:endParaRPr sz="240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703" name="Google Shape;703;p33"/>
            <p:cNvSpPr txBox="1"/>
            <p:nvPr/>
          </p:nvSpPr>
          <p:spPr>
            <a:xfrm>
              <a:off x="5816575" y="1284193"/>
              <a:ext cx="2457600" cy="760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ITRODUCTION TO THE GAME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660272" y="1511850"/>
              <a:ext cx="156300" cy="15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64001" y="3219896"/>
            <a:ext cx="5368233" cy="1193605"/>
            <a:chOff x="4248000" y="2414922"/>
            <a:chExt cx="4026175" cy="895204"/>
          </a:xfrm>
        </p:grpSpPr>
        <p:sp>
          <p:nvSpPr>
            <p:cNvPr id="691" name="Google Shape;691;p33"/>
            <p:cNvSpPr/>
            <p:nvPr/>
          </p:nvSpPr>
          <p:spPr>
            <a:xfrm>
              <a:off x="4248000" y="2414922"/>
              <a:ext cx="761700" cy="795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02</a:t>
              </a:r>
              <a:endParaRPr sz="240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706" name="Google Shape;706;p33"/>
            <p:cNvSpPr txBox="1"/>
            <p:nvPr/>
          </p:nvSpPr>
          <p:spPr>
            <a:xfrm>
              <a:off x="5816575" y="2414922"/>
              <a:ext cx="245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GAME STRUCTURE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707" name="Google Shape;707;p33"/>
            <p:cNvSpPr txBox="1"/>
            <p:nvPr/>
          </p:nvSpPr>
          <p:spPr>
            <a:xfrm>
              <a:off x="5816575" y="2670526"/>
              <a:ext cx="2457600" cy="6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-US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</a:t>
              </a:r>
              <a:r>
                <a:rPr lang="en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xplain through sequence diagram</a:t>
              </a:r>
              <a:endParaRPr sz="24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5660272" y="2734878"/>
              <a:ext cx="156300" cy="15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5664001" y="4850533"/>
            <a:ext cx="5368233" cy="1061200"/>
            <a:chOff x="4248000" y="3637900"/>
            <a:chExt cx="4026175" cy="795900"/>
          </a:xfrm>
        </p:grpSpPr>
        <p:sp>
          <p:nvSpPr>
            <p:cNvPr id="697" name="Google Shape;697;p33"/>
            <p:cNvSpPr/>
            <p:nvPr/>
          </p:nvSpPr>
          <p:spPr>
            <a:xfrm>
              <a:off x="4248000" y="3637900"/>
              <a:ext cx="761700" cy="795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03</a:t>
              </a:r>
              <a:endParaRPr sz="240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709" name="Google Shape;709;p33"/>
            <p:cNvSpPr txBox="1"/>
            <p:nvPr/>
          </p:nvSpPr>
          <p:spPr>
            <a:xfrm>
              <a:off x="5816575" y="3869950"/>
              <a:ext cx="245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r"/>
              <a:r>
                <a:rPr lang="en-US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REFERENCES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5660272" y="3957900"/>
              <a:ext cx="156300" cy="15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11" name="Google Shape;711;p33"/>
          <p:cNvGrpSpPr/>
          <p:nvPr/>
        </p:nvGrpSpPr>
        <p:grpSpPr>
          <a:xfrm>
            <a:off x="1402607" y="3478975"/>
            <a:ext cx="416325" cy="543051"/>
            <a:chOff x="1813750" y="238125"/>
            <a:chExt cx="3982700" cy="5228350"/>
          </a:xfrm>
        </p:grpSpPr>
        <p:sp>
          <p:nvSpPr>
            <p:cNvPr id="712" name="Google Shape;712;p33"/>
            <p:cNvSpPr/>
            <p:nvPr/>
          </p:nvSpPr>
          <p:spPr>
            <a:xfrm>
              <a:off x="3039175" y="1627150"/>
              <a:ext cx="612750" cy="1379250"/>
            </a:xfrm>
            <a:custGeom>
              <a:avLst/>
              <a:gdLst/>
              <a:ahLst/>
              <a:cxnLst/>
              <a:rect l="l" t="t" r="r" b="b"/>
              <a:pathLst>
                <a:path w="24510" h="55170" extrusionOk="0">
                  <a:moveTo>
                    <a:pt x="1" y="0"/>
                  </a:moveTo>
                  <a:lnTo>
                    <a:pt x="1" y="49018"/>
                  </a:lnTo>
                  <a:lnTo>
                    <a:pt x="1055" y="49018"/>
                  </a:lnTo>
                  <a:cubicBezTo>
                    <a:pt x="9265" y="49018"/>
                    <a:pt x="17378" y="51175"/>
                    <a:pt x="24510" y="55170"/>
                  </a:cubicBezTo>
                  <a:lnTo>
                    <a:pt x="24510" y="8775"/>
                  </a:lnTo>
                  <a:cubicBezTo>
                    <a:pt x="18039" y="3162"/>
                    <a:pt x="9633" y="0"/>
                    <a:pt x="1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958275" y="1627150"/>
              <a:ext cx="612725" cy="1385375"/>
            </a:xfrm>
            <a:custGeom>
              <a:avLst/>
              <a:gdLst/>
              <a:ahLst/>
              <a:cxnLst/>
              <a:rect l="l" t="t" r="r" b="b"/>
              <a:pathLst>
                <a:path w="24509" h="55415" extrusionOk="0">
                  <a:moveTo>
                    <a:pt x="23455" y="0"/>
                  </a:moveTo>
                  <a:cubicBezTo>
                    <a:pt x="14828" y="0"/>
                    <a:pt x="6470" y="3309"/>
                    <a:pt x="0" y="8995"/>
                  </a:cubicBezTo>
                  <a:lnTo>
                    <a:pt x="0" y="55415"/>
                  </a:lnTo>
                  <a:cubicBezTo>
                    <a:pt x="7132" y="51395"/>
                    <a:pt x="15196" y="49018"/>
                    <a:pt x="23455" y="49018"/>
                  </a:cubicBezTo>
                  <a:lnTo>
                    <a:pt x="24509" y="49018"/>
                  </a:lnTo>
                  <a:lnTo>
                    <a:pt x="24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813750" y="238125"/>
              <a:ext cx="3982700" cy="5228350"/>
            </a:xfrm>
            <a:custGeom>
              <a:avLst/>
              <a:gdLst/>
              <a:ahLst/>
              <a:cxnLst/>
              <a:rect l="l" t="t" r="r" b="b"/>
              <a:pathLst>
                <a:path w="159308" h="209134" extrusionOk="0">
                  <a:moveTo>
                    <a:pt x="116079" y="43307"/>
                  </a:moveTo>
                  <a:cubicBezTo>
                    <a:pt x="116191" y="43307"/>
                    <a:pt x="116304" y="43307"/>
                    <a:pt x="116417" y="43307"/>
                  </a:cubicBezTo>
                  <a:cubicBezTo>
                    <a:pt x="119799" y="43307"/>
                    <a:pt x="122544" y="46052"/>
                    <a:pt x="122544" y="49434"/>
                  </a:cubicBezTo>
                  <a:lnTo>
                    <a:pt x="122544" y="110706"/>
                  </a:lnTo>
                  <a:cubicBezTo>
                    <a:pt x="122544" y="116298"/>
                    <a:pt x="118300" y="116871"/>
                    <a:pt x="113247" y="116871"/>
                  </a:cubicBezTo>
                  <a:cubicBezTo>
                    <a:pt x="111944" y="116871"/>
                    <a:pt x="110587" y="116833"/>
                    <a:pt x="109236" y="116833"/>
                  </a:cubicBezTo>
                  <a:cubicBezTo>
                    <a:pt x="99825" y="116833"/>
                    <a:pt x="90634" y="120632"/>
                    <a:pt x="83967" y="127274"/>
                  </a:cubicBezTo>
                  <a:cubicBezTo>
                    <a:pt x="82779" y="128475"/>
                    <a:pt x="81210" y="129075"/>
                    <a:pt x="79642" y="129075"/>
                  </a:cubicBezTo>
                  <a:cubicBezTo>
                    <a:pt x="78073" y="129075"/>
                    <a:pt x="76505" y="128475"/>
                    <a:pt x="75316" y="127274"/>
                  </a:cubicBezTo>
                  <a:cubicBezTo>
                    <a:pt x="68674" y="120632"/>
                    <a:pt x="59459" y="116833"/>
                    <a:pt x="50072" y="116833"/>
                  </a:cubicBezTo>
                  <a:cubicBezTo>
                    <a:pt x="48715" y="116833"/>
                    <a:pt x="47356" y="116871"/>
                    <a:pt x="46051" y="116871"/>
                  </a:cubicBezTo>
                  <a:cubicBezTo>
                    <a:pt x="40993" y="116871"/>
                    <a:pt x="36764" y="116298"/>
                    <a:pt x="36764" y="110706"/>
                  </a:cubicBezTo>
                  <a:lnTo>
                    <a:pt x="36764" y="49434"/>
                  </a:lnTo>
                  <a:cubicBezTo>
                    <a:pt x="36764" y="46052"/>
                    <a:pt x="39509" y="43307"/>
                    <a:pt x="42891" y="43307"/>
                  </a:cubicBezTo>
                  <a:cubicBezTo>
                    <a:pt x="43004" y="43307"/>
                    <a:pt x="43117" y="43307"/>
                    <a:pt x="43229" y="43307"/>
                  </a:cubicBezTo>
                  <a:cubicBezTo>
                    <a:pt x="55350" y="43307"/>
                    <a:pt x="66371" y="43355"/>
                    <a:pt x="79654" y="53797"/>
                  </a:cubicBezTo>
                  <a:cubicBezTo>
                    <a:pt x="92937" y="43355"/>
                    <a:pt x="103958" y="43307"/>
                    <a:pt x="116079" y="43307"/>
                  </a:cubicBezTo>
                  <a:close/>
                  <a:moveTo>
                    <a:pt x="79654" y="0"/>
                  </a:moveTo>
                  <a:cubicBezTo>
                    <a:pt x="35734" y="0"/>
                    <a:pt x="0" y="36150"/>
                    <a:pt x="0" y="80070"/>
                  </a:cubicBezTo>
                  <a:cubicBezTo>
                    <a:pt x="0" y="96418"/>
                    <a:pt x="4927" y="112152"/>
                    <a:pt x="14363" y="125705"/>
                  </a:cubicBezTo>
                  <a:lnTo>
                    <a:pt x="67400" y="196879"/>
                  </a:lnTo>
                  <a:lnTo>
                    <a:pt x="18382" y="196879"/>
                  </a:lnTo>
                  <a:cubicBezTo>
                    <a:pt x="15000" y="196879"/>
                    <a:pt x="12255" y="199624"/>
                    <a:pt x="12255" y="203006"/>
                  </a:cubicBezTo>
                  <a:cubicBezTo>
                    <a:pt x="12255" y="206388"/>
                    <a:pt x="15000" y="209133"/>
                    <a:pt x="18382" y="209133"/>
                  </a:cubicBezTo>
                  <a:lnTo>
                    <a:pt x="140926" y="209133"/>
                  </a:lnTo>
                  <a:cubicBezTo>
                    <a:pt x="144308" y="209133"/>
                    <a:pt x="147053" y="206388"/>
                    <a:pt x="147053" y="203006"/>
                  </a:cubicBezTo>
                  <a:cubicBezTo>
                    <a:pt x="147053" y="199624"/>
                    <a:pt x="144308" y="196879"/>
                    <a:pt x="140926" y="196879"/>
                  </a:cubicBezTo>
                  <a:lnTo>
                    <a:pt x="91884" y="196879"/>
                  </a:lnTo>
                  <a:lnTo>
                    <a:pt x="145043" y="125534"/>
                  </a:lnTo>
                  <a:cubicBezTo>
                    <a:pt x="154381" y="112152"/>
                    <a:pt x="159307" y="96418"/>
                    <a:pt x="159307" y="80070"/>
                  </a:cubicBezTo>
                  <a:cubicBezTo>
                    <a:pt x="159307" y="36150"/>
                    <a:pt x="123574" y="0"/>
                    <a:pt x="79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147287" y="3054921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THE GAME</a:t>
            </a:r>
            <a:endParaRPr sz="6000" dirty="0"/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074820" y="2501468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r>
              <a:rPr lang="en-US" sz="20000" kern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83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"/>
          <p:cNvSpPr txBox="1">
            <a:spLocks noGrp="1"/>
          </p:cNvSpPr>
          <p:nvPr>
            <p:ph type="title"/>
          </p:nvPr>
        </p:nvSpPr>
        <p:spPr>
          <a:xfrm>
            <a:off x="849667" y="999496"/>
            <a:ext cx="10278400" cy="8862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ABOUT THE GAME</a:t>
            </a:r>
            <a:endParaRPr dirty="0"/>
          </a:p>
        </p:txBody>
      </p:sp>
      <p:sp>
        <p:nvSpPr>
          <p:cNvPr id="477" name="Google Shape;477;p23"/>
          <p:cNvSpPr txBox="1">
            <a:spLocks noGrp="1"/>
          </p:cNvSpPr>
          <p:nvPr>
            <p:ph type="body" idx="1"/>
          </p:nvPr>
        </p:nvSpPr>
        <p:spPr>
          <a:xfrm>
            <a:off x="849667" y="1758906"/>
            <a:ext cx="10620800" cy="38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-US" sz="2667" dirty="0"/>
              <a:t>Code in Java</a:t>
            </a:r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-US" sz="2667" dirty="0"/>
              <a:t>Defeat all the enemy is the goal</a:t>
            </a:r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-US" sz="2667" dirty="0"/>
              <a:t>Link to the game:</a:t>
            </a:r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-US" sz="2667" dirty="0"/>
              <a:t>Different perspective</a:t>
            </a:r>
          </a:p>
          <a:p>
            <a:pPr indent="-406390">
              <a:buClr>
                <a:schemeClr val="dk1"/>
              </a:buClr>
              <a:buSzPts val="1200"/>
              <a:buFont typeface="Nunito Sans"/>
              <a:buChar char="●"/>
            </a:pPr>
            <a:endParaRPr lang="en-US" sz="2667" dirty="0"/>
          </a:p>
          <a:p>
            <a:pPr marL="203195" indent="0">
              <a:buClr>
                <a:schemeClr val="dk1"/>
              </a:buClr>
              <a:buSzPts val="1200"/>
              <a:buNone/>
            </a:pPr>
            <a:endParaRPr sz="2667" dirty="0"/>
          </a:p>
          <a:p>
            <a:pPr marL="0" indent="0">
              <a:spcBef>
                <a:spcPts val="1333"/>
              </a:spcBef>
              <a:buNone/>
            </a:pPr>
            <a:endParaRPr dirty="0"/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B587FA1F-C92B-1B72-7C55-8A629018F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77" y="3126658"/>
            <a:ext cx="2396613" cy="2396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>
            <a:spLocks noGrp="1"/>
          </p:cNvSpPr>
          <p:nvPr>
            <p:ph type="title"/>
          </p:nvPr>
        </p:nvSpPr>
        <p:spPr>
          <a:xfrm>
            <a:off x="960000" y="458441"/>
            <a:ext cx="10272000" cy="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533" dirty="0"/>
              <a:t>Work flow</a:t>
            </a:r>
            <a:endParaRPr dirty="0"/>
          </a:p>
        </p:txBody>
      </p:sp>
      <p:grpSp>
        <p:nvGrpSpPr>
          <p:cNvPr id="544" name="Google Shape;544;p25"/>
          <p:cNvGrpSpPr/>
          <p:nvPr/>
        </p:nvGrpSpPr>
        <p:grpSpPr>
          <a:xfrm>
            <a:off x="1256163" y="4053632"/>
            <a:ext cx="2209900" cy="1531697"/>
            <a:chOff x="1135474" y="3170843"/>
            <a:chExt cx="1657425" cy="1148773"/>
          </a:xfrm>
        </p:grpSpPr>
        <p:sp>
          <p:nvSpPr>
            <p:cNvPr id="545" name="Google Shape;545;p25"/>
            <p:cNvSpPr txBox="1"/>
            <p:nvPr/>
          </p:nvSpPr>
          <p:spPr>
            <a:xfrm>
              <a:off x="1135476" y="3170843"/>
              <a:ext cx="1588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Tien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1135474" y="3708817"/>
              <a:ext cx="1657425" cy="61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Create and handle control of player</a:t>
              </a: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3686866" y="1583645"/>
            <a:ext cx="2126103" cy="1300913"/>
            <a:chOff x="2765149" y="1187733"/>
            <a:chExt cx="1594577" cy="975685"/>
          </a:xfrm>
        </p:grpSpPr>
        <p:sp>
          <p:nvSpPr>
            <p:cNvPr id="548" name="Google Shape;548;p25"/>
            <p:cNvSpPr txBox="1"/>
            <p:nvPr/>
          </p:nvSpPr>
          <p:spPr>
            <a:xfrm>
              <a:off x="2765149" y="1187733"/>
              <a:ext cx="15885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Vinh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2771226" y="1590718"/>
              <a:ext cx="1588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</a:t>
              </a:r>
              <a:r>
                <a:rPr lang="en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reate level for the game</a:t>
              </a:r>
              <a:endParaRPr sz="24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50" name="Google Shape;550;p25"/>
          <p:cNvGrpSpPr/>
          <p:nvPr/>
        </p:nvGrpSpPr>
        <p:grpSpPr>
          <a:xfrm>
            <a:off x="6361098" y="1585730"/>
            <a:ext cx="2209965" cy="1366887"/>
            <a:chOff x="4770823" y="1189297"/>
            <a:chExt cx="1657474" cy="1025165"/>
          </a:xfrm>
        </p:grpSpPr>
        <p:sp>
          <p:nvSpPr>
            <p:cNvPr id="551" name="Google Shape;551;p25"/>
            <p:cNvSpPr txBox="1"/>
            <p:nvPr/>
          </p:nvSpPr>
          <p:spPr>
            <a:xfrm>
              <a:off x="4784276" y="1189297"/>
              <a:ext cx="15885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Thuy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552" name="Google Shape;552;p25"/>
            <p:cNvSpPr txBox="1"/>
            <p:nvPr/>
          </p:nvSpPr>
          <p:spPr>
            <a:xfrm>
              <a:off x="4770823" y="1641762"/>
              <a:ext cx="1657474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Create and handle control of piggy</a:t>
              </a:r>
              <a:endParaRPr sz="24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53" name="Google Shape;553;p25"/>
          <p:cNvGrpSpPr/>
          <p:nvPr/>
        </p:nvGrpSpPr>
        <p:grpSpPr>
          <a:xfrm>
            <a:off x="8817834" y="4053632"/>
            <a:ext cx="2118003" cy="1372953"/>
            <a:chOff x="6412698" y="3251675"/>
            <a:chExt cx="1588502" cy="1029715"/>
          </a:xfrm>
        </p:grpSpPr>
        <p:sp>
          <p:nvSpPr>
            <p:cNvPr id="554" name="Google Shape;554;p25"/>
            <p:cNvSpPr txBox="1"/>
            <p:nvPr/>
          </p:nvSpPr>
          <p:spPr>
            <a:xfrm>
              <a:off x="6412698" y="3251675"/>
              <a:ext cx="1588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Minh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555" name="Google Shape;555;p25"/>
            <p:cNvSpPr txBox="1"/>
            <p:nvPr/>
          </p:nvSpPr>
          <p:spPr>
            <a:xfrm>
              <a:off x="6412700" y="3710790"/>
              <a:ext cx="15885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Add canon and trap for the game</a:t>
              </a:r>
              <a:endParaRPr sz="24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cxnSp>
        <p:nvCxnSpPr>
          <p:cNvPr id="556" name="Google Shape;556;p25"/>
          <p:cNvCxnSpPr>
            <a:stCxn id="548" idx="1"/>
            <a:endCxn id="545" idx="0"/>
          </p:cNvCxnSpPr>
          <p:nvPr/>
        </p:nvCxnSpPr>
        <p:spPr>
          <a:xfrm rot="10800000" flipV="1">
            <a:off x="2315166" y="1928244"/>
            <a:ext cx="1371700" cy="2125387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7" name="Google Shape;557;p25"/>
          <p:cNvCxnSpPr>
            <a:stCxn id="551" idx="3"/>
            <a:endCxn id="554" idx="0"/>
          </p:cNvCxnSpPr>
          <p:nvPr/>
        </p:nvCxnSpPr>
        <p:spPr>
          <a:xfrm>
            <a:off x="8497035" y="1930330"/>
            <a:ext cx="1379799" cy="2123302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25"/>
          <p:cNvCxnSpPr>
            <a:cxnSpLocks/>
            <a:stCxn id="545" idx="3"/>
            <a:endCxn id="3" idx="1"/>
          </p:cNvCxnSpPr>
          <p:nvPr/>
        </p:nvCxnSpPr>
        <p:spPr>
          <a:xfrm>
            <a:off x="3374166" y="4397032"/>
            <a:ext cx="1822356" cy="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47;p25">
            <a:extLst>
              <a:ext uri="{FF2B5EF4-FFF2-40B4-BE49-F238E27FC236}">
                <a16:creationId xmlns:a16="http://schemas.microsoft.com/office/drawing/2014/main" id="{2F96B9E2-2E58-6DDB-3923-CE92D2E2FC3E}"/>
              </a:ext>
            </a:extLst>
          </p:cNvPr>
          <p:cNvGrpSpPr/>
          <p:nvPr/>
        </p:nvGrpSpPr>
        <p:grpSpPr>
          <a:xfrm>
            <a:off x="4946326" y="4053632"/>
            <a:ext cx="2483141" cy="1300913"/>
            <a:chOff x="2771226" y="1187733"/>
            <a:chExt cx="1862356" cy="975685"/>
          </a:xfrm>
        </p:grpSpPr>
        <p:sp>
          <p:nvSpPr>
            <p:cNvPr id="3" name="Google Shape;548;p25">
              <a:extLst>
                <a:ext uri="{FF2B5EF4-FFF2-40B4-BE49-F238E27FC236}">
                  <a16:creationId xmlns:a16="http://schemas.microsoft.com/office/drawing/2014/main" id="{D0D9EC3B-AC92-5C75-3E3B-920F3CACC8FE}"/>
                </a:ext>
              </a:extLst>
            </p:cNvPr>
            <p:cNvSpPr txBox="1"/>
            <p:nvPr/>
          </p:nvSpPr>
          <p:spPr>
            <a:xfrm>
              <a:off x="2958873" y="1187733"/>
              <a:ext cx="15885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1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Tu</a:t>
              </a:r>
              <a:endParaRPr sz="2400" dirty="0">
                <a:solidFill>
                  <a:schemeClr val="accent1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4" name="Google Shape;549;p25">
              <a:extLst>
                <a:ext uri="{FF2B5EF4-FFF2-40B4-BE49-F238E27FC236}">
                  <a16:creationId xmlns:a16="http://schemas.microsoft.com/office/drawing/2014/main" id="{E1BCB655-D009-13F1-5CC6-0C3526EB0412}"/>
                </a:ext>
              </a:extLst>
            </p:cNvPr>
            <p:cNvSpPr txBox="1"/>
            <p:nvPr/>
          </p:nvSpPr>
          <p:spPr>
            <a:xfrm>
              <a:off x="2771226" y="1590718"/>
              <a:ext cx="186235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Create overlay screen and menu panel</a:t>
              </a:r>
              <a:endParaRPr sz="24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cxnSp>
        <p:nvCxnSpPr>
          <p:cNvPr id="5" name="Google Shape;558;p25">
            <a:extLst>
              <a:ext uri="{FF2B5EF4-FFF2-40B4-BE49-F238E27FC236}">
                <a16:creationId xmlns:a16="http://schemas.microsoft.com/office/drawing/2014/main" id="{9E38AD93-AD61-AE59-E078-6D4CEF38BC72}"/>
              </a:ext>
            </a:extLst>
          </p:cNvPr>
          <p:cNvCxnSpPr>
            <a:cxnSpLocks/>
            <a:stCxn id="3" idx="3"/>
            <a:endCxn id="554" idx="1"/>
          </p:cNvCxnSpPr>
          <p:nvPr/>
        </p:nvCxnSpPr>
        <p:spPr>
          <a:xfrm flipV="1">
            <a:off x="7314522" y="4397032"/>
            <a:ext cx="1503312" cy="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0"/>
          <p:cNvSpPr txBox="1">
            <a:spLocks noGrp="1"/>
          </p:cNvSpPr>
          <p:nvPr>
            <p:ph type="title"/>
          </p:nvPr>
        </p:nvSpPr>
        <p:spPr>
          <a:xfrm>
            <a:off x="956933" y="463737"/>
            <a:ext cx="102784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HOW TO PLAY</a:t>
            </a:r>
            <a:endParaRPr dirty="0"/>
          </a:p>
        </p:txBody>
      </p:sp>
      <p:pic>
        <p:nvPicPr>
          <p:cNvPr id="1026" name="Picture 2" descr="Keyboard Key D Icon">
            <a:extLst>
              <a:ext uri="{FF2B5EF4-FFF2-40B4-BE49-F238E27FC236}">
                <a16:creationId xmlns:a16="http://schemas.microsoft.com/office/drawing/2014/main" id="{05E98954-A63D-5A3D-A440-C8CBBEB8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70" y="1612044"/>
            <a:ext cx="936035" cy="9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77;p23">
            <a:extLst>
              <a:ext uri="{FF2B5EF4-FFF2-40B4-BE49-F238E27FC236}">
                <a16:creationId xmlns:a16="http://schemas.microsoft.com/office/drawing/2014/main" id="{86670E96-1AC5-1E05-C889-5D5D69B30487}"/>
              </a:ext>
            </a:extLst>
          </p:cNvPr>
          <p:cNvSpPr txBox="1">
            <a:spLocks/>
          </p:cNvSpPr>
          <p:nvPr/>
        </p:nvSpPr>
        <p:spPr>
          <a:xfrm>
            <a:off x="9110834" y="1729316"/>
            <a:ext cx="1894400" cy="1029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"/>
            </a:pPr>
            <a:r>
              <a:rPr lang="en-US" sz="2667" kern="0" dirty="0"/>
              <a:t>Move right</a:t>
            </a:r>
          </a:p>
          <a:p>
            <a:pPr marL="203195">
              <a:buClr>
                <a:schemeClr val="dk1"/>
              </a:buClr>
              <a:buSzPts val="1200"/>
            </a:pPr>
            <a:endParaRPr lang="en-US" sz="2667" kern="0" dirty="0"/>
          </a:p>
          <a:p>
            <a:pPr>
              <a:spcBef>
                <a:spcPts val="1333"/>
              </a:spcBef>
            </a:pPr>
            <a:endParaRPr lang="en-US" kern="0" dirty="0"/>
          </a:p>
        </p:txBody>
      </p:sp>
      <p:sp>
        <p:nvSpPr>
          <p:cNvPr id="6" name="Google Shape;477;p23">
            <a:extLst>
              <a:ext uri="{FF2B5EF4-FFF2-40B4-BE49-F238E27FC236}">
                <a16:creationId xmlns:a16="http://schemas.microsoft.com/office/drawing/2014/main" id="{702DFC89-9187-F646-59CB-ED215C1171F0}"/>
              </a:ext>
            </a:extLst>
          </p:cNvPr>
          <p:cNvSpPr txBox="1">
            <a:spLocks/>
          </p:cNvSpPr>
          <p:nvPr/>
        </p:nvSpPr>
        <p:spPr>
          <a:xfrm>
            <a:off x="806375" y="1729316"/>
            <a:ext cx="1894400" cy="1029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"/>
            </a:pPr>
            <a:r>
              <a:rPr lang="en-US" sz="2667" kern="0" dirty="0"/>
              <a:t>Move right</a:t>
            </a:r>
          </a:p>
          <a:p>
            <a:pPr marL="203195">
              <a:buClr>
                <a:schemeClr val="dk1"/>
              </a:buClr>
              <a:buSzPts val="1200"/>
            </a:pPr>
            <a:endParaRPr lang="en-US" sz="2667" kern="0" dirty="0"/>
          </a:p>
          <a:p>
            <a:pPr>
              <a:spcBef>
                <a:spcPts val="1333"/>
              </a:spcBef>
            </a:pPr>
            <a:endParaRPr lang="en-US" kern="0" dirty="0"/>
          </a:p>
        </p:txBody>
      </p:sp>
      <p:pic>
        <p:nvPicPr>
          <p:cNvPr id="1028" name="Picture 4" descr="Keyboard Key A Icon">
            <a:extLst>
              <a:ext uri="{FF2B5EF4-FFF2-40B4-BE49-F238E27FC236}">
                <a16:creationId xmlns:a16="http://schemas.microsoft.com/office/drawing/2014/main" id="{80D81167-265D-EF37-507F-316B24C7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75" y="1640207"/>
            <a:ext cx="936035" cy="9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Button icon PNG and SVG Vector ...">
            <a:extLst>
              <a:ext uri="{FF2B5EF4-FFF2-40B4-BE49-F238E27FC236}">
                <a16:creationId xmlns:a16="http://schemas.microsoft.com/office/drawing/2014/main" id="{D92E8E03-3E25-879A-41AA-BE361275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27" y="3806988"/>
            <a:ext cx="2147623" cy="9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77;p23">
            <a:extLst>
              <a:ext uri="{FF2B5EF4-FFF2-40B4-BE49-F238E27FC236}">
                <a16:creationId xmlns:a16="http://schemas.microsoft.com/office/drawing/2014/main" id="{E7CA680D-3164-B904-D3D2-FA761B865B7A}"/>
              </a:ext>
            </a:extLst>
          </p:cNvPr>
          <p:cNvSpPr txBox="1">
            <a:spLocks/>
          </p:cNvSpPr>
          <p:nvPr/>
        </p:nvSpPr>
        <p:spPr>
          <a:xfrm>
            <a:off x="1745256" y="5050786"/>
            <a:ext cx="1545967" cy="7388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"/>
            </a:pPr>
            <a:r>
              <a:rPr lang="en-US" sz="2667" kern="0" dirty="0"/>
              <a:t>Jump</a:t>
            </a:r>
          </a:p>
          <a:p>
            <a:pPr marL="203195">
              <a:buClr>
                <a:schemeClr val="dk1"/>
              </a:buClr>
              <a:buSzPts val="1200"/>
            </a:pPr>
            <a:endParaRPr lang="en-US" sz="2667" kern="0" dirty="0"/>
          </a:p>
          <a:p>
            <a:pPr>
              <a:spcBef>
                <a:spcPts val="1333"/>
              </a:spcBef>
            </a:pPr>
            <a:endParaRPr lang="en-US" kern="0" dirty="0"/>
          </a:p>
        </p:txBody>
      </p:sp>
      <p:pic>
        <p:nvPicPr>
          <p:cNvPr id="1034" name="Picture 10" descr="Mouse Left Click icon PNG and SVG ...">
            <a:extLst>
              <a:ext uri="{FF2B5EF4-FFF2-40B4-BE49-F238E27FC236}">
                <a16:creationId xmlns:a16="http://schemas.microsoft.com/office/drawing/2014/main" id="{C3B31C8F-209E-5C18-3E54-0241E4B7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07" y="3504643"/>
            <a:ext cx="1152527" cy="16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77;p23">
            <a:extLst>
              <a:ext uri="{FF2B5EF4-FFF2-40B4-BE49-F238E27FC236}">
                <a16:creationId xmlns:a16="http://schemas.microsoft.com/office/drawing/2014/main" id="{62F6ECE6-D875-A22C-6B0A-72C3A31AFDA3}"/>
              </a:ext>
            </a:extLst>
          </p:cNvPr>
          <p:cNvSpPr txBox="1">
            <a:spLocks/>
          </p:cNvSpPr>
          <p:nvPr/>
        </p:nvSpPr>
        <p:spPr>
          <a:xfrm>
            <a:off x="9340933" y="3969033"/>
            <a:ext cx="1894400" cy="1029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"/>
            </a:pPr>
            <a:r>
              <a:rPr lang="en-US" sz="2667" kern="0" dirty="0"/>
              <a:t>Attack</a:t>
            </a:r>
          </a:p>
          <a:p>
            <a:pPr marL="203195">
              <a:buClr>
                <a:schemeClr val="dk1"/>
              </a:buClr>
              <a:buSzPts val="1200"/>
            </a:pPr>
            <a:endParaRPr lang="en-US" sz="2667" kern="0" dirty="0"/>
          </a:p>
          <a:p>
            <a:pPr>
              <a:spcBef>
                <a:spcPts val="1333"/>
              </a:spcBef>
            </a:pP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574021" y="2858406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/>
              <a:t>GAME</a:t>
            </a:r>
            <a:br>
              <a:rPr lang="en" sz="6000" dirty="0"/>
            </a:br>
            <a:r>
              <a:rPr lang="en" sz="6000" dirty="0"/>
              <a:t>STRUCTURE</a:t>
            </a:r>
            <a:endParaRPr sz="6000" dirty="0"/>
          </a:p>
        </p:txBody>
      </p:sp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909010" y="2345057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r>
              <a:rPr lang="en-US" sz="20000" kern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419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6;p36">
            <a:extLst>
              <a:ext uri="{FF2B5EF4-FFF2-40B4-BE49-F238E27FC236}">
                <a16:creationId xmlns:a16="http://schemas.microsoft.com/office/drawing/2014/main" id="{850BFDBE-A742-D24E-E90A-51395F5F80E9}"/>
              </a:ext>
            </a:extLst>
          </p:cNvPr>
          <p:cNvSpPr txBox="1">
            <a:spLocks/>
          </p:cNvSpPr>
          <p:nvPr/>
        </p:nvSpPr>
        <p:spPr>
          <a:xfrm>
            <a:off x="1909010" y="2345057"/>
            <a:ext cx="3769895" cy="18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accent5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Nunito Sans Black"/>
              <a:buNone/>
              <a:defRPr sz="3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 lang="en-US" sz="20000" kern="0" dirty="0"/>
          </a:p>
        </p:txBody>
      </p:sp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882990" y="2858406"/>
            <a:ext cx="8400000" cy="1141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6000" dirty="0"/>
              <a:t>Initialization Phase</a:t>
            </a:r>
          </a:p>
        </p:txBody>
      </p:sp>
    </p:spTree>
    <p:extLst>
      <p:ext uri="{BB962C8B-B14F-4D97-AF65-F5344CB8AC3E}">
        <p14:creationId xmlns:p14="http://schemas.microsoft.com/office/powerpoint/2010/main" val="2912963657"/>
      </p:ext>
    </p:extLst>
  </p:cSld>
  <p:clrMapOvr>
    <a:masterClrMapping/>
  </p:clrMapOvr>
</p:sld>
</file>

<file path=ppt/theme/theme1.xml><?xml version="1.0" encoding="utf-8"?>
<a:theme xmlns:a="http://schemas.openxmlformats.org/drawingml/2006/main" name="Cool Homework Infographics by Slidesgo">
  <a:themeElements>
    <a:clrScheme name="Simple Light">
      <a:dk1>
        <a:srgbClr val="494C50"/>
      </a:dk1>
      <a:lt1>
        <a:srgbClr val="F9F3EA"/>
      </a:lt1>
      <a:dk2>
        <a:srgbClr val="F97166"/>
      </a:dk2>
      <a:lt2>
        <a:srgbClr val="E43127"/>
      </a:lt2>
      <a:accent1>
        <a:srgbClr val="61AE46"/>
      </a:accent1>
      <a:accent2>
        <a:srgbClr val="7AC75F"/>
      </a:accent2>
      <a:accent3>
        <a:srgbClr val="4285F4"/>
      </a:accent3>
      <a:accent4>
        <a:srgbClr val="72A3F4"/>
      </a:accent4>
      <a:accent5>
        <a:srgbClr val="FBBC04"/>
      </a:accent5>
      <a:accent6>
        <a:srgbClr val="FED250"/>
      </a:accent6>
      <a:hlink>
        <a:srgbClr val="494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f5b887-2250-41d1-961c-c38339f904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CD765D1F2F84C84234630FA360832" ma:contentTypeVersion="8" ma:contentTypeDescription="Create a new document." ma:contentTypeScope="" ma:versionID="e6665cae8191fe0032006c04ae55f341">
  <xsd:schema xmlns:xsd="http://www.w3.org/2001/XMLSchema" xmlns:xs="http://www.w3.org/2001/XMLSchema" xmlns:p="http://schemas.microsoft.com/office/2006/metadata/properties" xmlns:ns3="84f5b887-2250-41d1-961c-c38339f9049c" xmlns:ns4="2c143dd9-7c78-4ef7-8b86-51e061194d4c" targetNamespace="http://schemas.microsoft.com/office/2006/metadata/properties" ma:root="true" ma:fieldsID="c8b93e8961e04fb2fd933d083df9e9f5" ns3:_="" ns4:_="">
    <xsd:import namespace="84f5b887-2250-41d1-961c-c38339f9049c"/>
    <xsd:import namespace="2c143dd9-7c78-4ef7-8b86-51e061194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b887-2250-41d1-961c-c38339f904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143dd9-7c78-4ef7-8b86-51e061194d4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2D62B2-35BE-4A08-9D7F-FD9086F27375}">
  <ds:schemaRefs>
    <ds:schemaRef ds:uri="http://schemas.microsoft.com/office/2006/documentManagement/types"/>
    <ds:schemaRef ds:uri="http://purl.org/dc/elements/1.1/"/>
    <ds:schemaRef ds:uri="84f5b887-2250-41d1-961c-c38339f9049c"/>
    <ds:schemaRef ds:uri="2c143dd9-7c78-4ef7-8b86-51e061194d4c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5E33DB7-8ABD-481B-8795-1ADCB07E51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087E2-68CD-4D34-8D04-3E9635459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5b887-2250-41d1-961c-c38339f9049c"/>
    <ds:schemaRef ds:uri="2c143dd9-7c78-4ef7-8b86-51e061194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206</Words>
  <Application>Microsoft Office PowerPoint</Application>
  <PresentationFormat>Widescreen</PresentationFormat>
  <Paragraphs>73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Anaheim</vt:lpstr>
      <vt:lpstr>Aptos</vt:lpstr>
      <vt:lpstr>Arial</vt:lpstr>
      <vt:lpstr>Catamaran</vt:lpstr>
      <vt:lpstr>Nunito Sans</vt:lpstr>
      <vt:lpstr>Nunito Sans Black</vt:lpstr>
      <vt:lpstr>Palanquin Dark</vt:lpstr>
      <vt:lpstr>Quattrocento Sans</vt:lpstr>
      <vt:lpstr>Roboto Condensed Light</vt:lpstr>
      <vt:lpstr>Times New Roman</vt:lpstr>
      <vt:lpstr>Cool Homework Infographics by Slidesgo</vt:lpstr>
      <vt:lpstr>2D GAMEjj DUNGEONjjjj</vt:lpstr>
      <vt:lpstr>TEAM MEMBERS</vt:lpstr>
      <vt:lpstr>TABLE OF CONTENT</vt:lpstr>
      <vt:lpstr>INTRODUCTION TO THE GAME</vt:lpstr>
      <vt:lpstr>ABOUT THE GAME</vt:lpstr>
      <vt:lpstr>Work flow</vt:lpstr>
      <vt:lpstr>HOW TO PLAY</vt:lpstr>
      <vt:lpstr>GAME STRUCTURE</vt:lpstr>
      <vt:lpstr>Initialization Phase</vt:lpstr>
      <vt:lpstr>PowerPoint Presentation</vt:lpstr>
      <vt:lpstr>PowerPoint Presentation</vt:lpstr>
      <vt:lpstr>Player Class</vt:lpstr>
      <vt:lpstr>PowerPoint Presentation</vt:lpstr>
      <vt:lpstr>Piggy Enemy Behavior</vt:lpstr>
      <vt:lpstr>PowerPoint Presentation</vt:lpstr>
      <vt:lpstr>PowerPoint Presentation</vt:lpstr>
      <vt:lpstr>RENDER</vt:lpstr>
      <vt:lpstr>PowerPoint Presentation</vt:lpstr>
      <vt:lpstr>REFERENCES</vt:lpstr>
      <vt:lpstr>PowerPoint Presentation</vt:lpstr>
      <vt:lpstr>THANKS FOR WATCHING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 HUYNH DUY TIEN</dc:creator>
  <cp:lastModifiedBy>DO HUYNH DUY TIEN</cp:lastModifiedBy>
  <cp:revision>7</cp:revision>
  <dcterms:created xsi:type="dcterms:W3CDTF">2024-06-14T02:17:05Z</dcterms:created>
  <dcterms:modified xsi:type="dcterms:W3CDTF">2024-06-15T02:10:26Z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0x010100CADCD765D1F2F84C84234630FA360832</vt:lpwstr>
  </property>
</Properties>
</file>