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65170"/>
  </p:normalViewPr>
  <p:slideViewPr>
    <p:cSldViewPr snapToGrid="0">
      <p:cViewPr>
        <p:scale>
          <a:sx n="105" d="100"/>
          <a:sy n="105" d="100"/>
        </p:scale>
        <p:origin x="-26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2934B-6AE0-DD48-9783-4C6806C19813}" type="datetimeFigureOut">
              <a:rPr lang="en-DE" smtClean="0"/>
              <a:t>06.06.24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DF267-FABC-E24D-A5F4-EC93EEEA579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572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F267-FABC-E24D-A5F4-EC93EEEA5792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606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F267-FABC-E24D-A5F4-EC93EEEA5792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93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5CC1-0904-351C-1D18-1880698F5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DC8C0-3802-79A1-2DD2-0EBA174E2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BC969-F54A-63EA-695C-39E6E2FD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73EF-EBB5-6842-B183-76C158298388}" type="datetimeFigureOut">
              <a:rPr lang="en-DE" smtClean="0"/>
              <a:t>06.06.24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8A02-08CB-0D38-05A5-BE12EFEF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1B0C1-15B4-B650-251B-29189F6D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1B75-6553-2B48-A49C-1F1B76FBCA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20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7D22-D317-8A6B-7260-9B31A9A4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E575B-8F32-30E3-F2DE-938A73120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D9814-B9D8-9A23-B228-9CEA8A07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73EF-EBB5-6842-B183-76C158298388}" type="datetimeFigureOut">
              <a:rPr lang="en-DE" smtClean="0"/>
              <a:t>06.06.24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39C3C-41A4-F7DC-273A-FF641386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A0869-959D-88F7-DD2F-57129A22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1B75-6553-2B48-A49C-1F1B76FBCA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59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6EF37-61B2-7481-85E5-1EFB71940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7A08F-5FBE-13D5-D30E-C84FDE108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EF92B-6271-0BB4-8758-46D74886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73EF-EBB5-6842-B183-76C158298388}" type="datetimeFigureOut">
              <a:rPr lang="en-DE" smtClean="0"/>
              <a:t>06.06.24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50D68-FCD6-EE8C-D5D9-C52C24B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E7FC-FC59-CFC5-48C6-A5F3250D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1B75-6553-2B48-A49C-1F1B76FBCA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5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16AD-7E91-DF5D-3F73-3B3CE779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AACD-B17F-4431-7D30-5B3DBC73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7B4A2-D242-9F75-2389-BDB20F63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73EF-EBB5-6842-B183-76C158298388}" type="datetimeFigureOut">
              <a:rPr lang="en-DE" smtClean="0"/>
              <a:t>06.06.24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84135-EEEE-1D8F-8786-CBC767A5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C87FD-C70B-E2CA-B1DD-2AE3973E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1B75-6553-2B48-A49C-1F1B76FBCA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472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76DD-0DC9-9B24-E5A4-AFD45BB1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1D1F-991F-5F87-FF05-39D9145BA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509F-2216-7C5E-0FC4-87186260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73EF-EBB5-6842-B183-76C158298388}" type="datetimeFigureOut">
              <a:rPr lang="en-DE" smtClean="0"/>
              <a:t>06.06.24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288E-A778-4FFD-3E93-263414E3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2A065-5E06-B244-E5DB-C112A300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1B75-6553-2B48-A49C-1F1B76FBCA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881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6E31-B0EE-FD89-CB9B-E3084A78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D2CB-DC8D-87C6-8A14-BCD696276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3371D-20B8-FDDC-62A1-ECF0D219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DDBF9-A123-6EC5-9036-6091A5F5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73EF-EBB5-6842-B183-76C158298388}" type="datetimeFigureOut">
              <a:rPr lang="en-DE" smtClean="0"/>
              <a:t>06.06.24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6E038-7035-3589-F1F2-38C2C59F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416E6-2E00-A5EB-FA8C-E2264C3D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1B75-6553-2B48-A49C-1F1B76FBCA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596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5479-263D-7FEC-D529-CFCE0348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BDF0-630E-06F0-2879-41385893C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3211B-3CD7-C57A-7889-15299D452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4AD34-9CE0-744E-51D2-8C239189C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E67F9-D276-BE64-FD49-2F4AAF911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7BED5-C016-C1B9-5F32-A5784FCB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73EF-EBB5-6842-B183-76C158298388}" type="datetimeFigureOut">
              <a:rPr lang="en-DE" smtClean="0"/>
              <a:t>06.06.24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8E4F3-DFE5-2D3D-2017-725BFFC0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6CC48-EC72-2E69-D968-97E6058A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1B75-6553-2B48-A49C-1F1B76FBCA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987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2E79-5DDC-6940-5E0C-E3868ACA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AD591-3371-7437-15E1-70A45C02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73EF-EBB5-6842-B183-76C158298388}" type="datetimeFigureOut">
              <a:rPr lang="en-DE" smtClean="0"/>
              <a:t>06.06.24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68D10-5C35-5EC6-4619-9B414F50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E4EB-8327-FE16-FAF3-ACA9806E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1B75-6553-2B48-A49C-1F1B76FBCA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638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0FF32-B86E-F629-BD5F-6A662ECA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73EF-EBB5-6842-B183-76C158298388}" type="datetimeFigureOut">
              <a:rPr lang="en-DE" smtClean="0"/>
              <a:t>06.06.24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57CC0-874C-62C0-9367-2B4D2BE8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F847A-08FF-979A-B2A0-86DD05D4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1B75-6553-2B48-A49C-1F1B76FBCA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671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57A7-C2FF-C838-7267-63686B3F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940C-8296-756E-C700-19504415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26378-FBE5-9E99-7386-440654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1A8FC-8ADF-3DA0-0508-855147B6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73EF-EBB5-6842-B183-76C158298388}" type="datetimeFigureOut">
              <a:rPr lang="en-DE" smtClean="0"/>
              <a:t>06.06.24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34785-319E-DF09-1E6C-93F52BFE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3B630-D773-20AF-E7E4-CFB1FD6D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1B75-6553-2B48-A49C-1F1B76FBCA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48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F8F0-A997-0259-8A65-BCDAFBF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AFF02-5AAD-C264-F662-F2AADC0D4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95A4B-0915-A175-B6DD-0FDD86243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18300-7BF1-BEA8-7FD4-A1933048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73EF-EBB5-6842-B183-76C158298388}" type="datetimeFigureOut">
              <a:rPr lang="en-DE" smtClean="0"/>
              <a:t>06.06.24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69BCF-4EE2-CEB0-692E-6D8A1F3B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AAFD2-B565-474F-7489-2FC7964A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1B75-6553-2B48-A49C-1F1B76FBCA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749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1F5EB-382B-568A-8C7E-2D35F5EE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5BEBC-989F-0355-38D7-A6BA1FAE5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4EE3C-30E3-B6AF-EA10-84BB9A30E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73EF-EBB5-6842-B183-76C158298388}" type="datetimeFigureOut">
              <a:rPr lang="en-DE" smtClean="0"/>
              <a:t>06.06.24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F5A8E-2C2F-A301-7E72-ADB2B518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2DB03-6DA0-B61B-5312-3DC726C77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81B75-6553-2B48-A49C-1F1B76FBCA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609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519C-CAA5-2F90-5010-D15278B3B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 Torre Eiffel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D2809-2859-A999-813A-710FA1548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Introducción</a:t>
            </a:r>
            <a:endParaRPr lang="en-GB" dirty="0"/>
          </a:p>
          <a:p>
            <a:r>
              <a:rPr lang="en-GB" dirty="0"/>
              <a:t>¡Hola a </a:t>
            </a:r>
            <a:r>
              <a:rPr lang="en-GB" dirty="0" err="1"/>
              <a:t>todos</a:t>
            </a:r>
            <a:r>
              <a:rPr lang="en-GB" dirty="0"/>
              <a:t>! Hoy les </a:t>
            </a:r>
            <a:r>
              <a:rPr lang="en-GB" dirty="0" err="1"/>
              <a:t>voy</a:t>
            </a:r>
            <a:r>
              <a:rPr lang="en-GB" dirty="0"/>
              <a:t> a </a:t>
            </a:r>
            <a:r>
              <a:rPr lang="en-GB" dirty="0" err="1"/>
              <a:t>hablar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uno 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monumentos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emblemáticos</a:t>
            </a:r>
            <a:r>
              <a:rPr lang="en-GB" dirty="0"/>
              <a:t> del </a:t>
            </a:r>
            <a:r>
              <a:rPr lang="en-GB" dirty="0" err="1"/>
              <a:t>mundo</a:t>
            </a:r>
            <a:r>
              <a:rPr lang="en-GB" dirty="0"/>
              <a:t>: la Torre Eiffel.</a:t>
            </a:r>
            <a:endParaRPr lang="en-DE" dirty="0"/>
          </a:p>
          <a:p>
            <a:r>
              <a:rPr lang="en-GB" dirty="0"/>
              <a:t>Esta </a:t>
            </a:r>
            <a:r>
              <a:rPr lang="en-GB" dirty="0" err="1"/>
              <a:t>presentación</a:t>
            </a:r>
            <a:r>
              <a:rPr lang="en-GB" dirty="0"/>
              <a:t> </a:t>
            </a:r>
            <a:r>
              <a:rPr lang="en-GB" dirty="0" err="1"/>
              <a:t>cubre</a:t>
            </a:r>
            <a:r>
              <a:rPr lang="en-GB" dirty="0"/>
              <a:t> la </a:t>
            </a:r>
            <a:r>
              <a:rPr lang="en-GB" dirty="0" err="1"/>
              <a:t>historia</a:t>
            </a:r>
            <a:r>
              <a:rPr lang="en-GB" dirty="0"/>
              <a:t>, </a:t>
            </a:r>
            <a:r>
              <a:rPr lang="en-GB" dirty="0" err="1"/>
              <a:t>arquitectura</a:t>
            </a:r>
            <a:r>
              <a:rPr lang="en-GB" dirty="0"/>
              <a:t>, </a:t>
            </a:r>
            <a:r>
              <a:rPr lang="en-GB" dirty="0" err="1"/>
              <a:t>relevancia</a:t>
            </a:r>
            <a:r>
              <a:rPr lang="en-GB" dirty="0"/>
              <a:t> cultural y </a:t>
            </a:r>
            <a:r>
              <a:rPr lang="en-GB" dirty="0" err="1"/>
              <a:t>algunos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 curiosos </a:t>
            </a:r>
            <a:r>
              <a:rPr lang="en-GB" dirty="0" err="1"/>
              <a:t>sobre</a:t>
            </a:r>
            <a:r>
              <a:rPr lang="en-GB" dirty="0"/>
              <a:t> la Torre Eiffel, </a:t>
            </a:r>
            <a:r>
              <a:rPr lang="en-GB" dirty="0" err="1"/>
              <a:t>proporcionando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visión</a:t>
            </a:r>
            <a:r>
              <a:rPr lang="en-GB" dirty="0"/>
              <a:t> </a:t>
            </a:r>
            <a:r>
              <a:rPr lang="en-GB" dirty="0" err="1"/>
              <a:t>completa</a:t>
            </a:r>
            <a:r>
              <a:rPr lang="en-GB" dirty="0"/>
              <a:t> y </a:t>
            </a:r>
            <a:r>
              <a:rPr lang="en-GB" dirty="0" err="1"/>
              <a:t>cautivadora</a:t>
            </a:r>
            <a:r>
              <a:rPr lang="en-GB" dirty="0"/>
              <a:t> de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icónico</a:t>
            </a:r>
            <a:r>
              <a:rPr lang="en-GB" dirty="0"/>
              <a:t> </a:t>
            </a:r>
            <a:r>
              <a:rPr lang="en-GB" dirty="0" err="1"/>
              <a:t>monumento</a:t>
            </a:r>
            <a:r>
              <a:rPr lang="en-GB" dirty="0"/>
              <a:t>. ¡Buena suerte con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presentación</a:t>
            </a:r>
            <a:r>
              <a:rPr lang="en-GB" dirty="0"/>
              <a:t>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22926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E9A3-06D1-491F-4261-506B5AF4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Conclusión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9801-75BA-523B-B2E6-429FF614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Para </a:t>
            </a:r>
            <a:r>
              <a:rPr lang="en-GB" dirty="0" err="1"/>
              <a:t>concluir</a:t>
            </a:r>
            <a:r>
              <a:rPr lang="en-GB" dirty="0"/>
              <a:t>, la Torre Eiffel es </a:t>
            </a:r>
            <a:r>
              <a:rPr lang="en-GB" dirty="0" err="1"/>
              <a:t>mucho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que </a:t>
            </a:r>
            <a:r>
              <a:rPr lang="en-GB" dirty="0" err="1"/>
              <a:t>una</a:t>
            </a:r>
            <a:r>
              <a:rPr lang="en-GB" dirty="0"/>
              <a:t> simple </a:t>
            </a:r>
            <a:r>
              <a:rPr lang="en-GB" dirty="0" err="1"/>
              <a:t>estructura</a:t>
            </a:r>
            <a:r>
              <a:rPr lang="en-GB" dirty="0"/>
              <a:t> de </a:t>
            </a:r>
            <a:r>
              <a:rPr lang="en-GB" dirty="0" err="1"/>
              <a:t>hierro</a:t>
            </a:r>
            <a:r>
              <a:rPr lang="en-GB" dirty="0"/>
              <a:t>. Es un </a:t>
            </a:r>
            <a:r>
              <a:rPr lang="en-GB" dirty="0" err="1"/>
              <a:t>símbolo</a:t>
            </a:r>
            <a:r>
              <a:rPr lang="en-GB" dirty="0"/>
              <a:t> de </a:t>
            </a:r>
            <a:r>
              <a:rPr lang="en-GB" dirty="0" err="1"/>
              <a:t>innovación</a:t>
            </a:r>
            <a:r>
              <a:rPr lang="en-GB" dirty="0"/>
              <a:t>, un testimonio de la </a:t>
            </a:r>
            <a:r>
              <a:rPr lang="en-GB" dirty="0" err="1"/>
              <a:t>creatividad</a:t>
            </a:r>
            <a:r>
              <a:rPr lang="en-GB" dirty="0"/>
              <a:t> </a:t>
            </a:r>
            <a:r>
              <a:rPr lang="en-GB" dirty="0" err="1"/>
              <a:t>humana</a:t>
            </a:r>
            <a:r>
              <a:rPr lang="en-GB" dirty="0"/>
              <a:t> y un </a:t>
            </a:r>
            <a:r>
              <a:rPr lang="en-GB" dirty="0" err="1"/>
              <a:t>icono</a:t>
            </a:r>
            <a:r>
              <a:rPr lang="en-GB" dirty="0"/>
              <a:t> cultural que </a:t>
            </a:r>
            <a:r>
              <a:rPr lang="en-GB" dirty="0" err="1"/>
              <a:t>sigue</a:t>
            </a:r>
            <a:r>
              <a:rPr lang="en-GB" dirty="0"/>
              <a:t> </a:t>
            </a:r>
            <a:r>
              <a:rPr lang="en-GB" dirty="0" err="1"/>
              <a:t>fascinando</a:t>
            </a:r>
            <a:r>
              <a:rPr lang="en-GB" dirty="0"/>
              <a:t> a personas de </a:t>
            </a:r>
            <a:r>
              <a:rPr lang="en-GB" dirty="0" err="1"/>
              <a:t>todo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mundo</a:t>
            </a:r>
            <a:r>
              <a:rPr lang="en-GB" dirty="0"/>
              <a:t>. Si </a:t>
            </a:r>
            <a:r>
              <a:rPr lang="en-GB" dirty="0" err="1"/>
              <a:t>tienen</a:t>
            </a:r>
            <a:r>
              <a:rPr lang="en-GB" dirty="0"/>
              <a:t> la </a:t>
            </a:r>
            <a:r>
              <a:rPr lang="en-GB" dirty="0" err="1"/>
              <a:t>oportunidad</a:t>
            </a:r>
            <a:r>
              <a:rPr lang="en-GB" dirty="0"/>
              <a:t>, ¡les </a:t>
            </a:r>
            <a:r>
              <a:rPr lang="en-GB" dirty="0" err="1"/>
              <a:t>recomiendo</a:t>
            </a:r>
            <a:r>
              <a:rPr lang="en-GB" dirty="0"/>
              <a:t> </a:t>
            </a:r>
            <a:r>
              <a:rPr lang="en-GB" dirty="0" err="1"/>
              <a:t>visitar</a:t>
            </a:r>
            <a:r>
              <a:rPr lang="en-GB" dirty="0"/>
              <a:t> </a:t>
            </a:r>
            <a:r>
              <a:rPr lang="en-GB" dirty="0" err="1"/>
              <a:t>esta</a:t>
            </a:r>
            <a:r>
              <a:rPr lang="en-GB" dirty="0"/>
              <a:t> </a:t>
            </a:r>
            <a:r>
              <a:rPr lang="en-GB" dirty="0" err="1"/>
              <a:t>maravilla</a:t>
            </a:r>
            <a:r>
              <a:rPr lang="en-GB" dirty="0"/>
              <a:t> </a:t>
            </a:r>
            <a:r>
              <a:rPr lang="en-GB" dirty="0" err="1"/>
              <a:t>arquitectónica</a:t>
            </a:r>
            <a:r>
              <a:rPr lang="en-GB" dirty="0"/>
              <a:t>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9753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EB7B-8C35-2E1C-C1DB-A3E68100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Agradecimientos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F6FB-27FE-9068-D004-1F0FED27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Gracias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atención</a:t>
            </a:r>
            <a:r>
              <a:rPr lang="en-GB" dirty="0"/>
              <a:t>. Si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dirty="0" err="1"/>
              <a:t>alguna</a:t>
            </a:r>
            <a:r>
              <a:rPr lang="en-GB" dirty="0"/>
              <a:t> </a:t>
            </a:r>
            <a:r>
              <a:rPr lang="en-GB" dirty="0" err="1"/>
              <a:t>pregunta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la Torre Eiffel, </a:t>
            </a:r>
            <a:r>
              <a:rPr lang="en-GB" dirty="0" err="1"/>
              <a:t>estaré</a:t>
            </a:r>
            <a:r>
              <a:rPr lang="en-GB" dirty="0"/>
              <a:t> </a:t>
            </a:r>
            <a:r>
              <a:rPr lang="en-GB" dirty="0" err="1"/>
              <a:t>encantado</a:t>
            </a:r>
            <a:r>
              <a:rPr lang="en-GB" dirty="0"/>
              <a:t> de responder.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556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FF45-03A2-7246-0B3C-99A16F35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Historia de la Torre Eiffel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AB26-EC7B-5681-6959-66133B7D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 Torre Eiffel, </a:t>
            </a:r>
            <a:r>
              <a:rPr lang="en-GB" dirty="0" err="1"/>
              <a:t>ubicada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París</a:t>
            </a:r>
            <a:r>
              <a:rPr lang="en-GB" dirty="0"/>
              <a:t>, Francia, </a:t>
            </a:r>
            <a:r>
              <a:rPr lang="en-GB" dirty="0" err="1"/>
              <a:t>fue</a:t>
            </a:r>
            <a:r>
              <a:rPr lang="en-GB" dirty="0"/>
              <a:t> </a:t>
            </a:r>
            <a:r>
              <a:rPr lang="en-GB" dirty="0" err="1"/>
              <a:t>diseñada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ingeniero</a:t>
            </a:r>
            <a:r>
              <a:rPr lang="en-GB" dirty="0"/>
              <a:t> Gustave Eiffel y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equipo</a:t>
            </a:r>
            <a:r>
              <a:rPr lang="en-GB" dirty="0"/>
              <a:t> para la </a:t>
            </a:r>
            <a:r>
              <a:rPr lang="en-GB" dirty="0" err="1"/>
              <a:t>Exposición</a:t>
            </a:r>
            <a:r>
              <a:rPr lang="en-GB" dirty="0"/>
              <a:t> Universal de 1889, que </a:t>
            </a:r>
            <a:r>
              <a:rPr lang="en-GB" dirty="0" err="1"/>
              <a:t>conmemoraba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centenario</a:t>
            </a:r>
            <a:r>
              <a:rPr lang="en-GB" dirty="0"/>
              <a:t> de la </a:t>
            </a:r>
            <a:r>
              <a:rPr lang="en-GB" dirty="0" err="1"/>
              <a:t>Revolución</a:t>
            </a:r>
            <a:r>
              <a:rPr lang="en-GB" dirty="0"/>
              <a:t> </a:t>
            </a:r>
            <a:r>
              <a:rPr lang="en-GB" dirty="0" err="1"/>
              <a:t>Francesa</a:t>
            </a:r>
            <a:r>
              <a:rPr lang="en-GB" dirty="0"/>
              <a:t>. La </a:t>
            </a:r>
            <a:r>
              <a:rPr lang="en-GB" dirty="0" err="1"/>
              <a:t>construcción</a:t>
            </a:r>
            <a:r>
              <a:rPr lang="en-GB" dirty="0"/>
              <a:t> </a:t>
            </a:r>
            <a:r>
              <a:rPr lang="en-GB" dirty="0" err="1"/>
              <a:t>comenzó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enero</a:t>
            </a:r>
            <a:r>
              <a:rPr lang="en-GB" dirty="0"/>
              <a:t> de 1887 y se </a:t>
            </a:r>
            <a:r>
              <a:rPr lang="en-GB" dirty="0" err="1"/>
              <a:t>completó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marzo</a:t>
            </a:r>
            <a:r>
              <a:rPr lang="en-GB" dirty="0"/>
              <a:t> de 1889. En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momento</a:t>
            </a:r>
            <a:r>
              <a:rPr lang="en-GB" dirty="0"/>
              <a:t>, </a:t>
            </a:r>
            <a:r>
              <a:rPr lang="en-GB" dirty="0" err="1"/>
              <a:t>fue</a:t>
            </a:r>
            <a:r>
              <a:rPr lang="en-GB" dirty="0"/>
              <a:t> la </a:t>
            </a:r>
            <a:r>
              <a:rPr lang="en-GB" dirty="0" err="1"/>
              <a:t>estructura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alta</a:t>
            </a:r>
            <a:r>
              <a:rPr lang="en-GB" dirty="0"/>
              <a:t> del </a:t>
            </a:r>
            <a:r>
              <a:rPr lang="en-GB" dirty="0" err="1"/>
              <a:t>mundo</a:t>
            </a:r>
            <a:r>
              <a:rPr lang="en-GB" dirty="0"/>
              <a:t>, con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altura</a:t>
            </a:r>
            <a:r>
              <a:rPr lang="en-GB" dirty="0"/>
              <a:t> de 324 metros.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971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BE22-87A3-687C-11CE-4401342E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Detalles</a:t>
            </a:r>
            <a:r>
              <a:rPr lang="en-GB" dirty="0"/>
              <a:t> </a:t>
            </a:r>
            <a:r>
              <a:rPr lang="en-GB" dirty="0" err="1"/>
              <a:t>arquitectónicos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2021-9FC7-0004-1455-810C1B46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 Torre Eiffel es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maravilla</a:t>
            </a:r>
            <a:r>
              <a:rPr lang="en-GB" dirty="0"/>
              <a:t> de la </a:t>
            </a:r>
            <a:r>
              <a:rPr lang="en-GB" dirty="0" err="1"/>
              <a:t>ingeniería</a:t>
            </a:r>
            <a:r>
              <a:rPr lang="en-GB" dirty="0"/>
              <a:t>.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construida</a:t>
            </a:r>
            <a:r>
              <a:rPr lang="en-GB" dirty="0"/>
              <a:t> con </a:t>
            </a:r>
            <a:r>
              <a:rPr lang="en-GB" dirty="0" err="1"/>
              <a:t>hierro</a:t>
            </a:r>
            <a:r>
              <a:rPr lang="en-GB" dirty="0"/>
              <a:t> </a:t>
            </a:r>
            <a:r>
              <a:rPr lang="en-GB" dirty="0" err="1"/>
              <a:t>forjado</a:t>
            </a:r>
            <a:r>
              <a:rPr lang="en-GB" dirty="0"/>
              <a:t> y </a:t>
            </a:r>
            <a:r>
              <a:rPr lang="en-GB" dirty="0" err="1"/>
              <a:t>consta</a:t>
            </a:r>
            <a:r>
              <a:rPr lang="en-GB" dirty="0"/>
              <a:t> de </a:t>
            </a:r>
            <a:r>
              <a:rPr lang="en-GB" dirty="0" err="1"/>
              <a:t>más</a:t>
            </a:r>
            <a:r>
              <a:rPr lang="en-GB" dirty="0"/>
              <a:t> de 18,000 </a:t>
            </a:r>
            <a:r>
              <a:rPr lang="en-GB" dirty="0" err="1"/>
              <a:t>piezas</a:t>
            </a:r>
            <a:r>
              <a:rPr lang="en-GB" dirty="0"/>
              <a:t> </a:t>
            </a:r>
            <a:r>
              <a:rPr lang="en-GB" dirty="0" err="1"/>
              <a:t>individuales</a:t>
            </a:r>
            <a:r>
              <a:rPr lang="en-GB" dirty="0"/>
              <a:t> </a:t>
            </a:r>
            <a:r>
              <a:rPr lang="en-GB" dirty="0" err="1"/>
              <a:t>unidas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2.5 </a:t>
            </a:r>
            <a:r>
              <a:rPr lang="en-GB" dirty="0" err="1"/>
              <a:t>millones</a:t>
            </a:r>
            <a:r>
              <a:rPr lang="en-GB" dirty="0"/>
              <a:t> de </a:t>
            </a:r>
            <a:r>
              <a:rPr lang="en-GB" dirty="0" err="1"/>
              <a:t>remaches</a:t>
            </a:r>
            <a:r>
              <a:rPr lang="en-GB" dirty="0"/>
              <a:t>. La </a:t>
            </a:r>
            <a:r>
              <a:rPr lang="en-GB" dirty="0" err="1"/>
              <a:t>estructura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organizada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tres</a:t>
            </a:r>
            <a:r>
              <a:rPr lang="en-GB" dirty="0"/>
              <a:t> </a:t>
            </a:r>
            <a:r>
              <a:rPr lang="en-GB" dirty="0" err="1"/>
              <a:t>niveles</a:t>
            </a:r>
            <a:r>
              <a:rPr lang="en-GB" dirty="0"/>
              <a:t> </a:t>
            </a:r>
            <a:r>
              <a:rPr lang="en-GB" dirty="0" err="1"/>
              <a:t>accesibles</a:t>
            </a:r>
            <a:r>
              <a:rPr lang="en-GB" dirty="0"/>
              <a:t> al </a:t>
            </a:r>
            <a:r>
              <a:rPr lang="en-GB" dirty="0" err="1"/>
              <a:t>público</a:t>
            </a:r>
            <a:r>
              <a:rPr lang="en-GB" dirty="0"/>
              <a:t>. En </a:t>
            </a:r>
            <a:r>
              <a:rPr lang="en-GB" dirty="0" err="1"/>
              <a:t>el</a:t>
            </a:r>
            <a:r>
              <a:rPr lang="en-GB" dirty="0"/>
              <a:t> primer </a:t>
            </a:r>
            <a:r>
              <a:rPr lang="en-GB" dirty="0" err="1"/>
              <a:t>nivel</a:t>
            </a:r>
            <a:r>
              <a:rPr lang="en-GB" dirty="0"/>
              <a:t>, hay </a:t>
            </a:r>
            <a:r>
              <a:rPr lang="en-GB" dirty="0" err="1"/>
              <a:t>restaurantes</a:t>
            </a:r>
            <a:r>
              <a:rPr lang="en-GB" dirty="0"/>
              <a:t> y tiendas. El </a:t>
            </a:r>
            <a:r>
              <a:rPr lang="en-GB" dirty="0" err="1"/>
              <a:t>segundo</a:t>
            </a:r>
            <a:r>
              <a:rPr lang="en-GB" dirty="0"/>
              <a:t> </a:t>
            </a:r>
            <a:r>
              <a:rPr lang="en-GB" dirty="0" err="1"/>
              <a:t>nivel</a:t>
            </a:r>
            <a:r>
              <a:rPr lang="en-GB" dirty="0"/>
              <a:t> </a:t>
            </a:r>
            <a:r>
              <a:rPr lang="en-GB" dirty="0" err="1"/>
              <a:t>ofrece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plataforma</a:t>
            </a:r>
            <a:r>
              <a:rPr lang="en-GB" dirty="0"/>
              <a:t> de </a:t>
            </a:r>
            <a:r>
              <a:rPr lang="en-GB" dirty="0" err="1"/>
              <a:t>observación</a:t>
            </a:r>
            <a:r>
              <a:rPr lang="en-GB" dirty="0"/>
              <a:t> con </a:t>
            </a:r>
            <a:r>
              <a:rPr lang="en-GB" dirty="0" err="1"/>
              <a:t>una</a:t>
            </a:r>
            <a:r>
              <a:rPr lang="en-GB" dirty="0"/>
              <a:t> vista </a:t>
            </a:r>
            <a:r>
              <a:rPr lang="en-GB" dirty="0" err="1"/>
              <a:t>espectacular</a:t>
            </a:r>
            <a:r>
              <a:rPr lang="en-GB" dirty="0"/>
              <a:t> de </a:t>
            </a:r>
            <a:r>
              <a:rPr lang="en-GB" dirty="0" err="1"/>
              <a:t>París</a:t>
            </a:r>
            <a:r>
              <a:rPr lang="en-GB" dirty="0"/>
              <a:t>. Y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tercer </a:t>
            </a:r>
            <a:r>
              <a:rPr lang="en-GB" dirty="0" err="1"/>
              <a:t>nivel</a:t>
            </a:r>
            <a:r>
              <a:rPr lang="en-GB" dirty="0"/>
              <a:t>, a 276 metros de </a:t>
            </a:r>
            <a:r>
              <a:rPr lang="en-GB" dirty="0" err="1"/>
              <a:t>altura</a:t>
            </a:r>
            <a:r>
              <a:rPr lang="en-GB" dirty="0"/>
              <a:t>, hay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pequeña</a:t>
            </a:r>
            <a:r>
              <a:rPr lang="en-GB" dirty="0"/>
              <a:t> </a:t>
            </a:r>
            <a:r>
              <a:rPr lang="en-GB" dirty="0" err="1"/>
              <a:t>plataforma</a:t>
            </a:r>
            <a:r>
              <a:rPr lang="en-GB" dirty="0"/>
              <a:t> de </a:t>
            </a:r>
            <a:r>
              <a:rPr lang="en-GB" dirty="0" err="1"/>
              <a:t>observación</a:t>
            </a:r>
            <a:r>
              <a:rPr lang="en-GB" dirty="0"/>
              <a:t> y un </a:t>
            </a:r>
            <a:r>
              <a:rPr lang="en-GB" dirty="0" err="1"/>
              <a:t>despacho</a:t>
            </a:r>
            <a:r>
              <a:rPr lang="en-GB" dirty="0"/>
              <a:t> de Gustave Eiffel.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4702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71F3-9CEC-B707-BF08-3E6EA4D4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Significado</a:t>
            </a:r>
            <a:r>
              <a:rPr lang="en-GB" dirty="0"/>
              <a:t> cultural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0051-FA6C-8CAB-52F2-C31A25FC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 Torre Eiffel no solo es un </a:t>
            </a:r>
            <a:r>
              <a:rPr lang="en-GB" dirty="0" err="1"/>
              <a:t>símbolo</a:t>
            </a:r>
            <a:r>
              <a:rPr lang="en-GB" dirty="0"/>
              <a:t> de </a:t>
            </a:r>
            <a:r>
              <a:rPr lang="en-GB" dirty="0" err="1"/>
              <a:t>París</a:t>
            </a:r>
            <a:r>
              <a:rPr lang="en-GB" dirty="0"/>
              <a:t> y de Francia, </a:t>
            </a:r>
            <a:r>
              <a:rPr lang="en-GB" dirty="0" err="1"/>
              <a:t>sino</a:t>
            </a:r>
            <a:r>
              <a:rPr lang="en-GB" dirty="0"/>
              <a:t> </a:t>
            </a:r>
            <a:r>
              <a:rPr lang="en-GB" dirty="0" err="1"/>
              <a:t>también</a:t>
            </a:r>
            <a:r>
              <a:rPr lang="en-GB" dirty="0"/>
              <a:t> un </a:t>
            </a:r>
            <a:r>
              <a:rPr lang="en-GB" dirty="0" err="1"/>
              <a:t>ícono</a:t>
            </a:r>
            <a:r>
              <a:rPr lang="en-GB" dirty="0"/>
              <a:t> de la </a:t>
            </a:r>
            <a:r>
              <a:rPr lang="en-GB" dirty="0" err="1"/>
              <a:t>modernidad</a:t>
            </a:r>
            <a:r>
              <a:rPr lang="en-GB" dirty="0"/>
              <a:t> y la </a:t>
            </a:r>
            <a:r>
              <a:rPr lang="en-GB" dirty="0" err="1"/>
              <a:t>innovación</a:t>
            </a:r>
            <a:r>
              <a:rPr lang="en-GB" dirty="0"/>
              <a:t>. </a:t>
            </a:r>
            <a:r>
              <a:rPr lang="en-GB" dirty="0" err="1"/>
              <a:t>Inicialmente</a:t>
            </a:r>
            <a:r>
              <a:rPr lang="en-GB" dirty="0"/>
              <a:t>, </a:t>
            </a:r>
            <a:r>
              <a:rPr lang="en-GB" dirty="0" err="1"/>
              <a:t>muchos</a:t>
            </a:r>
            <a:r>
              <a:rPr lang="en-GB" dirty="0"/>
              <a:t> </a:t>
            </a:r>
            <a:r>
              <a:rPr lang="en-GB" dirty="0" err="1"/>
              <a:t>parisinos</a:t>
            </a:r>
            <a:r>
              <a:rPr lang="en-GB" dirty="0"/>
              <a:t> </a:t>
            </a:r>
            <a:r>
              <a:rPr lang="en-GB" dirty="0" err="1"/>
              <a:t>criticaron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diseño</a:t>
            </a:r>
            <a:r>
              <a:rPr lang="en-GB" dirty="0"/>
              <a:t>, </a:t>
            </a:r>
            <a:r>
              <a:rPr lang="en-GB" dirty="0" err="1"/>
              <a:t>considerándolo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monstruosidad</a:t>
            </a:r>
            <a:r>
              <a:rPr lang="en-GB" dirty="0"/>
              <a:t>. Sin embargo, con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tiempo</a:t>
            </a:r>
            <a:r>
              <a:rPr lang="en-GB" dirty="0"/>
              <a:t>, se ha </a:t>
            </a:r>
            <a:r>
              <a:rPr lang="en-GB" dirty="0" err="1"/>
              <a:t>convertido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uno 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monumentos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queridos</a:t>
            </a:r>
            <a:r>
              <a:rPr lang="en-GB" dirty="0"/>
              <a:t> y </a:t>
            </a:r>
            <a:r>
              <a:rPr lang="en-GB" dirty="0" err="1"/>
              <a:t>reconocidos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mundo</a:t>
            </a:r>
            <a:r>
              <a:rPr lang="en-GB" dirty="0"/>
              <a:t>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005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0273-D048-FD22-A50B-D3FE12B9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Torre Eiffel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actualidad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8DE8-CEF4-7F10-AF89-0F36CBBDA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Hoy </a:t>
            </a:r>
            <a:r>
              <a:rPr lang="en-GB" dirty="0" err="1"/>
              <a:t>en</a:t>
            </a:r>
            <a:r>
              <a:rPr lang="en-GB" dirty="0"/>
              <a:t> día, la Torre Eiffel </a:t>
            </a:r>
            <a:r>
              <a:rPr lang="en-GB" dirty="0" err="1"/>
              <a:t>atrae</a:t>
            </a:r>
            <a:r>
              <a:rPr lang="en-GB" dirty="0"/>
              <a:t> a </a:t>
            </a:r>
            <a:r>
              <a:rPr lang="en-GB" dirty="0" err="1"/>
              <a:t>más</a:t>
            </a:r>
            <a:r>
              <a:rPr lang="en-GB" dirty="0"/>
              <a:t> de 7 </a:t>
            </a:r>
            <a:r>
              <a:rPr lang="en-GB" dirty="0" err="1"/>
              <a:t>millones</a:t>
            </a:r>
            <a:r>
              <a:rPr lang="en-GB" dirty="0"/>
              <a:t> de </a:t>
            </a:r>
            <a:r>
              <a:rPr lang="en-GB" dirty="0" err="1"/>
              <a:t>visitantes</a:t>
            </a:r>
            <a:r>
              <a:rPr lang="en-GB" dirty="0"/>
              <a:t> al </a:t>
            </a:r>
            <a:r>
              <a:rPr lang="en-GB" dirty="0" err="1"/>
              <a:t>año</a:t>
            </a:r>
            <a:r>
              <a:rPr lang="en-GB" dirty="0"/>
              <a:t>, lo que la </a:t>
            </a:r>
            <a:r>
              <a:rPr lang="en-GB" dirty="0" err="1"/>
              <a:t>convierte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uno 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destinos</a:t>
            </a:r>
            <a:r>
              <a:rPr lang="en-GB" dirty="0"/>
              <a:t> </a:t>
            </a:r>
            <a:r>
              <a:rPr lang="en-GB" dirty="0" err="1"/>
              <a:t>turísticos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populares</a:t>
            </a:r>
            <a:r>
              <a:rPr lang="en-GB" dirty="0"/>
              <a:t> del </a:t>
            </a:r>
            <a:r>
              <a:rPr lang="en-GB" dirty="0" err="1"/>
              <a:t>mundo</a:t>
            </a:r>
            <a:r>
              <a:rPr lang="en-GB" dirty="0"/>
              <a:t>. </a:t>
            </a:r>
            <a:r>
              <a:rPr lang="en-GB" dirty="0" err="1"/>
              <a:t>Además</a:t>
            </a:r>
            <a:r>
              <a:rPr lang="en-GB" dirty="0"/>
              <a:t>, es un </a:t>
            </a:r>
            <a:r>
              <a:rPr lang="en-GB" dirty="0" err="1"/>
              <a:t>centro</a:t>
            </a:r>
            <a:r>
              <a:rPr lang="en-GB" dirty="0"/>
              <a:t> cultural y </a:t>
            </a:r>
            <a:r>
              <a:rPr lang="en-GB" dirty="0" err="1"/>
              <a:t>artístico</a:t>
            </a:r>
            <a:r>
              <a:rPr lang="en-GB" dirty="0"/>
              <a:t>, con </a:t>
            </a:r>
            <a:r>
              <a:rPr lang="en-GB" dirty="0" err="1"/>
              <a:t>exposiciones</a:t>
            </a:r>
            <a:r>
              <a:rPr lang="en-GB" dirty="0"/>
              <a:t> </a:t>
            </a:r>
            <a:r>
              <a:rPr lang="en-GB" dirty="0" err="1"/>
              <a:t>temporales</a:t>
            </a:r>
            <a:r>
              <a:rPr lang="en-GB" dirty="0"/>
              <a:t> y </a:t>
            </a:r>
            <a:r>
              <a:rPr lang="en-GB" dirty="0" err="1"/>
              <a:t>eventos</a:t>
            </a:r>
            <a:r>
              <a:rPr lang="en-GB" dirty="0"/>
              <a:t> </a:t>
            </a:r>
            <a:r>
              <a:rPr lang="en-GB" dirty="0" err="1"/>
              <a:t>especiales</a:t>
            </a:r>
            <a:r>
              <a:rPr lang="en-GB" dirty="0"/>
              <a:t> que se </a:t>
            </a:r>
            <a:r>
              <a:rPr lang="en-GB" dirty="0" err="1"/>
              <a:t>llevan</a:t>
            </a:r>
            <a:r>
              <a:rPr lang="en-GB" dirty="0"/>
              <a:t> a </a:t>
            </a:r>
            <a:r>
              <a:rPr lang="en-GB" dirty="0" err="1"/>
              <a:t>cabo</a:t>
            </a:r>
            <a:r>
              <a:rPr lang="en-GB" dirty="0"/>
              <a:t> </a:t>
            </a:r>
            <a:r>
              <a:rPr lang="en-GB" dirty="0" err="1"/>
              <a:t>regularmente</a:t>
            </a:r>
            <a:r>
              <a:rPr lang="en-GB" dirty="0"/>
              <a:t>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7234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9C2C-72FC-8AEF-17B6-11D8893F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Curiosidades</a:t>
            </a:r>
            <a:r>
              <a:rPr lang="en-GB" dirty="0"/>
              <a:t> y </a:t>
            </a:r>
            <a:r>
              <a:rPr lang="en-GB" dirty="0" err="1"/>
              <a:t>datos</a:t>
            </a:r>
            <a:r>
              <a:rPr lang="en-GB" dirty="0"/>
              <a:t> </a:t>
            </a:r>
            <a:r>
              <a:rPr lang="en-GB" dirty="0" err="1"/>
              <a:t>interesantes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F2F2-F2CB-44E5-1D5B-27046E86C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Cambio de </a:t>
            </a:r>
            <a:r>
              <a:rPr lang="en-GB" b="1" dirty="0" err="1"/>
              <a:t>color</a:t>
            </a:r>
            <a:r>
              <a:rPr lang="en-GB" dirty="0"/>
              <a:t>: La Torre Eiffel se pinta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siete</a:t>
            </a:r>
            <a:r>
              <a:rPr lang="en-GB" dirty="0"/>
              <a:t> </a:t>
            </a:r>
            <a:r>
              <a:rPr lang="en-GB" dirty="0" err="1"/>
              <a:t>años</a:t>
            </a:r>
            <a:r>
              <a:rPr lang="en-GB" dirty="0"/>
              <a:t> para </a:t>
            </a:r>
            <a:r>
              <a:rPr lang="en-GB" dirty="0" err="1"/>
              <a:t>protegerla</a:t>
            </a:r>
            <a:r>
              <a:rPr lang="en-GB" dirty="0"/>
              <a:t> de la </a:t>
            </a:r>
            <a:r>
              <a:rPr lang="en-GB" dirty="0" err="1"/>
              <a:t>corrosión</a:t>
            </a:r>
            <a:r>
              <a:rPr lang="en-GB" dirty="0"/>
              <a:t>. El </a:t>
            </a:r>
            <a:r>
              <a:rPr lang="en-GB" dirty="0" err="1"/>
              <a:t>color</a:t>
            </a:r>
            <a:r>
              <a:rPr lang="en-GB" dirty="0"/>
              <a:t> actual se llama "</a:t>
            </a:r>
            <a:r>
              <a:rPr lang="en-GB" dirty="0" err="1"/>
              <a:t>bronce</a:t>
            </a:r>
            <a:r>
              <a:rPr lang="en-GB" dirty="0"/>
              <a:t> Torre Eiffel".</a:t>
            </a:r>
          </a:p>
          <a:p>
            <a:r>
              <a:rPr lang="en-GB" b="1" dirty="0" err="1"/>
              <a:t>Eventos</a:t>
            </a:r>
            <a:r>
              <a:rPr lang="en-GB" b="1" dirty="0"/>
              <a:t> </a:t>
            </a:r>
            <a:r>
              <a:rPr lang="en-GB" b="1" dirty="0" err="1"/>
              <a:t>históricos</a:t>
            </a:r>
            <a:r>
              <a:rPr lang="en-GB" dirty="0"/>
              <a:t>: Durante la Segunda Guerra Mundial,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franceses</a:t>
            </a:r>
            <a:r>
              <a:rPr lang="en-GB" dirty="0"/>
              <a:t> </a:t>
            </a:r>
            <a:r>
              <a:rPr lang="en-GB" dirty="0" err="1"/>
              <a:t>cortaron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cables del ascensor para </a:t>
            </a:r>
            <a:r>
              <a:rPr lang="en-GB" dirty="0" err="1"/>
              <a:t>evitar</a:t>
            </a:r>
            <a:r>
              <a:rPr lang="en-GB" dirty="0"/>
              <a:t> que </a:t>
            </a:r>
            <a:r>
              <a:rPr lang="en-GB" dirty="0" err="1"/>
              <a:t>los</a:t>
            </a:r>
            <a:r>
              <a:rPr lang="en-GB" dirty="0"/>
              <a:t> nazis </a:t>
            </a:r>
            <a:r>
              <a:rPr lang="en-GB" dirty="0" err="1"/>
              <a:t>usaran</a:t>
            </a:r>
            <a:r>
              <a:rPr lang="en-GB" dirty="0"/>
              <a:t> la </a:t>
            </a:r>
            <a:r>
              <a:rPr lang="en-GB" dirty="0" err="1"/>
              <a:t>torre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un </a:t>
            </a:r>
            <a:r>
              <a:rPr lang="en-GB" dirty="0" err="1"/>
              <a:t>puesto</a:t>
            </a:r>
            <a:r>
              <a:rPr lang="en-GB" dirty="0"/>
              <a:t> de </a:t>
            </a:r>
            <a:r>
              <a:rPr lang="en-GB" dirty="0" err="1"/>
              <a:t>observación</a:t>
            </a:r>
            <a:r>
              <a:rPr lang="en-GB" dirty="0"/>
              <a:t>.</a:t>
            </a:r>
          </a:p>
          <a:p>
            <a:r>
              <a:rPr lang="en-GB" b="1" dirty="0" err="1"/>
              <a:t>Propuesta</a:t>
            </a:r>
            <a:r>
              <a:rPr lang="en-GB" b="1" dirty="0"/>
              <a:t> de </a:t>
            </a:r>
            <a:r>
              <a:rPr lang="en-GB" b="1" dirty="0" err="1"/>
              <a:t>matrimonio</a:t>
            </a:r>
            <a:r>
              <a:rPr lang="en-GB" dirty="0"/>
              <a:t>: La Torre Eiffel es un </a:t>
            </a:r>
            <a:r>
              <a:rPr lang="en-GB" dirty="0" err="1"/>
              <a:t>lugar</a:t>
            </a:r>
            <a:r>
              <a:rPr lang="en-GB" dirty="0"/>
              <a:t> popular para las </a:t>
            </a:r>
            <a:r>
              <a:rPr lang="en-GB" dirty="0" err="1"/>
              <a:t>propuestas</a:t>
            </a:r>
            <a:r>
              <a:rPr lang="en-GB" dirty="0"/>
              <a:t> de </a:t>
            </a:r>
            <a:r>
              <a:rPr lang="en-GB" dirty="0" err="1"/>
              <a:t>matrimonio</a:t>
            </a:r>
            <a:r>
              <a:rPr lang="en-GB" dirty="0"/>
              <a:t>. Se </a:t>
            </a:r>
            <a:r>
              <a:rPr lang="en-GB" dirty="0" err="1"/>
              <a:t>estima</a:t>
            </a:r>
            <a:r>
              <a:rPr lang="en-GB" dirty="0"/>
              <a:t> que </a:t>
            </a:r>
            <a:r>
              <a:rPr lang="en-GB" dirty="0" err="1"/>
              <a:t>alrededor</a:t>
            </a:r>
            <a:r>
              <a:rPr lang="en-GB" dirty="0"/>
              <a:t> de 5,000 parejas se </a:t>
            </a:r>
            <a:r>
              <a:rPr lang="en-GB" dirty="0" err="1"/>
              <a:t>comprometen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año</a:t>
            </a:r>
            <a:r>
              <a:rPr lang="en-GB" dirty="0"/>
              <a:t> bajo </a:t>
            </a:r>
            <a:r>
              <a:rPr lang="en-GB" dirty="0" err="1"/>
              <a:t>su</a:t>
            </a:r>
            <a:r>
              <a:rPr lang="en-GB" dirty="0"/>
              <a:t> sombra.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4612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F0DC-2B32-10D1-E97A-818551A6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Tecnología</a:t>
            </a:r>
            <a:r>
              <a:rPr lang="en-GB" dirty="0"/>
              <a:t> y </a:t>
            </a:r>
            <a:r>
              <a:rPr lang="en-GB" dirty="0" err="1"/>
              <a:t>sostenibilidad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E3132-3DD9-90E1-0184-B1B93348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 Torre Eiffel ha </a:t>
            </a:r>
            <a:r>
              <a:rPr lang="en-GB" dirty="0" err="1"/>
              <a:t>incorporado</a:t>
            </a:r>
            <a:r>
              <a:rPr lang="en-GB" dirty="0"/>
              <a:t> </a:t>
            </a:r>
            <a:r>
              <a:rPr lang="en-GB" dirty="0" err="1"/>
              <a:t>tecnologías</a:t>
            </a:r>
            <a:r>
              <a:rPr lang="en-GB" dirty="0"/>
              <a:t> </a:t>
            </a:r>
            <a:r>
              <a:rPr lang="en-GB" dirty="0" err="1"/>
              <a:t>modernas</a:t>
            </a:r>
            <a:r>
              <a:rPr lang="en-GB" dirty="0"/>
              <a:t> para </a:t>
            </a:r>
            <a:r>
              <a:rPr lang="en-GB" dirty="0" err="1"/>
              <a:t>reducir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huella</a:t>
            </a:r>
            <a:r>
              <a:rPr lang="en-GB" dirty="0"/>
              <a:t> </a:t>
            </a:r>
            <a:r>
              <a:rPr lang="en-GB" dirty="0" err="1"/>
              <a:t>ambiental</a:t>
            </a:r>
            <a:r>
              <a:rPr lang="en-GB" dirty="0"/>
              <a:t>. Se </a:t>
            </a:r>
            <a:r>
              <a:rPr lang="en-GB" dirty="0" err="1"/>
              <a:t>han</a:t>
            </a:r>
            <a:r>
              <a:rPr lang="en-GB" dirty="0"/>
              <a:t> </a:t>
            </a:r>
            <a:r>
              <a:rPr lang="en-GB" dirty="0" err="1"/>
              <a:t>instalado</a:t>
            </a:r>
            <a:r>
              <a:rPr lang="en-GB" dirty="0"/>
              <a:t> </a:t>
            </a:r>
            <a:r>
              <a:rPr lang="en-GB" dirty="0" err="1"/>
              <a:t>paneles</a:t>
            </a:r>
            <a:r>
              <a:rPr lang="en-GB" dirty="0"/>
              <a:t> </a:t>
            </a:r>
            <a:r>
              <a:rPr lang="en-GB" dirty="0" err="1"/>
              <a:t>solares</a:t>
            </a:r>
            <a:r>
              <a:rPr lang="en-GB" dirty="0"/>
              <a:t> y </a:t>
            </a:r>
            <a:r>
              <a:rPr lang="en-GB" dirty="0" err="1"/>
              <a:t>turbinas</a:t>
            </a:r>
            <a:r>
              <a:rPr lang="en-GB" dirty="0"/>
              <a:t> </a:t>
            </a:r>
            <a:r>
              <a:rPr lang="en-GB" dirty="0" err="1"/>
              <a:t>eólicas</a:t>
            </a:r>
            <a:r>
              <a:rPr lang="en-GB" dirty="0"/>
              <a:t> para </a:t>
            </a:r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energía</a:t>
            </a:r>
            <a:r>
              <a:rPr lang="en-GB" dirty="0"/>
              <a:t> </a:t>
            </a:r>
            <a:r>
              <a:rPr lang="en-GB" dirty="0" err="1"/>
              <a:t>renovable</a:t>
            </a:r>
            <a:r>
              <a:rPr lang="en-GB" dirty="0"/>
              <a:t>, y se </a:t>
            </a:r>
            <a:r>
              <a:rPr lang="en-GB" dirty="0" err="1"/>
              <a:t>utiliza</a:t>
            </a:r>
            <a:r>
              <a:rPr lang="en-GB" dirty="0"/>
              <a:t> </a:t>
            </a:r>
            <a:r>
              <a:rPr lang="en-GB" dirty="0" err="1"/>
              <a:t>iluminación</a:t>
            </a:r>
            <a:r>
              <a:rPr lang="en-GB" dirty="0"/>
              <a:t> LED </a:t>
            </a:r>
            <a:r>
              <a:rPr lang="en-GB" dirty="0" err="1"/>
              <a:t>eficiente</a:t>
            </a:r>
            <a:r>
              <a:rPr lang="en-GB" dirty="0"/>
              <a:t> para </a:t>
            </a:r>
            <a:r>
              <a:rPr lang="en-GB" dirty="0" err="1"/>
              <a:t>reducir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consumo</a:t>
            </a:r>
            <a:r>
              <a:rPr lang="en-GB" dirty="0"/>
              <a:t> de </a:t>
            </a:r>
            <a:r>
              <a:rPr lang="en-GB" dirty="0" err="1"/>
              <a:t>electricidad</a:t>
            </a:r>
            <a:r>
              <a:rPr lang="en-GB" dirty="0"/>
              <a:t>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7280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6AF7-86A4-8203-F4EA-AA69955B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Experiencia</a:t>
            </a:r>
            <a:r>
              <a:rPr lang="en-GB" dirty="0"/>
              <a:t> de </a:t>
            </a:r>
            <a:r>
              <a:rPr lang="en-GB" dirty="0" err="1"/>
              <a:t>visita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878C-2EE0-353B-AB61-D7E0F4CB1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Visitar</a:t>
            </a:r>
            <a:r>
              <a:rPr lang="en-GB" dirty="0"/>
              <a:t> la Torre Eiffel es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experiencia</a:t>
            </a:r>
            <a:r>
              <a:rPr lang="en-GB" dirty="0"/>
              <a:t> </a:t>
            </a:r>
            <a:r>
              <a:rPr lang="en-GB" dirty="0" err="1"/>
              <a:t>inolvidable</a:t>
            </a:r>
            <a:r>
              <a:rPr lang="en-GB" dirty="0"/>
              <a:t>. Los </a:t>
            </a:r>
            <a:r>
              <a:rPr lang="en-GB" dirty="0" err="1"/>
              <a:t>visitantes</a:t>
            </a:r>
            <a:r>
              <a:rPr lang="en-GB" dirty="0"/>
              <a:t>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subir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ascensor o </a:t>
            </a:r>
            <a:r>
              <a:rPr lang="en-GB" dirty="0" err="1"/>
              <a:t>por</a:t>
            </a:r>
            <a:r>
              <a:rPr lang="en-GB" dirty="0"/>
              <a:t> las </a:t>
            </a:r>
            <a:r>
              <a:rPr lang="en-GB" dirty="0" err="1"/>
              <a:t>escaleras</a:t>
            </a:r>
            <a:r>
              <a:rPr lang="en-GB" dirty="0"/>
              <a:t> hasta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segundo</a:t>
            </a:r>
            <a:r>
              <a:rPr lang="en-GB" dirty="0"/>
              <a:t> </a:t>
            </a:r>
            <a:r>
              <a:rPr lang="en-GB" dirty="0" err="1"/>
              <a:t>nivel</a:t>
            </a:r>
            <a:r>
              <a:rPr lang="en-GB" dirty="0"/>
              <a:t> y </a:t>
            </a:r>
            <a:r>
              <a:rPr lang="en-GB" dirty="0" err="1"/>
              <a:t>disfrutar</a:t>
            </a:r>
            <a:r>
              <a:rPr lang="en-GB" dirty="0"/>
              <a:t> de vistas </a:t>
            </a:r>
            <a:r>
              <a:rPr lang="en-GB" dirty="0" err="1"/>
              <a:t>panorámicas</a:t>
            </a:r>
            <a:r>
              <a:rPr lang="en-GB" dirty="0"/>
              <a:t> de </a:t>
            </a:r>
            <a:r>
              <a:rPr lang="en-GB" dirty="0" err="1"/>
              <a:t>París</a:t>
            </a:r>
            <a:r>
              <a:rPr lang="en-GB" dirty="0"/>
              <a:t>. En </a:t>
            </a:r>
            <a:r>
              <a:rPr lang="en-GB" dirty="0" err="1"/>
              <a:t>el</a:t>
            </a:r>
            <a:r>
              <a:rPr lang="en-GB" dirty="0"/>
              <a:t> tercer </a:t>
            </a:r>
            <a:r>
              <a:rPr lang="en-GB" dirty="0" err="1"/>
              <a:t>nivel</a:t>
            </a:r>
            <a:r>
              <a:rPr lang="en-GB" dirty="0"/>
              <a:t>,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contemplar</a:t>
            </a:r>
            <a:r>
              <a:rPr lang="en-GB" dirty="0"/>
              <a:t> la ciudad </a:t>
            </a:r>
            <a:r>
              <a:rPr lang="en-GB" dirty="0" err="1"/>
              <a:t>desde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altura</a:t>
            </a:r>
            <a:r>
              <a:rPr lang="en-GB" dirty="0"/>
              <a:t> </a:t>
            </a:r>
            <a:r>
              <a:rPr lang="en-GB" dirty="0" err="1"/>
              <a:t>vertiginosa</a:t>
            </a:r>
            <a:r>
              <a:rPr lang="en-GB" dirty="0"/>
              <a:t> y </a:t>
            </a:r>
            <a:r>
              <a:rPr lang="en-GB" dirty="0" err="1"/>
              <a:t>sentir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vértigo</a:t>
            </a:r>
            <a:r>
              <a:rPr lang="en-GB" dirty="0"/>
              <a:t> de </a:t>
            </a:r>
            <a:r>
              <a:rPr lang="en-GB" dirty="0" err="1"/>
              <a:t>estar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cima</a:t>
            </a:r>
            <a:r>
              <a:rPr lang="en-GB" dirty="0"/>
              <a:t> del </a:t>
            </a:r>
            <a:r>
              <a:rPr lang="en-GB" dirty="0" err="1"/>
              <a:t>monumento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famoso</a:t>
            </a:r>
            <a:r>
              <a:rPr lang="en-GB" dirty="0"/>
              <a:t> de </a:t>
            </a:r>
            <a:r>
              <a:rPr lang="en-GB" dirty="0" err="1"/>
              <a:t>París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398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BB1D-CC5B-F393-012B-D4FBC1E0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Influencia</a:t>
            </a:r>
            <a:r>
              <a:rPr lang="en-GB" dirty="0"/>
              <a:t> global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CDA6-E6CA-019C-5176-BEC9C776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 Torre Eiffel ha </a:t>
            </a:r>
            <a:r>
              <a:rPr lang="en-GB" dirty="0" err="1"/>
              <a:t>inspirado</a:t>
            </a:r>
            <a:r>
              <a:rPr lang="en-GB" dirty="0"/>
              <a:t> </a:t>
            </a:r>
            <a:r>
              <a:rPr lang="en-GB" dirty="0" err="1"/>
              <a:t>numerosas</a:t>
            </a:r>
            <a:r>
              <a:rPr lang="en-GB" dirty="0"/>
              <a:t> </a:t>
            </a:r>
            <a:r>
              <a:rPr lang="en-GB" dirty="0" err="1"/>
              <a:t>réplicas</a:t>
            </a:r>
            <a:r>
              <a:rPr lang="en-GB" dirty="0"/>
              <a:t> y </a:t>
            </a:r>
            <a:r>
              <a:rPr lang="en-GB" dirty="0" err="1"/>
              <a:t>estructuras</a:t>
            </a:r>
            <a:r>
              <a:rPr lang="en-GB" dirty="0"/>
              <a:t> </a:t>
            </a:r>
            <a:r>
              <a:rPr lang="en-GB" dirty="0" err="1"/>
              <a:t>similares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todo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mundo</a:t>
            </a:r>
            <a:r>
              <a:rPr lang="en-GB" dirty="0"/>
              <a:t>, </a:t>
            </a:r>
            <a:r>
              <a:rPr lang="en-GB" dirty="0" err="1"/>
              <a:t>como</a:t>
            </a:r>
            <a:r>
              <a:rPr lang="en-GB" dirty="0"/>
              <a:t> la Torre de Tokio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Japón</a:t>
            </a:r>
            <a:r>
              <a:rPr lang="en-GB" dirty="0"/>
              <a:t> y la </a:t>
            </a:r>
            <a:r>
              <a:rPr lang="en-GB" dirty="0" err="1"/>
              <a:t>réplica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Las Vegas, </a:t>
            </a:r>
            <a:r>
              <a:rPr lang="en-GB" dirty="0" err="1"/>
              <a:t>Estados</a:t>
            </a:r>
            <a:r>
              <a:rPr lang="en-GB" dirty="0"/>
              <a:t> Unidos. Este </a:t>
            </a:r>
            <a:r>
              <a:rPr lang="en-GB" dirty="0" err="1"/>
              <a:t>legado</a:t>
            </a:r>
            <a:r>
              <a:rPr lang="en-GB" dirty="0"/>
              <a:t> </a:t>
            </a:r>
            <a:r>
              <a:rPr lang="en-GB" dirty="0" err="1"/>
              <a:t>demuestra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impacto</a:t>
            </a:r>
            <a:r>
              <a:rPr lang="en-GB" dirty="0"/>
              <a:t> </a:t>
            </a:r>
            <a:r>
              <a:rPr lang="en-GB" dirty="0" err="1"/>
              <a:t>duradero</a:t>
            </a:r>
            <a:r>
              <a:rPr lang="en-GB" dirty="0"/>
              <a:t> de la </a:t>
            </a:r>
            <a:r>
              <a:rPr lang="en-GB" dirty="0" err="1"/>
              <a:t>torre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arquitectura</a:t>
            </a:r>
            <a:r>
              <a:rPr lang="en-GB" dirty="0"/>
              <a:t> y la </a:t>
            </a:r>
            <a:r>
              <a:rPr lang="en-GB" dirty="0" err="1"/>
              <a:t>cultura</a:t>
            </a:r>
            <a:r>
              <a:rPr lang="en-GB" dirty="0"/>
              <a:t> global.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6480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684</Words>
  <Application>Microsoft Macintosh PowerPoint</Application>
  <PresentationFormat>Widescreen</PresentationFormat>
  <Paragraphs>28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 Torre Eiffel</vt:lpstr>
      <vt:lpstr>Historia de la Torre Eiffel</vt:lpstr>
      <vt:lpstr>Detalles arquitectónicos</vt:lpstr>
      <vt:lpstr>Significado cultural</vt:lpstr>
      <vt:lpstr>La Torre Eiffel en la actualidad</vt:lpstr>
      <vt:lpstr>Curiosidades y datos interesantes</vt:lpstr>
      <vt:lpstr>Tecnología y sostenibilidad</vt:lpstr>
      <vt:lpstr>Experiencia de visita</vt:lpstr>
      <vt:lpstr>Influencia global</vt:lpstr>
      <vt:lpstr>Conclusión</vt:lpstr>
      <vt:lpstr>Agradecimientos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 wu</dc:creator>
  <cp:lastModifiedBy>theo wu</cp:lastModifiedBy>
  <cp:revision>1</cp:revision>
  <dcterms:created xsi:type="dcterms:W3CDTF">2024-06-06T14:55:27Z</dcterms:created>
  <dcterms:modified xsi:type="dcterms:W3CDTF">2024-06-06T15:15:45Z</dcterms:modified>
</cp:coreProperties>
</file>