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A1A4C-6659-1902-1DEB-42BE9F345E6E}" v="1023" dt="2024-05-14T19:45:40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u Constantin  Ionescu" userId="S::radu-constantin.ionescu@s.unibuc.ro::733694cf-c67b-4a24-a092-cb00c7ec9a58" providerId="AD" clId="Web-{FE0A1A4C-6659-1902-1DEB-42BE9F345E6E}"/>
    <pc:docChg chg="addSld modSld addMainMaster delMainMaster">
      <pc:chgData name="Radu Constantin  Ionescu" userId="S::radu-constantin.ionescu@s.unibuc.ro::733694cf-c67b-4a24-a092-cb00c7ec9a58" providerId="AD" clId="Web-{FE0A1A4C-6659-1902-1DEB-42BE9F345E6E}" dt="2024-05-14T19:45:40.740" v="1049" actId="20577"/>
      <pc:docMkLst>
        <pc:docMk/>
      </pc:docMkLst>
      <pc:sldChg chg="addSp modSp mod setBg modClrScheme chgLayout">
        <pc:chgData name="Radu Constantin  Ionescu" userId="S::radu-constantin.ionescu@s.unibuc.ro::733694cf-c67b-4a24-a092-cb00c7ec9a58" providerId="AD" clId="Web-{FE0A1A4C-6659-1902-1DEB-42BE9F345E6E}" dt="2024-05-14T19:13:02.633" v="32"/>
        <pc:sldMkLst>
          <pc:docMk/>
          <pc:sldMk cId="109857222" sldId="256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13:02.633" v="3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du Constantin  Ionescu" userId="S::radu-constantin.ionescu@s.unibuc.ro::733694cf-c67b-4a24-a092-cb00c7ec9a58" providerId="AD" clId="Web-{FE0A1A4C-6659-1902-1DEB-42BE9F345E6E}" dt="2024-05-14T19:13:02.633" v="3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13:02.633" v="32"/>
          <ac:spMkLst>
            <pc:docMk/>
            <pc:sldMk cId="109857222" sldId="256"/>
            <ac:spMk id="9" creationId="{F1CE6CDF-ADB7-468C-85C9-B20A076F3C16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13:02.633" v="32"/>
          <ac:spMkLst>
            <pc:docMk/>
            <pc:sldMk cId="109857222" sldId="256"/>
            <ac:spMk id="11" creationId="{639EA3C6-5BB9-4426-BF58-2B808502F815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13:02.633" v="32"/>
          <ac:spMkLst>
            <pc:docMk/>
            <pc:sldMk cId="109857222" sldId="256"/>
            <ac:spMk id="13" creationId="{480A35E7-9EF6-40E1-A6C5-0B6D3D7245DD}"/>
          </ac:spMkLst>
        </pc:spChg>
        <pc:picChg chg="add">
          <ac:chgData name="Radu Constantin  Ionescu" userId="S::radu-constantin.ionescu@s.unibuc.ro::733694cf-c67b-4a24-a092-cb00c7ec9a58" providerId="AD" clId="Web-{FE0A1A4C-6659-1902-1DEB-42BE9F345E6E}" dt="2024-05-14T19:13:02.633" v="32"/>
          <ac:picMkLst>
            <pc:docMk/>
            <pc:sldMk cId="109857222" sldId="256"/>
            <ac:picMk id="4" creationId="{BCA6CCAC-3432-9029-A941-95F3A21C5E9A}"/>
          </ac:picMkLst>
        </pc:picChg>
      </pc:sldChg>
      <pc:sldChg chg="addSp modSp new mod setBg">
        <pc:chgData name="Radu Constantin  Ionescu" userId="S::radu-constantin.ionescu@s.unibuc.ro::733694cf-c67b-4a24-a092-cb00c7ec9a58" providerId="AD" clId="Web-{FE0A1A4C-6659-1902-1DEB-42BE9F345E6E}" dt="2024-05-14T19:26:06.238" v="360"/>
        <pc:sldMkLst>
          <pc:docMk/>
          <pc:sldMk cId="3089986132" sldId="257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26:06.238" v="360"/>
          <ac:spMkLst>
            <pc:docMk/>
            <pc:sldMk cId="3089986132" sldId="257"/>
            <ac:spMk id="2" creationId="{0FDF612D-848F-B894-8C98-E87D1F795477}"/>
          </ac:spMkLst>
        </pc:spChg>
        <pc:spChg chg="mod">
          <ac:chgData name="Radu Constantin  Ionescu" userId="S::radu-constantin.ionescu@s.unibuc.ro::733694cf-c67b-4a24-a092-cb00c7ec9a58" providerId="AD" clId="Web-{FE0A1A4C-6659-1902-1DEB-42BE9F345E6E}" dt="2024-05-14T19:26:06.238" v="360"/>
          <ac:spMkLst>
            <pc:docMk/>
            <pc:sldMk cId="3089986132" sldId="257"/>
            <ac:spMk id="3" creationId="{DAA18F39-B7A9-A60E-468C-44E345B36C3C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6:06.238" v="360"/>
          <ac:spMkLst>
            <pc:docMk/>
            <pc:sldMk cId="3089986132" sldId="257"/>
            <ac:spMk id="9" creationId="{F592565B-E81C-4A1C-9667-7CBCF2AC58F4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6:06.238" v="360"/>
          <ac:spMkLst>
            <pc:docMk/>
            <pc:sldMk cId="3089986132" sldId="257"/>
            <ac:spMk id="11" creationId="{7F914DDC-D2A9-4C86-B057-CDBB8F174201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6:06.238" v="360"/>
          <ac:spMkLst>
            <pc:docMk/>
            <pc:sldMk cId="3089986132" sldId="257"/>
            <ac:spMk id="13" creationId="{A39C7114-BEDD-41AE-8645-0502136A65FA}"/>
          </ac:spMkLst>
        </pc:spChg>
        <pc:picChg chg="add">
          <ac:chgData name="Radu Constantin  Ionescu" userId="S::radu-constantin.ionescu@s.unibuc.ro::733694cf-c67b-4a24-a092-cb00c7ec9a58" providerId="AD" clId="Web-{FE0A1A4C-6659-1902-1DEB-42BE9F345E6E}" dt="2024-05-14T19:26:06.238" v="360"/>
          <ac:picMkLst>
            <pc:docMk/>
            <pc:sldMk cId="3089986132" sldId="257"/>
            <ac:picMk id="5" creationId="{EBD3C1B6-C5AC-A345-A0A9-A16DBAA294E7}"/>
          </ac:picMkLst>
        </pc:picChg>
      </pc:sldChg>
      <pc:sldChg chg="addSp modSp new mod setBg">
        <pc:chgData name="Radu Constantin  Ionescu" userId="S::radu-constantin.ionescu@s.unibuc.ro::733694cf-c67b-4a24-a092-cb00c7ec9a58" providerId="AD" clId="Web-{FE0A1A4C-6659-1902-1DEB-42BE9F345E6E}" dt="2024-05-14T19:26:00.207" v="359"/>
        <pc:sldMkLst>
          <pc:docMk/>
          <pc:sldMk cId="3916490986" sldId="258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26:00.207" v="359"/>
          <ac:spMkLst>
            <pc:docMk/>
            <pc:sldMk cId="3916490986" sldId="258"/>
            <ac:spMk id="2" creationId="{EBE5A57D-F3C5-1C1B-0CB9-9CE57E82F75E}"/>
          </ac:spMkLst>
        </pc:spChg>
        <pc:spChg chg="mod">
          <ac:chgData name="Radu Constantin  Ionescu" userId="S::radu-constantin.ionescu@s.unibuc.ro::733694cf-c67b-4a24-a092-cb00c7ec9a58" providerId="AD" clId="Web-{FE0A1A4C-6659-1902-1DEB-42BE9F345E6E}" dt="2024-05-14T19:26:00.207" v="359"/>
          <ac:spMkLst>
            <pc:docMk/>
            <pc:sldMk cId="3916490986" sldId="258"/>
            <ac:spMk id="3" creationId="{A1053F92-53F4-17FE-F524-51BF839F53D7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6:00.207" v="359"/>
          <ac:spMkLst>
            <pc:docMk/>
            <pc:sldMk cId="3916490986" sldId="258"/>
            <ac:spMk id="9" creationId="{BD496F58-731B-4833-93F9-53192FC219DE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6:00.207" v="359"/>
          <ac:spMkLst>
            <pc:docMk/>
            <pc:sldMk cId="3916490986" sldId="258"/>
            <ac:spMk id="11" creationId="{195B3A3C-971D-4F24-9512-C9E4590CAD80}"/>
          </ac:spMkLst>
        </pc:spChg>
        <pc:picChg chg="add">
          <ac:chgData name="Radu Constantin  Ionescu" userId="S::radu-constantin.ionescu@s.unibuc.ro::733694cf-c67b-4a24-a092-cb00c7ec9a58" providerId="AD" clId="Web-{FE0A1A4C-6659-1902-1DEB-42BE9F345E6E}" dt="2024-05-14T19:26:00.207" v="359"/>
          <ac:picMkLst>
            <pc:docMk/>
            <pc:sldMk cId="3916490986" sldId="258"/>
            <ac:picMk id="5" creationId="{E5C2720E-C9A5-FCA3-73D9-FF84024937A9}"/>
          </ac:picMkLst>
        </pc:picChg>
      </pc:sldChg>
      <pc:sldChg chg="addSp delSp modSp new mod setBg">
        <pc:chgData name="Radu Constantin  Ionescu" userId="S::radu-constantin.ionescu@s.unibuc.ro::733694cf-c67b-4a24-a092-cb00c7ec9a58" providerId="AD" clId="Web-{FE0A1A4C-6659-1902-1DEB-42BE9F345E6E}" dt="2024-05-14T19:25:54.175" v="358"/>
        <pc:sldMkLst>
          <pc:docMk/>
          <pc:sldMk cId="2660312725" sldId="259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25:54.175" v="358"/>
          <ac:spMkLst>
            <pc:docMk/>
            <pc:sldMk cId="2660312725" sldId="259"/>
            <ac:spMk id="2" creationId="{182A51A5-C3C2-4B7C-5BD0-27F7CB2409B9}"/>
          </ac:spMkLst>
        </pc:spChg>
        <pc:spChg chg="mod">
          <ac:chgData name="Radu Constantin  Ionescu" userId="S::radu-constantin.ionescu@s.unibuc.ro::733694cf-c67b-4a24-a092-cb00c7ec9a58" providerId="AD" clId="Web-{FE0A1A4C-6659-1902-1DEB-42BE9F345E6E}" dt="2024-05-14T19:25:54.175" v="358"/>
          <ac:spMkLst>
            <pc:docMk/>
            <pc:sldMk cId="2660312725" sldId="259"/>
            <ac:spMk id="3" creationId="{42A00CAB-B03F-73BB-6E7C-2EC110379B52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25:51.706" v="355"/>
          <ac:spMkLst>
            <pc:docMk/>
            <pc:sldMk cId="2660312725" sldId="259"/>
            <ac:spMk id="9" creationId="{F592565B-E81C-4A1C-9667-7CBCF2AC58F4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25:51.706" v="355"/>
          <ac:spMkLst>
            <pc:docMk/>
            <pc:sldMk cId="2660312725" sldId="259"/>
            <ac:spMk id="11" creationId="{7F914DDC-D2A9-4C86-B057-CDBB8F174201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25:51.706" v="355"/>
          <ac:spMkLst>
            <pc:docMk/>
            <pc:sldMk cId="2660312725" sldId="259"/>
            <ac:spMk id="13" creationId="{A39C7114-BEDD-41AE-8645-0502136A65FA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25:54.160" v="357"/>
          <ac:spMkLst>
            <pc:docMk/>
            <pc:sldMk cId="2660312725" sldId="259"/>
            <ac:spMk id="15" creationId="{BD496F58-731B-4833-93F9-53192FC219DE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25:54.160" v="357"/>
          <ac:spMkLst>
            <pc:docMk/>
            <pc:sldMk cId="2660312725" sldId="259"/>
            <ac:spMk id="16" creationId="{195B3A3C-971D-4F24-9512-C9E4590CAD80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5:54.175" v="358"/>
          <ac:spMkLst>
            <pc:docMk/>
            <pc:sldMk cId="2660312725" sldId="259"/>
            <ac:spMk id="19" creationId="{BD496F58-731B-4833-93F9-53192FC219DE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5:54.175" v="358"/>
          <ac:spMkLst>
            <pc:docMk/>
            <pc:sldMk cId="2660312725" sldId="259"/>
            <ac:spMk id="20" creationId="{195B3A3C-971D-4F24-9512-C9E4590CAD80}"/>
          </ac:spMkLst>
        </pc:spChg>
        <pc:picChg chg="add del">
          <ac:chgData name="Radu Constantin  Ionescu" userId="S::radu-constantin.ionescu@s.unibuc.ro::733694cf-c67b-4a24-a092-cb00c7ec9a58" providerId="AD" clId="Web-{FE0A1A4C-6659-1902-1DEB-42BE9F345E6E}" dt="2024-05-14T19:25:51.706" v="355"/>
          <ac:picMkLst>
            <pc:docMk/>
            <pc:sldMk cId="2660312725" sldId="259"/>
            <ac:picMk id="5" creationId="{271CB333-3CC8-1931-3513-4B8ADF30C1F1}"/>
          </ac:picMkLst>
        </pc:picChg>
        <pc:picChg chg="add del">
          <ac:chgData name="Radu Constantin  Ionescu" userId="S::radu-constantin.ionescu@s.unibuc.ro::733694cf-c67b-4a24-a092-cb00c7ec9a58" providerId="AD" clId="Web-{FE0A1A4C-6659-1902-1DEB-42BE9F345E6E}" dt="2024-05-14T19:25:54.160" v="357"/>
          <ac:picMkLst>
            <pc:docMk/>
            <pc:sldMk cId="2660312725" sldId="259"/>
            <ac:picMk id="17" creationId="{70FF1E1B-E14D-4978-A95C-2346D56080C6}"/>
          </ac:picMkLst>
        </pc:picChg>
        <pc:picChg chg="add">
          <ac:chgData name="Radu Constantin  Ionescu" userId="S::radu-constantin.ionescu@s.unibuc.ro::733694cf-c67b-4a24-a092-cb00c7ec9a58" providerId="AD" clId="Web-{FE0A1A4C-6659-1902-1DEB-42BE9F345E6E}" dt="2024-05-14T19:25:54.175" v="358"/>
          <ac:picMkLst>
            <pc:docMk/>
            <pc:sldMk cId="2660312725" sldId="259"/>
            <ac:picMk id="21" creationId="{B229BFDF-3686-2BF6-FC2E-9FE75B4539FD}"/>
          </ac:picMkLst>
        </pc:picChg>
      </pc:sldChg>
      <pc:sldChg chg="addSp delSp modSp new mod setBg">
        <pc:chgData name="Radu Constantin  Ionescu" userId="S::radu-constantin.ionescu@s.unibuc.ro::733694cf-c67b-4a24-a092-cb00c7ec9a58" providerId="AD" clId="Web-{FE0A1A4C-6659-1902-1DEB-42BE9F345E6E}" dt="2024-05-14T19:18:53.497" v="94"/>
        <pc:sldMkLst>
          <pc:docMk/>
          <pc:sldMk cId="512421756" sldId="260"/>
        </pc:sldMkLst>
        <pc:spChg chg="mod ord">
          <ac:chgData name="Radu Constantin  Ionescu" userId="S::radu-constantin.ionescu@s.unibuc.ro::733694cf-c67b-4a24-a092-cb00c7ec9a58" providerId="AD" clId="Web-{FE0A1A4C-6659-1902-1DEB-42BE9F345E6E}" dt="2024-05-14T19:18:53.497" v="94"/>
          <ac:spMkLst>
            <pc:docMk/>
            <pc:sldMk cId="512421756" sldId="260"/>
            <ac:spMk id="2" creationId="{557C2C84-9F51-5CAC-F3CE-2902123081E8}"/>
          </ac:spMkLst>
        </pc:spChg>
        <pc:spChg chg="del">
          <ac:chgData name="Radu Constantin  Ionescu" userId="S::radu-constantin.ionescu@s.unibuc.ro::733694cf-c67b-4a24-a092-cb00c7ec9a58" providerId="AD" clId="Web-{FE0A1A4C-6659-1902-1DEB-42BE9F345E6E}" dt="2024-05-14T19:16:30.714" v="64"/>
          <ac:spMkLst>
            <pc:docMk/>
            <pc:sldMk cId="512421756" sldId="260"/>
            <ac:spMk id="3" creationId="{154028EA-5C08-ADF9-5322-C4DF112C1A48}"/>
          </ac:spMkLst>
        </pc:spChg>
        <pc:spChg chg="add del mod">
          <ac:chgData name="Radu Constantin  Ionescu" userId="S::radu-constantin.ionescu@s.unibuc.ro::733694cf-c67b-4a24-a092-cb00c7ec9a58" providerId="AD" clId="Web-{FE0A1A4C-6659-1902-1DEB-42BE9F345E6E}" dt="2024-05-14T19:17:01.089" v="69"/>
          <ac:spMkLst>
            <pc:docMk/>
            <pc:sldMk cId="512421756" sldId="260"/>
            <ac:spMk id="6" creationId="{F45E49EF-5EA2-4B81-D745-DF9B9F7315CC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18:53.482" v="93"/>
          <ac:spMkLst>
            <pc:docMk/>
            <pc:sldMk cId="512421756" sldId="260"/>
            <ac:spMk id="11" creationId="{8D994774-D0E5-3D54-DC85-D372B9408BCF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18:41.794" v="89"/>
          <ac:spMkLst>
            <pc:docMk/>
            <pc:sldMk cId="512421756" sldId="260"/>
            <ac:spMk id="12" creationId="{023569C8-0F3D-4050-94E9-266BC2A83350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18:41.794" v="89"/>
          <ac:spMkLst>
            <pc:docMk/>
            <pc:sldMk cId="512421756" sldId="260"/>
            <ac:spMk id="14" creationId="{295D3A5B-8711-48A3-ABD6-39982B1748C8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18:50.560" v="91"/>
          <ac:spMkLst>
            <pc:docMk/>
            <pc:sldMk cId="512421756" sldId="260"/>
            <ac:spMk id="16" creationId="{2CFB7124-993E-4CF3-A0CA-A32DF6CC44DF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18:50.560" v="91"/>
          <ac:spMkLst>
            <pc:docMk/>
            <pc:sldMk cId="512421756" sldId="260"/>
            <ac:spMk id="17" creationId="{0694F4EA-6586-4537-8435-1C89CECA279F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18:53.482" v="93"/>
          <ac:spMkLst>
            <pc:docMk/>
            <pc:sldMk cId="512421756" sldId="260"/>
            <ac:spMk id="18" creationId="{30FEABFD-EE45-4EE1-B613-050A94A13E16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18:53.482" v="93"/>
          <ac:spMkLst>
            <pc:docMk/>
            <pc:sldMk cId="512421756" sldId="260"/>
            <ac:spMk id="19" creationId="{D6F32E3C-89AF-44C3-84CD-7F43B8448108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18:53.482" v="93"/>
          <ac:spMkLst>
            <pc:docMk/>
            <pc:sldMk cId="512421756" sldId="260"/>
            <ac:spMk id="20" creationId="{BCFF7FBB-07D4-455F-995B-60B11F8862FA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18:53.497" v="94"/>
          <ac:spMkLst>
            <pc:docMk/>
            <pc:sldMk cId="512421756" sldId="260"/>
            <ac:spMk id="22" creationId="{2CFB7124-993E-4CF3-A0CA-A32DF6CC44DF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18:53.497" v="94"/>
          <ac:spMkLst>
            <pc:docMk/>
            <pc:sldMk cId="512421756" sldId="260"/>
            <ac:spMk id="23" creationId="{0694F4EA-6586-4537-8435-1C89CECA279F}"/>
          </ac:spMkLst>
        </pc:spChg>
        <pc:picChg chg="add del mod ord">
          <ac:chgData name="Radu Constantin  Ionescu" userId="S::radu-constantin.ionescu@s.unibuc.ro::733694cf-c67b-4a24-a092-cb00c7ec9a58" providerId="AD" clId="Web-{FE0A1A4C-6659-1902-1DEB-42BE9F345E6E}" dt="2024-05-14T19:16:54.886" v="68"/>
          <ac:picMkLst>
            <pc:docMk/>
            <pc:sldMk cId="512421756" sldId="260"/>
            <ac:picMk id="4" creationId="{24F44B29-F85B-245F-0807-97E7954C3423}"/>
          </ac:picMkLst>
        </pc:picChg>
        <pc:picChg chg="add mod ord">
          <ac:chgData name="Radu Constantin  Ionescu" userId="S::radu-constantin.ionescu@s.unibuc.ro::733694cf-c67b-4a24-a092-cb00c7ec9a58" providerId="AD" clId="Web-{FE0A1A4C-6659-1902-1DEB-42BE9F345E6E}" dt="2024-05-14T19:18:53.497" v="94"/>
          <ac:picMkLst>
            <pc:docMk/>
            <pc:sldMk cId="512421756" sldId="260"/>
            <ac:picMk id="7" creationId="{30FE6400-B629-ECD9-B6AD-EE8B7A75A200}"/>
          </ac:picMkLst>
        </pc:picChg>
      </pc:sldChg>
      <pc:sldChg chg="addSp modSp new mod setBg">
        <pc:chgData name="Radu Constantin  Ionescu" userId="S::radu-constantin.ionescu@s.unibuc.ro::733694cf-c67b-4a24-a092-cb00c7ec9a58" providerId="AD" clId="Web-{FE0A1A4C-6659-1902-1DEB-42BE9F345E6E}" dt="2024-05-14T19:25:41.488" v="353"/>
        <pc:sldMkLst>
          <pc:docMk/>
          <pc:sldMk cId="1710680039" sldId="261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25:41.488" v="353"/>
          <ac:spMkLst>
            <pc:docMk/>
            <pc:sldMk cId="1710680039" sldId="261"/>
            <ac:spMk id="2" creationId="{EB23700A-CF7E-E553-9961-8A4789FC3D01}"/>
          </ac:spMkLst>
        </pc:spChg>
        <pc:spChg chg="mod">
          <ac:chgData name="Radu Constantin  Ionescu" userId="S::radu-constantin.ionescu@s.unibuc.ro::733694cf-c67b-4a24-a092-cb00c7ec9a58" providerId="AD" clId="Web-{FE0A1A4C-6659-1902-1DEB-42BE9F345E6E}" dt="2024-05-14T19:25:41.488" v="353"/>
          <ac:spMkLst>
            <pc:docMk/>
            <pc:sldMk cId="1710680039" sldId="261"/>
            <ac:spMk id="3" creationId="{EB08DAF4-CD4A-AFBA-E30A-8A0AF342C343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5:41.488" v="353"/>
          <ac:spMkLst>
            <pc:docMk/>
            <pc:sldMk cId="1710680039" sldId="261"/>
            <ac:spMk id="9" creationId="{BD496F58-731B-4833-93F9-53192FC219DE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5:41.488" v="353"/>
          <ac:spMkLst>
            <pc:docMk/>
            <pc:sldMk cId="1710680039" sldId="261"/>
            <ac:spMk id="11" creationId="{195B3A3C-971D-4F24-9512-C9E4590CAD80}"/>
          </ac:spMkLst>
        </pc:spChg>
        <pc:picChg chg="add">
          <ac:chgData name="Radu Constantin  Ionescu" userId="S::radu-constantin.ionescu@s.unibuc.ro::733694cf-c67b-4a24-a092-cb00c7ec9a58" providerId="AD" clId="Web-{FE0A1A4C-6659-1902-1DEB-42BE9F345E6E}" dt="2024-05-14T19:25:41.488" v="353"/>
          <ac:picMkLst>
            <pc:docMk/>
            <pc:sldMk cId="1710680039" sldId="261"/>
            <ac:picMk id="5" creationId="{043D8516-92DE-AF3A-FFFB-3FDA78F51593}"/>
          </ac:picMkLst>
        </pc:picChg>
      </pc:sldChg>
      <pc:sldChg chg="addSp delSp modSp new mod setBg">
        <pc:chgData name="Radu Constantin  Ionescu" userId="S::radu-constantin.ionescu@s.unibuc.ro::733694cf-c67b-4a24-a092-cb00c7ec9a58" providerId="AD" clId="Web-{FE0A1A4C-6659-1902-1DEB-42BE9F345E6E}" dt="2024-05-14T19:19:20.873" v="107"/>
        <pc:sldMkLst>
          <pc:docMk/>
          <pc:sldMk cId="2573841503" sldId="262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19:20.873" v="107"/>
          <ac:spMkLst>
            <pc:docMk/>
            <pc:sldMk cId="2573841503" sldId="262"/>
            <ac:spMk id="2" creationId="{BB87951A-DE65-685B-C491-2AF9997F77FC}"/>
          </ac:spMkLst>
        </pc:spChg>
        <pc:spChg chg="del">
          <ac:chgData name="Radu Constantin  Ionescu" userId="S::radu-constantin.ionescu@s.unibuc.ro::733694cf-c67b-4a24-a092-cb00c7ec9a58" providerId="AD" clId="Web-{FE0A1A4C-6659-1902-1DEB-42BE9F345E6E}" dt="2024-05-14T19:18:24.403" v="86"/>
          <ac:spMkLst>
            <pc:docMk/>
            <pc:sldMk cId="2573841503" sldId="262"/>
            <ac:spMk id="3" creationId="{BEE32A87-645A-F295-365C-33AB7D1AC39C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19:20.873" v="107"/>
          <ac:spMkLst>
            <pc:docMk/>
            <pc:sldMk cId="2573841503" sldId="262"/>
            <ac:spMk id="9" creationId="{2CFB7124-993E-4CF3-A0CA-A32DF6CC44DF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19:20.873" v="107"/>
          <ac:spMkLst>
            <pc:docMk/>
            <pc:sldMk cId="2573841503" sldId="262"/>
            <ac:spMk id="11" creationId="{0694F4EA-6586-4537-8435-1C89CECA279F}"/>
          </ac:spMkLst>
        </pc:spChg>
        <pc:picChg chg="add mod ord">
          <ac:chgData name="Radu Constantin  Ionescu" userId="S::radu-constantin.ionescu@s.unibuc.ro::733694cf-c67b-4a24-a092-cb00c7ec9a58" providerId="AD" clId="Web-{FE0A1A4C-6659-1902-1DEB-42BE9F345E6E}" dt="2024-05-14T19:19:20.873" v="107"/>
          <ac:picMkLst>
            <pc:docMk/>
            <pc:sldMk cId="2573841503" sldId="262"/>
            <ac:picMk id="4" creationId="{C48D1DF9-2229-4FE4-43C2-91DD400A144A}"/>
          </ac:picMkLst>
        </pc:picChg>
      </pc:sldChg>
      <pc:sldChg chg="addSp delSp modSp new mod setBg">
        <pc:chgData name="Radu Constantin  Ionescu" userId="S::radu-constantin.ionescu@s.unibuc.ro::733694cf-c67b-4a24-a092-cb00c7ec9a58" providerId="AD" clId="Web-{FE0A1A4C-6659-1902-1DEB-42BE9F345E6E}" dt="2024-05-14T19:20:04.936" v="125" actId="20577"/>
        <pc:sldMkLst>
          <pc:docMk/>
          <pc:sldMk cId="1709910776" sldId="263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20:04.936" v="125" actId="20577"/>
          <ac:spMkLst>
            <pc:docMk/>
            <pc:sldMk cId="1709910776" sldId="263"/>
            <ac:spMk id="2" creationId="{998AE64F-AD00-E7B2-B582-1ED95C780944}"/>
          </ac:spMkLst>
        </pc:spChg>
        <pc:spChg chg="del">
          <ac:chgData name="Radu Constantin  Ionescu" userId="S::radu-constantin.ionescu@s.unibuc.ro::733694cf-c67b-4a24-a092-cb00c7ec9a58" providerId="AD" clId="Web-{FE0A1A4C-6659-1902-1DEB-42BE9F345E6E}" dt="2024-05-14T19:19:49.092" v="120"/>
          <ac:spMkLst>
            <pc:docMk/>
            <pc:sldMk cId="1709910776" sldId="263"/>
            <ac:spMk id="3" creationId="{465F15F6-BBC7-9EE1-7B45-FBE3987945A9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19:52.482" v="121"/>
          <ac:spMkLst>
            <pc:docMk/>
            <pc:sldMk cId="1709910776" sldId="263"/>
            <ac:spMk id="9" creationId="{2CFB7124-993E-4CF3-A0CA-A32DF6CC44DF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19:52.482" v="121"/>
          <ac:spMkLst>
            <pc:docMk/>
            <pc:sldMk cId="1709910776" sldId="263"/>
            <ac:spMk id="11" creationId="{0694F4EA-6586-4537-8435-1C89CECA279F}"/>
          </ac:spMkLst>
        </pc:spChg>
        <pc:picChg chg="add mod ord">
          <ac:chgData name="Radu Constantin  Ionescu" userId="S::radu-constantin.ionescu@s.unibuc.ro::733694cf-c67b-4a24-a092-cb00c7ec9a58" providerId="AD" clId="Web-{FE0A1A4C-6659-1902-1DEB-42BE9F345E6E}" dt="2024-05-14T19:19:52.482" v="121"/>
          <ac:picMkLst>
            <pc:docMk/>
            <pc:sldMk cId="1709910776" sldId="263"/>
            <ac:picMk id="4" creationId="{2844F3FF-44DF-F4A8-64DE-A67EB1076259}"/>
          </ac:picMkLst>
        </pc:picChg>
      </pc:sldChg>
      <pc:sldChg chg="addSp modSp new mod setBg">
        <pc:chgData name="Radu Constantin  Ionescu" userId="S::radu-constantin.ionescu@s.unibuc.ro::733694cf-c67b-4a24-a092-cb00c7ec9a58" providerId="AD" clId="Web-{FE0A1A4C-6659-1902-1DEB-42BE9F345E6E}" dt="2024-05-14T19:25:34.394" v="352"/>
        <pc:sldMkLst>
          <pc:docMk/>
          <pc:sldMk cId="3918402462" sldId="264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25:34.394" v="352"/>
          <ac:spMkLst>
            <pc:docMk/>
            <pc:sldMk cId="3918402462" sldId="264"/>
            <ac:spMk id="2" creationId="{E70271D8-53F0-041B-B724-D1C47389FD7D}"/>
          </ac:spMkLst>
        </pc:spChg>
        <pc:spChg chg="mod">
          <ac:chgData name="Radu Constantin  Ionescu" userId="S::radu-constantin.ionescu@s.unibuc.ro::733694cf-c67b-4a24-a092-cb00c7ec9a58" providerId="AD" clId="Web-{FE0A1A4C-6659-1902-1DEB-42BE9F345E6E}" dt="2024-05-14T19:25:34.394" v="352"/>
          <ac:spMkLst>
            <pc:docMk/>
            <pc:sldMk cId="3918402462" sldId="264"/>
            <ac:spMk id="3" creationId="{B7ED19C7-7F0D-D608-B26E-F5E7B21994C3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5:34.394" v="352"/>
          <ac:spMkLst>
            <pc:docMk/>
            <pc:sldMk cId="3918402462" sldId="264"/>
            <ac:spMk id="8" creationId="{90FE9CC2-BA24-47CD-AE5E-A6BB2A464C75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5:34.394" v="352"/>
          <ac:spMkLst>
            <pc:docMk/>
            <pc:sldMk cId="3918402462" sldId="264"/>
            <ac:spMk id="10" creationId="{3840EA77-E10C-4170-BBB0-CE0419050FD2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5:34.394" v="352"/>
          <ac:spMkLst>
            <pc:docMk/>
            <pc:sldMk cId="3918402462" sldId="264"/>
            <ac:spMk id="12" creationId="{53B5E4CD-D48B-4BA2-A183-C7F932AA6E05}"/>
          </ac:spMkLst>
        </pc:spChg>
      </pc:sldChg>
      <pc:sldChg chg="addSp delSp modSp new mod setBg">
        <pc:chgData name="Radu Constantin  Ionescu" userId="S::radu-constantin.ionescu@s.unibuc.ro::733694cf-c67b-4a24-a092-cb00c7ec9a58" providerId="AD" clId="Web-{FE0A1A4C-6659-1902-1DEB-42BE9F345E6E}" dt="2024-05-14T19:33:06.744" v="623" actId="20577"/>
        <pc:sldMkLst>
          <pc:docMk/>
          <pc:sldMk cId="1444116978" sldId="265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33:06.744" v="623" actId="20577"/>
          <ac:spMkLst>
            <pc:docMk/>
            <pc:sldMk cId="1444116978" sldId="265"/>
            <ac:spMk id="2" creationId="{752D8642-4E74-C3FA-05AC-BC5984C347B9}"/>
          </ac:spMkLst>
        </pc:spChg>
        <pc:spChg chg="del">
          <ac:chgData name="Radu Constantin  Ionescu" userId="S::radu-constantin.ionescu@s.unibuc.ro::733694cf-c67b-4a24-a092-cb00c7ec9a58" providerId="AD" clId="Web-{FE0A1A4C-6659-1902-1DEB-42BE9F345E6E}" dt="2024-05-14T19:20:46.265" v="138"/>
          <ac:spMkLst>
            <pc:docMk/>
            <pc:sldMk cId="1444116978" sldId="265"/>
            <ac:spMk id="3" creationId="{9C4771F6-48D1-CC5C-C5D4-F0A7F7983FF6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32:48.853" v="618"/>
          <ac:spMkLst>
            <pc:docMk/>
            <pc:sldMk cId="1444116978" sldId="265"/>
            <ac:spMk id="8" creationId="{AEF0F480-AC05-4FED-9090-797A1AA65C7F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32:48.853" v="618"/>
          <ac:spMkLst>
            <pc:docMk/>
            <pc:sldMk cId="1444116978" sldId="265"/>
            <ac:spMk id="10" creationId="{295D3A5B-8711-48A3-ABD6-39982B1748C8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32:48.853" v="618"/>
          <ac:spMkLst>
            <pc:docMk/>
            <pc:sldMk cId="1444116978" sldId="265"/>
            <ac:spMk id="16" creationId="{B505F355-D9B7-492A-91C5-52AE9D9A6DB6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32:48.853" v="618"/>
          <ac:spMkLst>
            <pc:docMk/>
            <pc:sldMk cId="1444116978" sldId="265"/>
            <ac:spMk id="18" creationId="{689BF69F-F060-4ACF-A4F5-D123BAA4BE6A}"/>
          </ac:spMkLst>
        </pc:spChg>
        <pc:picChg chg="add">
          <ac:chgData name="Radu Constantin  Ionescu" userId="S::radu-constantin.ionescu@s.unibuc.ro::733694cf-c67b-4a24-a092-cb00c7ec9a58" providerId="AD" clId="Web-{FE0A1A4C-6659-1902-1DEB-42BE9F345E6E}" dt="2024-05-14T19:32:48.853" v="618"/>
          <ac:picMkLst>
            <pc:docMk/>
            <pc:sldMk cId="1444116978" sldId="265"/>
            <ac:picMk id="12" creationId="{10060A96-4B11-A84B-1F20-727733A33E45}"/>
          </ac:picMkLst>
        </pc:picChg>
      </pc:sldChg>
      <pc:sldChg chg="addSp delSp modSp new mod setBg">
        <pc:chgData name="Radu Constantin  Ionescu" userId="S::radu-constantin.ionescu@s.unibuc.ro::733694cf-c67b-4a24-a092-cb00c7ec9a58" providerId="AD" clId="Web-{FE0A1A4C-6659-1902-1DEB-42BE9F345E6E}" dt="2024-05-14T19:21:36.875" v="151"/>
        <pc:sldMkLst>
          <pc:docMk/>
          <pc:sldMk cId="569703335" sldId="266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21:36.875" v="151"/>
          <ac:spMkLst>
            <pc:docMk/>
            <pc:sldMk cId="569703335" sldId="266"/>
            <ac:spMk id="2" creationId="{B392DD7E-5E30-443F-5D5C-D3A14D0FF445}"/>
          </ac:spMkLst>
        </pc:spChg>
        <pc:spChg chg="del">
          <ac:chgData name="Radu Constantin  Ionescu" userId="S::radu-constantin.ionescu@s.unibuc.ro::733694cf-c67b-4a24-a092-cb00c7ec9a58" providerId="AD" clId="Web-{FE0A1A4C-6659-1902-1DEB-42BE9F345E6E}" dt="2024-05-14T19:21:36.875" v="151"/>
          <ac:spMkLst>
            <pc:docMk/>
            <pc:sldMk cId="569703335" sldId="266"/>
            <ac:spMk id="3" creationId="{E48B1981-C1A7-D8BD-60D3-465B1E99F825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1:36.875" v="151"/>
          <ac:spMkLst>
            <pc:docMk/>
            <pc:sldMk cId="569703335" sldId="266"/>
            <ac:spMk id="9" creationId="{E7E41B6A-FC47-4213-ADF4-1BC198E4C974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1:36.875" v="151"/>
          <ac:spMkLst>
            <pc:docMk/>
            <pc:sldMk cId="569703335" sldId="266"/>
            <ac:spMk id="11" creationId="{295D3A5B-8711-48A3-ABD6-39982B1748C8}"/>
          </ac:spMkLst>
        </pc:spChg>
        <pc:picChg chg="add">
          <ac:chgData name="Radu Constantin  Ionescu" userId="S::radu-constantin.ionescu@s.unibuc.ro::733694cf-c67b-4a24-a092-cb00c7ec9a58" providerId="AD" clId="Web-{FE0A1A4C-6659-1902-1DEB-42BE9F345E6E}" dt="2024-05-14T19:21:36.875" v="151"/>
          <ac:picMkLst>
            <pc:docMk/>
            <pc:sldMk cId="569703335" sldId="266"/>
            <ac:picMk id="5" creationId="{2B1B3103-7AC7-D652-32FC-024A0D232436}"/>
          </ac:picMkLst>
        </pc:picChg>
      </pc:sldChg>
      <pc:sldChg chg="addSp delSp modSp new mod setBg">
        <pc:chgData name="Radu Constantin  Ionescu" userId="S::radu-constantin.ionescu@s.unibuc.ro::733694cf-c67b-4a24-a092-cb00c7ec9a58" providerId="AD" clId="Web-{FE0A1A4C-6659-1902-1DEB-42BE9F345E6E}" dt="2024-05-14T19:25:26.612" v="351"/>
        <pc:sldMkLst>
          <pc:docMk/>
          <pc:sldMk cId="2367413542" sldId="267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25:26.612" v="351"/>
          <ac:spMkLst>
            <pc:docMk/>
            <pc:sldMk cId="2367413542" sldId="267"/>
            <ac:spMk id="2" creationId="{85667BC0-4C4E-A1CB-AD70-57F330256AF5}"/>
          </ac:spMkLst>
        </pc:spChg>
        <pc:spChg chg="mod">
          <ac:chgData name="Radu Constantin  Ionescu" userId="S::radu-constantin.ionescu@s.unibuc.ro::733694cf-c67b-4a24-a092-cb00c7ec9a58" providerId="AD" clId="Web-{FE0A1A4C-6659-1902-1DEB-42BE9F345E6E}" dt="2024-05-14T19:25:26.612" v="351"/>
          <ac:spMkLst>
            <pc:docMk/>
            <pc:sldMk cId="2367413542" sldId="267"/>
            <ac:spMk id="3" creationId="{A4BBAC1E-BD9E-8A90-8EF8-CCAC1AEE80EF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25:20.644" v="346"/>
          <ac:spMkLst>
            <pc:docMk/>
            <pc:sldMk cId="2367413542" sldId="267"/>
            <ac:spMk id="8" creationId="{13BF1CB8-C4D2-46A7-900D-7B057EBD241F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25:18.112" v="344"/>
          <ac:spMkLst>
            <pc:docMk/>
            <pc:sldMk cId="2367413542" sldId="267"/>
            <ac:spMk id="9" creationId="{BD496F58-731B-4833-93F9-53192FC219DE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25:20.644" v="346"/>
          <ac:spMkLst>
            <pc:docMk/>
            <pc:sldMk cId="2367413542" sldId="267"/>
            <ac:spMk id="10" creationId="{8047ED37-AD62-4555-A369-81CC3152B499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25:18.112" v="344"/>
          <ac:spMkLst>
            <pc:docMk/>
            <pc:sldMk cId="2367413542" sldId="267"/>
            <ac:spMk id="11" creationId="{195B3A3C-971D-4F24-9512-C9E4590CAD80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25:22.925" v="348"/>
          <ac:spMkLst>
            <pc:docMk/>
            <pc:sldMk cId="2367413542" sldId="267"/>
            <ac:spMk id="12" creationId="{BD496F58-731B-4833-93F9-53192FC219DE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25:22.925" v="348"/>
          <ac:spMkLst>
            <pc:docMk/>
            <pc:sldMk cId="2367413542" sldId="267"/>
            <ac:spMk id="13" creationId="{195B3A3C-971D-4F24-9512-C9E4590CAD80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25:26.612" v="350"/>
          <ac:spMkLst>
            <pc:docMk/>
            <pc:sldMk cId="2367413542" sldId="267"/>
            <ac:spMk id="16" creationId="{13BF1CB8-C4D2-46A7-900D-7B057EBD241F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25:26.612" v="350"/>
          <ac:spMkLst>
            <pc:docMk/>
            <pc:sldMk cId="2367413542" sldId="267"/>
            <ac:spMk id="17" creationId="{8047ED37-AD62-4555-A369-81CC3152B499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5:26.612" v="351"/>
          <ac:spMkLst>
            <pc:docMk/>
            <pc:sldMk cId="2367413542" sldId="267"/>
            <ac:spMk id="19" creationId="{90FE9CC2-BA24-47CD-AE5E-A6BB2A464C75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5:26.612" v="351"/>
          <ac:spMkLst>
            <pc:docMk/>
            <pc:sldMk cId="2367413542" sldId="267"/>
            <ac:spMk id="20" creationId="{3840EA77-E10C-4170-BBB0-CE0419050FD2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5:26.612" v="351"/>
          <ac:spMkLst>
            <pc:docMk/>
            <pc:sldMk cId="2367413542" sldId="267"/>
            <ac:spMk id="21" creationId="{53B5E4CD-D48B-4BA2-A183-C7F932AA6E05}"/>
          </ac:spMkLst>
        </pc:spChg>
        <pc:picChg chg="add del">
          <ac:chgData name="Radu Constantin  Ionescu" userId="S::radu-constantin.ionescu@s.unibuc.ro::733694cf-c67b-4a24-a092-cb00c7ec9a58" providerId="AD" clId="Web-{FE0A1A4C-6659-1902-1DEB-42BE9F345E6E}" dt="2024-05-14T19:25:18.112" v="344"/>
          <ac:picMkLst>
            <pc:docMk/>
            <pc:sldMk cId="2367413542" sldId="267"/>
            <ac:picMk id="5" creationId="{A67BDA17-5686-622C-AF25-409D5A65BDEF}"/>
          </ac:picMkLst>
        </pc:picChg>
        <pc:picChg chg="add del">
          <ac:chgData name="Radu Constantin  Ionescu" userId="S::radu-constantin.ionescu@s.unibuc.ro::733694cf-c67b-4a24-a092-cb00c7ec9a58" providerId="AD" clId="Web-{FE0A1A4C-6659-1902-1DEB-42BE9F345E6E}" dt="2024-05-14T19:25:22.925" v="348"/>
          <ac:picMkLst>
            <pc:docMk/>
            <pc:sldMk cId="2367413542" sldId="267"/>
            <ac:picMk id="14" creationId="{7C69ACB4-F004-BC25-CCC5-B41ADA4526DC}"/>
          </ac:picMkLst>
        </pc:picChg>
      </pc:sldChg>
      <pc:sldChg chg="addSp delSp modSp new mod setBg">
        <pc:chgData name="Radu Constantin  Ionescu" userId="S::radu-constantin.ionescu@s.unibuc.ro::733694cf-c67b-4a24-a092-cb00c7ec9a58" providerId="AD" clId="Web-{FE0A1A4C-6659-1902-1DEB-42BE9F345E6E}" dt="2024-05-14T19:26:45.051" v="372"/>
        <pc:sldMkLst>
          <pc:docMk/>
          <pc:sldMk cId="1328300932" sldId="268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26:45.051" v="372"/>
          <ac:spMkLst>
            <pc:docMk/>
            <pc:sldMk cId="1328300932" sldId="268"/>
            <ac:spMk id="2" creationId="{3C9ACD30-98EE-519F-11DE-0A0197C28780}"/>
          </ac:spMkLst>
        </pc:spChg>
        <pc:spChg chg="del">
          <ac:chgData name="Radu Constantin  Ionescu" userId="S::radu-constantin.ionescu@s.unibuc.ro::733694cf-c67b-4a24-a092-cb00c7ec9a58" providerId="AD" clId="Web-{FE0A1A4C-6659-1902-1DEB-42BE9F345E6E}" dt="2024-05-14T19:26:45.051" v="372"/>
          <ac:spMkLst>
            <pc:docMk/>
            <pc:sldMk cId="1328300932" sldId="268"/>
            <ac:spMk id="3" creationId="{45C3D453-D0AE-0CC0-5DFD-D92F037FA90E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6:45.051" v="372"/>
          <ac:spMkLst>
            <pc:docMk/>
            <pc:sldMk cId="1328300932" sldId="268"/>
            <ac:spMk id="9" creationId="{E7E41B6A-FC47-4213-ADF4-1BC198E4C974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6:45.051" v="372"/>
          <ac:spMkLst>
            <pc:docMk/>
            <pc:sldMk cId="1328300932" sldId="268"/>
            <ac:spMk id="11" creationId="{295D3A5B-8711-48A3-ABD6-39982B1748C8}"/>
          </ac:spMkLst>
        </pc:spChg>
        <pc:picChg chg="add">
          <ac:chgData name="Radu Constantin  Ionescu" userId="S::radu-constantin.ionescu@s.unibuc.ro::733694cf-c67b-4a24-a092-cb00c7ec9a58" providerId="AD" clId="Web-{FE0A1A4C-6659-1902-1DEB-42BE9F345E6E}" dt="2024-05-14T19:26:45.051" v="372"/>
          <ac:picMkLst>
            <pc:docMk/>
            <pc:sldMk cId="1328300932" sldId="268"/>
            <ac:picMk id="5" creationId="{4FFF84AB-6E27-7D48-3E1F-78E54F7E180F}"/>
          </ac:picMkLst>
        </pc:picChg>
      </pc:sldChg>
      <pc:sldChg chg="addSp modSp new mod setBg">
        <pc:chgData name="Radu Constantin  Ionescu" userId="S::radu-constantin.ionescu@s.unibuc.ro::733694cf-c67b-4a24-a092-cb00c7ec9a58" providerId="AD" clId="Web-{FE0A1A4C-6659-1902-1DEB-42BE9F345E6E}" dt="2024-05-14T19:29:35.929" v="554"/>
        <pc:sldMkLst>
          <pc:docMk/>
          <pc:sldMk cId="696099245" sldId="269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29:35.929" v="554"/>
          <ac:spMkLst>
            <pc:docMk/>
            <pc:sldMk cId="696099245" sldId="269"/>
            <ac:spMk id="2" creationId="{91A5A0BD-0260-C4A1-91F2-193E6B8D0660}"/>
          </ac:spMkLst>
        </pc:spChg>
        <pc:spChg chg="mod">
          <ac:chgData name="Radu Constantin  Ionescu" userId="S::radu-constantin.ionescu@s.unibuc.ro::733694cf-c67b-4a24-a092-cb00c7ec9a58" providerId="AD" clId="Web-{FE0A1A4C-6659-1902-1DEB-42BE9F345E6E}" dt="2024-05-14T19:29:35.929" v="554"/>
          <ac:spMkLst>
            <pc:docMk/>
            <pc:sldMk cId="696099245" sldId="269"/>
            <ac:spMk id="3" creationId="{0BAEDF4A-6FD3-C30E-8BA5-639D5C324A7A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9:35.929" v="554"/>
          <ac:spMkLst>
            <pc:docMk/>
            <pc:sldMk cId="696099245" sldId="269"/>
            <ac:spMk id="9" creationId="{F592565B-E81C-4A1C-9667-7CBCF2AC58F4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9:35.929" v="554"/>
          <ac:spMkLst>
            <pc:docMk/>
            <pc:sldMk cId="696099245" sldId="269"/>
            <ac:spMk id="11" creationId="{7F914DDC-D2A9-4C86-B057-CDBB8F174201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29:35.929" v="554"/>
          <ac:spMkLst>
            <pc:docMk/>
            <pc:sldMk cId="696099245" sldId="269"/>
            <ac:spMk id="13" creationId="{A39C7114-BEDD-41AE-8645-0502136A65FA}"/>
          </ac:spMkLst>
        </pc:spChg>
        <pc:picChg chg="add">
          <ac:chgData name="Radu Constantin  Ionescu" userId="S::radu-constantin.ionescu@s.unibuc.ro::733694cf-c67b-4a24-a092-cb00c7ec9a58" providerId="AD" clId="Web-{FE0A1A4C-6659-1902-1DEB-42BE9F345E6E}" dt="2024-05-14T19:29:35.929" v="554"/>
          <ac:picMkLst>
            <pc:docMk/>
            <pc:sldMk cId="696099245" sldId="269"/>
            <ac:picMk id="5" creationId="{A050CAA8-0F9A-DC72-6190-A043EBF34BE3}"/>
          </ac:picMkLst>
        </pc:picChg>
      </pc:sldChg>
      <pc:sldChg chg="addSp delSp modSp new mod setBg">
        <pc:chgData name="Radu Constantin  Ionescu" userId="S::radu-constantin.ionescu@s.unibuc.ro::733694cf-c67b-4a24-a092-cb00c7ec9a58" providerId="AD" clId="Web-{FE0A1A4C-6659-1902-1DEB-42BE9F345E6E}" dt="2024-05-14T19:30:55.555" v="578"/>
        <pc:sldMkLst>
          <pc:docMk/>
          <pc:sldMk cId="1439097608" sldId="270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30:55.555" v="578"/>
          <ac:spMkLst>
            <pc:docMk/>
            <pc:sldMk cId="1439097608" sldId="270"/>
            <ac:spMk id="2" creationId="{A49DB85D-C0FA-066B-6576-AE488EC9977E}"/>
          </ac:spMkLst>
        </pc:spChg>
        <pc:spChg chg="add del mod">
          <ac:chgData name="Radu Constantin  Ionescu" userId="S::radu-constantin.ionescu@s.unibuc.ro::733694cf-c67b-4a24-a092-cb00c7ec9a58" providerId="AD" clId="Web-{FE0A1A4C-6659-1902-1DEB-42BE9F345E6E}" dt="2024-05-14T19:30:55.555" v="578"/>
          <ac:spMkLst>
            <pc:docMk/>
            <pc:sldMk cId="1439097608" sldId="270"/>
            <ac:spMk id="3" creationId="{466356FC-AC3F-9D15-48C6-45214753BDA1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30:50.133" v="573"/>
          <ac:spMkLst>
            <pc:docMk/>
            <pc:sldMk cId="1439097608" sldId="270"/>
            <ac:spMk id="9" creationId="{F592565B-E81C-4A1C-9667-7CBCF2AC58F4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30:50.133" v="573"/>
          <ac:spMkLst>
            <pc:docMk/>
            <pc:sldMk cId="1439097608" sldId="270"/>
            <ac:spMk id="11" creationId="{7F914DDC-D2A9-4C86-B057-CDBB8F174201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30:50.133" v="573"/>
          <ac:spMkLst>
            <pc:docMk/>
            <pc:sldMk cId="1439097608" sldId="270"/>
            <ac:spMk id="13" creationId="{A39C7114-BEDD-41AE-8645-0502136A65FA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30:52.555" v="575"/>
          <ac:spMkLst>
            <pc:docMk/>
            <pc:sldMk cId="1439097608" sldId="270"/>
            <ac:spMk id="15" creationId="{B505F355-D9B7-492A-91C5-52AE9D9A6DB6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30:52.555" v="575"/>
          <ac:spMkLst>
            <pc:docMk/>
            <pc:sldMk cId="1439097608" sldId="270"/>
            <ac:spMk id="17" creationId="{689BF69F-F060-4ACF-A4F5-D123BAA4BE6A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30:55.492" v="577"/>
          <ac:spMkLst>
            <pc:docMk/>
            <pc:sldMk cId="1439097608" sldId="270"/>
            <ac:spMk id="19" creationId="{644DFB53-C7FE-4BC7-BA96-83262BE09953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30:55.492" v="577"/>
          <ac:spMkLst>
            <pc:docMk/>
            <pc:sldMk cId="1439097608" sldId="270"/>
            <ac:spMk id="21" creationId="{1DFC97F8-3858-45EA-B4AE-B3D6F8D71541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30:55.555" v="578"/>
          <ac:spMkLst>
            <pc:docMk/>
            <pc:sldMk cId="1439097608" sldId="270"/>
            <ac:spMk id="23" creationId="{B505F355-D9B7-492A-91C5-52AE9D9A6DB6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30:55.555" v="578"/>
          <ac:spMkLst>
            <pc:docMk/>
            <pc:sldMk cId="1439097608" sldId="270"/>
            <ac:spMk id="25" creationId="{689BF69F-F060-4ACF-A4F5-D123BAA4BE6A}"/>
          </ac:spMkLst>
        </pc:spChg>
        <pc:picChg chg="add del">
          <ac:chgData name="Radu Constantin  Ionescu" userId="S::radu-constantin.ionescu@s.unibuc.ro::733694cf-c67b-4a24-a092-cb00c7ec9a58" providerId="AD" clId="Web-{FE0A1A4C-6659-1902-1DEB-42BE9F345E6E}" dt="2024-05-14T19:30:50.133" v="573"/>
          <ac:picMkLst>
            <pc:docMk/>
            <pc:sldMk cId="1439097608" sldId="270"/>
            <ac:picMk id="5" creationId="{CC6BEEF1-1CE4-FD58-C5D0-0F6383C10126}"/>
          </ac:picMkLst>
        </pc:picChg>
        <pc:picChg chg="add del">
          <ac:chgData name="Radu Constantin  Ionescu" userId="S::radu-constantin.ionescu@s.unibuc.ro::733694cf-c67b-4a24-a092-cb00c7ec9a58" providerId="AD" clId="Web-{FE0A1A4C-6659-1902-1DEB-42BE9F345E6E}" dt="2024-05-14T19:30:52.555" v="575"/>
          <ac:picMkLst>
            <pc:docMk/>
            <pc:sldMk cId="1439097608" sldId="270"/>
            <ac:picMk id="16" creationId="{F63FEEFC-7A5F-9856-BAB6-33612862360E}"/>
          </ac:picMkLst>
        </pc:picChg>
        <pc:picChg chg="add del">
          <ac:chgData name="Radu Constantin  Ionescu" userId="S::radu-constantin.ionescu@s.unibuc.ro::733694cf-c67b-4a24-a092-cb00c7ec9a58" providerId="AD" clId="Web-{FE0A1A4C-6659-1902-1DEB-42BE9F345E6E}" dt="2024-05-14T19:30:55.492" v="577"/>
          <ac:picMkLst>
            <pc:docMk/>
            <pc:sldMk cId="1439097608" sldId="270"/>
            <ac:picMk id="20" creationId="{B59C35FD-F8D4-F1DC-A26A-A5E9C76D3293}"/>
          </ac:picMkLst>
        </pc:picChg>
        <pc:picChg chg="add">
          <ac:chgData name="Radu Constantin  Ionescu" userId="S::radu-constantin.ionescu@s.unibuc.ro::733694cf-c67b-4a24-a092-cb00c7ec9a58" providerId="AD" clId="Web-{FE0A1A4C-6659-1902-1DEB-42BE9F345E6E}" dt="2024-05-14T19:30:55.555" v="578"/>
          <ac:picMkLst>
            <pc:docMk/>
            <pc:sldMk cId="1439097608" sldId="270"/>
            <ac:picMk id="24" creationId="{F63FEEFC-7A5F-9856-BAB6-33612862360E}"/>
          </ac:picMkLst>
        </pc:picChg>
      </pc:sldChg>
      <pc:sldChg chg="addSp delSp modSp new mod setBg">
        <pc:chgData name="Radu Constantin  Ionescu" userId="S::radu-constantin.ionescu@s.unibuc.ro::733694cf-c67b-4a24-a092-cb00c7ec9a58" providerId="AD" clId="Web-{FE0A1A4C-6659-1902-1DEB-42BE9F345E6E}" dt="2024-05-14T19:44:26.629" v="1032" actId="20577"/>
        <pc:sldMkLst>
          <pc:docMk/>
          <pc:sldMk cId="249456114" sldId="271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44:26.629" v="1032" actId="20577"/>
          <ac:spMkLst>
            <pc:docMk/>
            <pc:sldMk cId="249456114" sldId="271"/>
            <ac:spMk id="2" creationId="{CDAC8DF2-51FE-C741-4472-B0E9660D8C4D}"/>
          </ac:spMkLst>
        </pc:spChg>
        <pc:spChg chg="mod">
          <ac:chgData name="Radu Constantin  Ionescu" userId="S::radu-constantin.ionescu@s.unibuc.ro::733694cf-c67b-4a24-a092-cb00c7ec9a58" providerId="AD" clId="Web-{FE0A1A4C-6659-1902-1DEB-42BE9F345E6E}" dt="2024-05-14T19:35:38.512" v="756"/>
          <ac:spMkLst>
            <pc:docMk/>
            <pc:sldMk cId="249456114" sldId="271"/>
            <ac:spMk id="3" creationId="{582A49A9-4FEC-61C5-CE0C-23BD0CC78100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35:38.496" v="755"/>
          <ac:spMkLst>
            <pc:docMk/>
            <pc:sldMk cId="249456114" sldId="271"/>
            <ac:spMk id="10" creationId="{9C426711-1D48-4471-A750-0C8F4193A8F5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35:38.496" v="755"/>
          <ac:spMkLst>
            <pc:docMk/>
            <pc:sldMk cId="249456114" sldId="271"/>
            <ac:spMk id="12" creationId="{7F914DDC-D2A9-4C86-B057-CDBB8F174201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35:38.496" v="755"/>
          <ac:spMkLst>
            <pc:docMk/>
            <pc:sldMk cId="249456114" sldId="271"/>
            <ac:spMk id="14" creationId="{A39C7114-BEDD-41AE-8645-0502136A65FA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35:38.512" v="756"/>
          <ac:spMkLst>
            <pc:docMk/>
            <pc:sldMk cId="249456114" sldId="271"/>
            <ac:spMk id="16" creationId="{9C426711-1D48-4471-A750-0C8F4193A8F5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35:38.512" v="756"/>
          <ac:spMkLst>
            <pc:docMk/>
            <pc:sldMk cId="249456114" sldId="271"/>
            <ac:spMk id="17" creationId="{7F914DDC-D2A9-4C86-B057-CDBB8F174201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35:38.512" v="756"/>
          <ac:spMkLst>
            <pc:docMk/>
            <pc:sldMk cId="249456114" sldId="271"/>
            <ac:spMk id="18" creationId="{A39C7114-BEDD-41AE-8645-0502136A65FA}"/>
          </ac:spMkLst>
        </pc:spChg>
        <pc:picChg chg="add del">
          <ac:chgData name="Radu Constantin  Ionescu" userId="S::radu-constantin.ionescu@s.unibuc.ro::733694cf-c67b-4a24-a092-cb00c7ec9a58" providerId="AD" clId="Web-{FE0A1A4C-6659-1902-1DEB-42BE9F345E6E}" dt="2024-05-14T19:35:38.496" v="755"/>
          <ac:picMkLst>
            <pc:docMk/>
            <pc:sldMk cId="249456114" sldId="271"/>
            <ac:picMk id="7" creationId="{B96267BB-5B3E-0E78-1819-F130B02E6D17}"/>
          </ac:picMkLst>
        </pc:picChg>
        <pc:picChg chg="add">
          <ac:chgData name="Radu Constantin  Ionescu" userId="S::radu-constantin.ionescu@s.unibuc.ro::733694cf-c67b-4a24-a092-cb00c7ec9a58" providerId="AD" clId="Web-{FE0A1A4C-6659-1902-1DEB-42BE9F345E6E}" dt="2024-05-14T19:35:38.512" v="756"/>
          <ac:picMkLst>
            <pc:docMk/>
            <pc:sldMk cId="249456114" sldId="271"/>
            <ac:picMk id="19" creationId="{0DA771B9-51F4-B0A3-80E6-539017D2BF3F}"/>
          </ac:picMkLst>
        </pc:picChg>
      </pc:sldChg>
      <pc:sldChg chg="addSp delSp modSp new mod setBg">
        <pc:chgData name="Radu Constantin  Ionescu" userId="S::radu-constantin.ionescu@s.unibuc.ro::733694cf-c67b-4a24-a092-cb00c7ec9a58" providerId="AD" clId="Web-{FE0A1A4C-6659-1902-1DEB-42BE9F345E6E}" dt="2024-05-14T19:36:57.529" v="766"/>
        <pc:sldMkLst>
          <pc:docMk/>
          <pc:sldMk cId="4229560101" sldId="272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36:57.529" v="766"/>
          <ac:spMkLst>
            <pc:docMk/>
            <pc:sldMk cId="4229560101" sldId="272"/>
            <ac:spMk id="2" creationId="{22C3465F-2237-349B-CBC9-CD22F66E7724}"/>
          </ac:spMkLst>
        </pc:spChg>
        <pc:spChg chg="del">
          <ac:chgData name="Radu Constantin  Ionescu" userId="S::radu-constantin.ionescu@s.unibuc.ro::733694cf-c67b-4a24-a092-cb00c7ec9a58" providerId="AD" clId="Web-{FE0A1A4C-6659-1902-1DEB-42BE9F345E6E}" dt="2024-05-14T19:36:57.529" v="766"/>
          <ac:spMkLst>
            <pc:docMk/>
            <pc:sldMk cId="4229560101" sldId="272"/>
            <ac:spMk id="3" creationId="{BB51E8A8-3B5B-A443-6851-1D9B42EFB88C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36:57.529" v="766"/>
          <ac:spMkLst>
            <pc:docMk/>
            <pc:sldMk cId="4229560101" sldId="272"/>
            <ac:spMk id="9" creationId="{644DFB53-C7FE-4BC7-BA96-83262BE09953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36:57.529" v="766"/>
          <ac:spMkLst>
            <pc:docMk/>
            <pc:sldMk cId="4229560101" sldId="272"/>
            <ac:spMk id="11" creationId="{2C93C624-781F-48FD-A4F9-145F1CE6098F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36:57.529" v="766"/>
          <ac:spMkLst>
            <pc:docMk/>
            <pc:sldMk cId="4229560101" sldId="272"/>
            <ac:spMk id="13" creationId="{446E44D9-C816-4628-8772-65BDB0D260DC}"/>
          </ac:spMkLst>
        </pc:spChg>
        <pc:picChg chg="add">
          <ac:chgData name="Radu Constantin  Ionescu" userId="S::radu-constantin.ionescu@s.unibuc.ro::733694cf-c67b-4a24-a092-cb00c7ec9a58" providerId="AD" clId="Web-{FE0A1A4C-6659-1902-1DEB-42BE9F345E6E}" dt="2024-05-14T19:36:57.529" v="766"/>
          <ac:picMkLst>
            <pc:docMk/>
            <pc:sldMk cId="4229560101" sldId="272"/>
            <ac:picMk id="5" creationId="{AFE97D9E-3D8E-19BC-5CAA-F5CC3983327F}"/>
          </ac:picMkLst>
        </pc:picChg>
      </pc:sldChg>
      <pc:sldChg chg="addSp modSp new mod setBg">
        <pc:chgData name="Radu Constantin  Ionescu" userId="S::radu-constantin.ionescu@s.unibuc.ro::733694cf-c67b-4a24-a092-cb00c7ec9a58" providerId="AD" clId="Web-{FE0A1A4C-6659-1902-1DEB-42BE9F345E6E}" dt="2024-05-14T19:40:04.969" v="888"/>
        <pc:sldMkLst>
          <pc:docMk/>
          <pc:sldMk cId="3238097312" sldId="273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40:04.969" v="888"/>
          <ac:spMkLst>
            <pc:docMk/>
            <pc:sldMk cId="3238097312" sldId="273"/>
            <ac:spMk id="2" creationId="{D6625E2F-2167-F802-2315-FA40C2341CDB}"/>
          </ac:spMkLst>
        </pc:spChg>
        <pc:spChg chg="mod">
          <ac:chgData name="Radu Constantin  Ionescu" userId="S::radu-constantin.ionescu@s.unibuc.ro::733694cf-c67b-4a24-a092-cb00c7ec9a58" providerId="AD" clId="Web-{FE0A1A4C-6659-1902-1DEB-42BE9F345E6E}" dt="2024-05-14T19:40:04.969" v="888"/>
          <ac:spMkLst>
            <pc:docMk/>
            <pc:sldMk cId="3238097312" sldId="273"/>
            <ac:spMk id="3" creationId="{CC105BF7-BB6A-0D05-D30F-B78AEF256784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40:04.969" v="888"/>
          <ac:spMkLst>
            <pc:docMk/>
            <pc:sldMk cId="3238097312" sldId="273"/>
            <ac:spMk id="9" creationId="{BD496F58-731B-4833-93F9-53192FC219DE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40:04.969" v="888"/>
          <ac:spMkLst>
            <pc:docMk/>
            <pc:sldMk cId="3238097312" sldId="273"/>
            <ac:spMk id="11" creationId="{195B3A3C-971D-4F24-9512-C9E4590CAD80}"/>
          </ac:spMkLst>
        </pc:spChg>
        <pc:picChg chg="add">
          <ac:chgData name="Radu Constantin  Ionescu" userId="S::radu-constantin.ionescu@s.unibuc.ro::733694cf-c67b-4a24-a092-cb00c7ec9a58" providerId="AD" clId="Web-{FE0A1A4C-6659-1902-1DEB-42BE9F345E6E}" dt="2024-05-14T19:40:04.969" v="888"/>
          <ac:picMkLst>
            <pc:docMk/>
            <pc:sldMk cId="3238097312" sldId="273"/>
            <ac:picMk id="5" creationId="{31D6884F-A1D9-7964-8645-A6B61DAFCAE9}"/>
          </ac:picMkLst>
        </pc:picChg>
      </pc:sldChg>
      <pc:sldChg chg="addSp delSp modSp new mod setBg">
        <pc:chgData name="Radu Constantin  Ionescu" userId="S::radu-constantin.ionescu@s.unibuc.ro::733694cf-c67b-4a24-a092-cb00c7ec9a58" providerId="AD" clId="Web-{FE0A1A4C-6659-1902-1DEB-42BE9F345E6E}" dt="2024-05-14T19:40:45.282" v="900" actId="1076"/>
        <pc:sldMkLst>
          <pc:docMk/>
          <pc:sldMk cId="1580733734" sldId="274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40:45.282" v="900" actId="1076"/>
          <ac:spMkLst>
            <pc:docMk/>
            <pc:sldMk cId="1580733734" sldId="274"/>
            <ac:spMk id="2" creationId="{F0B622FE-632D-F924-1E3C-49417081DCD2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40:35.219" v="899"/>
          <ac:spMkLst>
            <pc:docMk/>
            <pc:sldMk cId="1580733734" sldId="274"/>
            <ac:spMk id="3" creationId="{83B33DCA-C784-C6FF-0C29-D515B7BB79BF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40:29.126" v="896"/>
          <ac:spMkLst>
            <pc:docMk/>
            <pc:sldMk cId="1580733734" sldId="274"/>
            <ac:spMk id="9" creationId="{644DFB53-C7FE-4BC7-BA96-83262BE09953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40:29.126" v="896"/>
          <ac:spMkLst>
            <pc:docMk/>
            <pc:sldMk cId="1580733734" sldId="274"/>
            <ac:spMk id="11" creationId="{2C93C624-781F-48FD-A4F9-145F1CE6098F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40:29.126" v="896"/>
          <ac:spMkLst>
            <pc:docMk/>
            <pc:sldMk cId="1580733734" sldId="274"/>
            <ac:spMk id="13" creationId="{446E44D9-C816-4628-8772-65BDB0D260DC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40:35.173" v="898"/>
          <ac:spMkLst>
            <pc:docMk/>
            <pc:sldMk cId="1580733734" sldId="274"/>
            <ac:spMk id="15" creationId="{B505F355-D9B7-492A-91C5-52AE9D9A6DB6}"/>
          </ac:spMkLst>
        </pc:spChg>
        <pc:spChg chg="add del">
          <ac:chgData name="Radu Constantin  Ionescu" userId="S::radu-constantin.ionescu@s.unibuc.ro::733694cf-c67b-4a24-a092-cb00c7ec9a58" providerId="AD" clId="Web-{FE0A1A4C-6659-1902-1DEB-42BE9F345E6E}" dt="2024-05-14T19:40:35.173" v="898"/>
          <ac:spMkLst>
            <pc:docMk/>
            <pc:sldMk cId="1580733734" sldId="274"/>
            <ac:spMk id="17" creationId="{689BF69F-F060-4ACF-A4F5-D123BAA4BE6A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40:35.219" v="899"/>
          <ac:spMkLst>
            <pc:docMk/>
            <pc:sldMk cId="1580733734" sldId="274"/>
            <ac:spMk id="19" creationId="{644DFB53-C7FE-4BC7-BA96-83262BE09953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40:35.219" v="899"/>
          <ac:spMkLst>
            <pc:docMk/>
            <pc:sldMk cId="1580733734" sldId="274"/>
            <ac:spMk id="21" creationId="{2C93C624-781F-48FD-A4F9-145F1CE6098F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40:35.219" v="899"/>
          <ac:spMkLst>
            <pc:docMk/>
            <pc:sldMk cId="1580733734" sldId="274"/>
            <ac:spMk id="22" creationId="{446E44D9-C816-4628-8772-65BDB0D260DC}"/>
          </ac:spMkLst>
        </pc:spChg>
        <pc:picChg chg="add del">
          <ac:chgData name="Radu Constantin  Ionescu" userId="S::radu-constantin.ionescu@s.unibuc.ro::733694cf-c67b-4a24-a092-cb00c7ec9a58" providerId="AD" clId="Web-{FE0A1A4C-6659-1902-1DEB-42BE9F345E6E}" dt="2024-05-14T19:40:29.126" v="896"/>
          <ac:picMkLst>
            <pc:docMk/>
            <pc:sldMk cId="1580733734" sldId="274"/>
            <ac:picMk id="5" creationId="{18ECEBDA-99E7-A195-3405-F361F0FC3CE7}"/>
          </ac:picMkLst>
        </pc:picChg>
        <pc:picChg chg="add del">
          <ac:chgData name="Radu Constantin  Ionescu" userId="S::radu-constantin.ionescu@s.unibuc.ro::733694cf-c67b-4a24-a092-cb00c7ec9a58" providerId="AD" clId="Web-{FE0A1A4C-6659-1902-1DEB-42BE9F345E6E}" dt="2024-05-14T19:40:35.173" v="898"/>
          <ac:picMkLst>
            <pc:docMk/>
            <pc:sldMk cId="1580733734" sldId="274"/>
            <ac:picMk id="16" creationId="{D4FCBFE1-F409-A339-80C3-CBE07F8577CA}"/>
          </ac:picMkLst>
        </pc:picChg>
        <pc:picChg chg="add">
          <ac:chgData name="Radu Constantin  Ionescu" userId="S::radu-constantin.ionescu@s.unibuc.ro::733694cf-c67b-4a24-a092-cb00c7ec9a58" providerId="AD" clId="Web-{FE0A1A4C-6659-1902-1DEB-42BE9F345E6E}" dt="2024-05-14T19:40:35.219" v="899"/>
          <ac:picMkLst>
            <pc:docMk/>
            <pc:sldMk cId="1580733734" sldId="274"/>
            <ac:picMk id="20" creationId="{18ECEBDA-99E7-A195-3405-F361F0FC3CE7}"/>
          </ac:picMkLst>
        </pc:picChg>
      </pc:sldChg>
      <pc:sldChg chg="addSp modSp new mod setBg">
        <pc:chgData name="Radu Constantin  Ionescu" userId="S::radu-constantin.ionescu@s.unibuc.ro::733694cf-c67b-4a24-a092-cb00c7ec9a58" providerId="AD" clId="Web-{FE0A1A4C-6659-1902-1DEB-42BE9F345E6E}" dt="2024-05-14T19:43:27.597" v="1025" actId="20577"/>
        <pc:sldMkLst>
          <pc:docMk/>
          <pc:sldMk cId="3388189540" sldId="275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43:24.253" v="1023" actId="20577"/>
          <ac:spMkLst>
            <pc:docMk/>
            <pc:sldMk cId="3388189540" sldId="275"/>
            <ac:spMk id="2" creationId="{62373CA3-12F7-3B2C-1F54-102361EFE678}"/>
          </ac:spMkLst>
        </pc:spChg>
        <pc:spChg chg="mod">
          <ac:chgData name="Radu Constantin  Ionescu" userId="S::radu-constantin.ionescu@s.unibuc.ro::733694cf-c67b-4a24-a092-cb00c7ec9a58" providerId="AD" clId="Web-{FE0A1A4C-6659-1902-1DEB-42BE9F345E6E}" dt="2024-05-14T19:43:27.597" v="1025" actId="20577"/>
          <ac:spMkLst>
            <pc:docMk/>
            <pc:sldMk cId="3388189540" sldId="275"/>
            <ac:spMk id="3" creationId="{4A38F12C-DF5E-5EA5-04C7-C0DB40204D38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43:18.206" v="1022"/>
          <ac:spMkLst>
            <pc:docMk/>
            <pc:sldMk cId="3388189540" sldId="275"/>
            <ac:spMk id="9" creationId="{BD496F58-731B-4833-93F9-53192FC219DE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43:18.206" v="1022"/>
          <ac:spMkLst>
            <pc:docMk/>
            <pc:sldMk cId="3388189540" sldId="275"/>
            <ac:spMk id="11" creationId="{195B3A3C-971D-4F24-9512-C9E4590CAD80}"/>
          </ac:spMkLst>
        </pc:spChg>
        <pc:picChg chg="add">
          <ac:chgData name="Radu Constantin  Ionescu" userId="S::radu-constantin.ionescu@s.unibuc.ro::733694cf-c67b-4a24-a092-cb00c7ec9a58" providerId="AD" clId="Web-{FE0A1A4C-6659-1902-1DEB-42BE9F345E6E}" dt="2024-05-14T19:43:18.206" v="1022"/>
          <ac:picMkLst>
            <pc:docMk/>
            <pc:sldMk cId="3388189540" sldId="275"/>
            <ac:picMk id="5" creationId="{0A7CE980-D6FD-C0AB-D6DD-F443A4AA475E}"/>
          </ac:picMkLst>
        </pc:picChg>
      </pc:sldChg>
      <pc:sldChg chg="addSp modSp new mod setBg">
        <pc:chgData name="Radu Constantin  Ionescu" userId="S::radu-constantin.ionescu@s.unibuc.ro::733694cf-c67b-4a24-a092-cb00c7ec9a58" providerId="AD" clId="Web-{FE0A1A4C-6659-1902-1DEB-42BE9F345E6E}" dt="2024-05-14T19:45:40.740" v="1049" actId="20577"/>
        <pc:sldMkLst>
          <pc:docMk/>
          <pc:sldMk cId="388421839" sldId="276"/>
        </pc:sldMkLst>
        <pc:spChg chg="mod">
          <ac:chgData name="Radu Constantin  Ionescu" userId="S::radu-constantin.ionescu@s.unibuc.ro::733694cf-c67b-4a24-a092-cb00c7ec9a58" providerId="AD" clId="Web-{FE0A1A4C-6659-1902-1DEB-42BE9F345E6E}" dt="2024-05-14T19:45:40.740" v="1049" actId="20577"/>
          <ac:spMkLst>
            <pc:docMk/>
            <pc:sldMk cId="388421839" sldId="276"/>
            <ac:spMk id="2" creationId="{1C91BAE9-205C-367E-75A7-0556DD1B5ACA}"/>
          </ac:spMkLst>
        </pc:spChg>
        <pc:spChg chg="mod">
          <ac:chgData name="Radu Constantin  Ionescu" userId="S::radu-constantin.ionescu@s.unibuc.ro::733694cf-c67b-4a24-a092-cb00c7ec9a58" providerId="AD" clId="Web-{FE0A1A4C-6659-1902-1DEB-42BE9F345E6E}" dt="2024-05-14T19:45:26.396" v="1047"/>
          <ac:spMkLst>
            <pc:docMk/>
            <pc:sldMk cId="388421839" sldId="276"/>
            <ac:spMk id="3" creationId="{884F84CE-644D-8130-0158-F7F45EFDCB66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45:26.396" v="1047"/>
          <ac:spMkLst>
            <pc:docMk/>
            <pc:sldMk cId="388421839" sldId="276"/>
            <ac:spMk id="10" creationId="{9C426711-1D48-4471-A750-0C8F4193A8F5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45:26.396" v="1047"/>
          <ac:spMkLst>
            <pc:docMk/>
            <pc:sldMk cId="388421839" sldId="276"/>
            <ac:spMk id="12" creationId="{7F914DDC-D2A9-4C86-B057-CDBB8F174201}"/>
          </ac:spMkLst>
        </pc:spChg>
        <pc:spChg chg="add">
          <ac:chgData name="Radu Constantin  Ionescu" userId="S::radu-constantin.ionescu@s.unibuc.ro::733694cf-c67b-4a24-a092-cb00c7ec9a58" providerId="AD" clId="Web-{FE0A1A4C-6659-1902-1DEB-42BE9F345E6E}" dt="2024-05-14T19:45:26.396" v="1047"/>
          <ac:spMkLst>
            <pc:docMk/>
            <pc:sldMk cId="388421839" sldId="276"/>
            <ac:spMk id="14" creationId="{A39C7114-BEDD-41AE-8645-0502136A65FA}"/>
          </ac:spMkLst>
        </pc:spChg>
        <pc:picChg chg="add">
          <ac:chgData name="Radu Constantin  Ionescu" userId="S::radu-constantin.ionescu@s.unibuc.ro::733694cf-c67b-4a24-a092-cb00c7ec9a58" providerId="AD" clId="Web-{FE0A1A4C-6659-1902-1DEB-42BE9F345E6E}" dt="2024-05-14T19:45:26.396" v="1047"/>
          <ac:picMkLst>
            <pc:docMk/>
            <pc:sldMk cId="388421839" sldId="276"/>
            <ac:picMk id="7" creationId="{6C68B7DD-694F-4678-3901-CFABCEB2BEF4}"/>
          </ac:picMkLst>
        </pc:picChg>
      </pc:sldChg>
      <pc:sldMasterChg chg="del delSldLayout">
        <pc:chgData name="Radu Constantin  Ionescu" userId="S::radu-constantin.ionescu@s.unibuc.ro::733694cf-c67b-4a24-a092-cb00c7ec9a58" providerId="AD" clId="Web-{FE0A1A4C-6659-1902-1DEB-42BE9F345E6E}" dt="2024-05-14T19:13:02.633" v="32"/>
        <pc:sldMasterMkLst>
          <pc:docMk/>
          <pc:sldMasterMk cId="2460954070" sldId="2147483660"/>
        </pc:sldMasterMkLst>
        <pc:sldLayoutChg chg="del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Radu Constantin  Ionescu" userId="S::radu-constantin.ionescu@s.unibuc.ro::733694cf-c67b-4a24-a092-cb00c7ec9a58" providerId="AD" clId="Web-{FE0A1A4C-6659-1902-1DEB-42BE9F345E6E}" dt="2024-05-14T19:13:02.633" v="32"/>
        <pc:sldMasterMkLst>
          <pc:docMk/>
          <pc:sldMasterMk cId="3651319730" sldId="2147483685"/>
        </pc:sldMasterMkLst>
        <pc:sldLayoutChg chg="add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3651319730" sldId="2147483685"/>
            <pc:sldLayoutMk cId="4185785753" sldId="2147483674"/>
          </pc:sldLayoutMkLst>
        </pc:sldLayoutChg>
        <pc:sldLayoutChg chg="add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3651319730" sldId="2147483685"/>
            <pc:sldLayoutMk cId="3945826002" sldId="2147483675"/>
          </pc:sldLayoutMkLst>
        </pc:sldLayoutChg>
        <pc:sldLayoutChg chg="add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3651319730" sldId="2147483685"/>
            <pc:sldLayoutMk cId="1523638111" sldId="2147483676"/>
          </pc:sldLayoutMkLst>
        </pc:sldLayoutChg>
        <pc:sldLayoutChg chg="add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3651319730" sldId="2147483685"/>
            <pc:sldLayoutMk cId="3862756182" sldId="2147483677"/>
          </pc:sldLayoutMkLst>
        </pc:sldLayoutChg>
        <pc:sldLayoutChg chg="add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3651319730" sldId="2147483685"/>
            <pc:sldLayoutMk cId="2972819031" sldId="2147483678"/>
          </pc:sldLayoutMkLst>
        </pc:sldLayoutChg>
        <pc:sldLayoutChg chg="add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3651319730" sldId="2147483685"/>
            <pc:sldLayoutMk cId="3447270872" sldId="2147483679"/>
          </pc:sldLayoutMkLst>
        </pc:sldLayoutChg>
        <pc:sldLayoutChg chg="add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3651319730" sldId="2147483685"/>
            <pc:sldLayoutMk cId="1061266995" sldId="2147483680"/>
          </pc:sldLayoutMkLst>
        </pc:sldLayoutChg>
        <pc:sldLayoutChg chg="add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3651319730" sldId="2147483685"/>
            <pc:sldLayoutMk cId="337185000" sldId="2147483681"/>
          </pc:sldLayoutMkLst>
        </pc:sldLayoutChg>
        <pc:sldLayoutChg chg="add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3651319730" sldId="2147483685"/>
            <pc:sldLayoutMk cId="2982158364" sldId="2147483682"/>
          </pc:sldLayoutMkLst>
        </pc:sldLayoutChg>
        <pc:sldLayoutChg chg="add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3651319730" sldId="2147483685"/>
            <pc:sldLayoutMk cId="1374650028" sldId="2147483683"/>
          </pc:sldLayoutMkLst>
        </pc:sldLayoutChg>
        <pc:sldLayoutChg chg="add">
          <pc:chgData name="Radu Constantin  Ionescu" userId="S::radu-constantin.ionescu@s.unibuc.ro::733694cf-c67b-4a24-a092-cb00c7ec9a58" providerId="AD" clId="Web-{FE0A1A4C-6659-1902-1DEB-42BE9F345E6E}" dt="2024-05-14T19:13:02.633" v="32"/>
          <pc:sldLayoutMkLst>
            <pc:docMk/>
            <pc:sldMasterMk cId="3651319730" sldId="2147483685"/>
            <pc:sldLayoutMk cId="1972690761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6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7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5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1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/>
              <a:t>Datarea textelor din limba romana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Teodor Mihailescu</a:t>
            </a:r>
          </a:p>
          <a:p>
            <a:pPr>
              <a:lnSpc>
                <a:spcPct val="110000"/>
              </a:lnSpc>
            </a:pPr>
            <a:r>
              <a:rPr lang="en-US" sz="1400"/>
              <a:t>Radu-Constantin Ionescu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6CCAC-3432-9029-A941-95F3A21C5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" r="13" b="13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0EA77-E10C-4170-BBB0-CE0419050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769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5E4CD-D48B-4BA2-A183-C7F932AA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2830"/>
            <a:ext cx="40386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271D8-53F0-041B-B724-D1C47389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057400"/>
            <a:ext cx="2630854" cy="2647462"/>
          </a:xfrm>
        </p:spPr>
        <p:txBody>
          <a:bodyPr anchor="t">
            <a:normAutofit/>
          </a:bodyPr>
          <a:lstStyle/>
          <a:p>
            <a:r>
              <a:rPr lang="en-US" dirty="0" err="1"/>
              <a:t>Modele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19C7-7F0D-D608-B26E-F5E7B219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1" y="1250462"/>
            <a:ext cx="4914899" cy="4921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clasificarea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textelor</a:t>
            </a:r>
            <a:r>
              <a:rPr lang="en-US" dirty="0">
                <a:ea typeface="+mn-lt"/>
                <a:cs typeface="+mn-lt"/>
              </a:rPr>
              <a:t> s-a </a:t>
            </a:r>
            <a:r>
              <a:rPr lang="en-US" dirty="0" err="1">
                <a:ea typeface="+mn-lt"/>
                <a:cs typeface="+mn-lt"/>
              </a:rPr>
              <a:t>experimentat</a:t>
            </a:r>
            <a:r>
              <a:rPr lang="en-US" dirty="0">
                <a:ea typeface="+mn-lt"/>
                <a:cs typeface="+mn-lt"/>
              </a:rPr>
              <a:t> cu 5 </a:t>
            </a:r>
            <a:r>
              <a:rPr lang="en-US" dirty="0" err="1">
                <a:ea typeface="+mn-lt"/>
                <a:cs typeface="+mn-lt"/>
              </a:rPr>
              <a:t>tipuri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modele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invatare</a:t>
            </a:r>
            <a:r>
              <a:rPr lang="en-US" dirty="0">
                <a:ea typeface="+mn-lt"/>
                <a:cs typeface="+mn-lt"/>
              </a:rPr>
              <a:t> automata, </a:t>
            </a:r>
            <a:r>
              <a:rPr lang="en-US" dirty="0" err="1">
                <a:ea typeface="+mn-lt"/>
                <a:cs typeface="+mn-lt"/>
              </a:rPr>
              <a:t>fara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retele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neuronale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model s-a </a:t>
            </a:r>
            <a:r>
              <a:rPr lang="en-US" dirty="0" err="1">
                <a:ea typeface="+mn-lt"/>
                <a:cs typeface="+mn-lt"/>
              </a:rPr>
              <a:t>realizat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tunarea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hiperparametrilor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obtine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rezultate</a:t>
            </a:r>
            <a:r>
              <a:rPr lang="en-US" dirty="0">
                <a:ea typeface="+mn-lt"/>
                <a:cs typeface="+mn-lt"/>
              </a:rPr>
              <a:t> cat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bune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0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E41B6A-FC47-4213-ADF4-1BC198E4C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paper ship leading among white ships">
            <a:extLst>
              <a:ext uri="{FF2B5EF4-FFF2-40B4-BE49-F238E27FC236}">
                <a16:creationId xmlns:a16="http://schemas.microsoft.com/office/drawing/2014/main" id="{2B1B3103-7AC7-D652-32FC-024A0D232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0" r="-2" b="-2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5D3A5B-8711-48A3-ABD6-39982B174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000" y="1376806"/>
            <a:ext cx="6477000" cy="2052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2DD7E-5E30-443F-5D5C-D3A14D0F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539" y="1609174"/>
            <a:ext cx="5435461" cy="9217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Support Vector Classifier(SVC)</a:t>
            </a:r>
          </a:p>
        </p:txBody>
      </p:sp>
    </p:spTree>
    <p:extLst>
      <p:ext uri="{BB962C8B-B14F-4D97-AF65-F5344CB8AC3E}">
        <p14:creationId xmlns:p14="http://schemas.microsoft.com/office/powerpoint/2010/main" val="56970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0EA77-E10C-4170-BBB0-CE0419050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769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5E4CD-D48B-4BA2-A183-C7F932AA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2830"/>
            <a:ext cx="40386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67BC0-4C4E-A1CB-AD70-57F33025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057400"/>
            <a:ext cx="2630854" cy="2647462"/>
          </a:xfrm>
        </p:spPr>
        <p:txBody>
          <a:bodyPr anchor="t">
            <a:normAutofit/>
          </a:bodyPr>
          <a:lstStyle/>
          <a:p>
            <a:r>
              <a:rPr lang="en-US" dirty="0" err="1"/>
              <a:t>Performanta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AC1E-BD9E-8A90-8EF8-CCAC1AEE8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1" y="1250462"/>
            <a:ext cx="4914899" cy="4921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Modelul</a:t>
            </a:r>
            <a:r>
              <a:rPr lang="en-US" dirty="0"/>
              <a:t> 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vectori</a:t>
            </a:r>
            <a:r>
              <a:rPr lang="en-US" dirty="0"/>
              <a:t> </a:t>
            </a:r>
            <a:r>
              <a:rPr lang="en-US" dirty="0" err="1"/>
              <a:t>suport</a:t>
            </a:r>
            <a:r>
              <a:rPr lang="en-US" dirty="0"/>
              <a:t> 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performant, </a:t>
            </a:r>
            <a:r>
              <a:rPr lang="en-US" dirty="0" err="1"/>
              <a:t>obtinand</a:t>
            </a:r>
            <a:r>
              <a:rPr lang="en-US" dirty="0"/>
              <a:t> </a:t>
            </a:r>
            <a:r>
              <a:rPr lang="en-US" dirty="0" err="1"/>
              <a:t>scorul</a:t>
            </a:r>
            <a:r>
              <a:rPr lang="en-US" dirty="0"/>
              <a:t> de 0.85.</a:t>
            </a:r>
          </a:p>
          <a:p>
            <a:r>
              <a:rPr lang="en-US" dirty="0" err="1"/>
              <a:t>Ideea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preluata</a:t>
            </a:r>
            <a:r>
              <a:rPr lang="en-US" dirty="0"/>
              <a:t> din paper-urile de </a:t>
            </a:r>
            <a:r>
              <a:rPr lang="en-US" dirty="0" err="1"/>
              <a:t>referinta</a:t>
            </a:r>
          </a:p>
          <a:p>
            <a:r>
              <a:rPr lang="en-US" dirty="0" err="1"/>
              <a:t>Intuitia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 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remarcabil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textele</a:t>
            </a:r>
            <a:r>
              <a:rPr lang="en-US" dirty="0"/>
              <a:t> din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perioade</a:t>
            </a:r>
            <a:r>
              <a:rPr lang="en-US" dirty="0"/>
              <a:t> </a:t>
            </a:r>
            <a:r>
              <a:rPr lang="en-US" dirty="0" err="1"/>
              <a:t>difera</a:t>
            </a:r>
            <a:r>
              <a:rPr lang="en-US" dirty="0"/>
              <a:t> </a:t>
            </a:r>
            <a:r>
              <a:rPr lang="en-US" dirty="0" err="1"/>
              <a:t>semnificativ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vocabular, </a:t>
            </a:r>
            <a:r>
              <a:rPr lang="en-US" dirty="0" err="1"/>
              <a:t>generand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vectorizari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vectori</a:t>
            </a:r>
            <a:r>
              <a:rPr lang="en-US" dirty="0"/>
              <a:t> </a:t>
            </a:r>
            <a:r>
              <a:rPr lang="en-US" dirty="0" err="1"/>
              <a:t>departati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de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 </a:t>
            </a:r>
            <a:r>
              <a:rPr lang="en-US" dirty="0" err="1"/>
              <a:t>alege</a:t>
            </a:r>
            <a:r>
              <a:rPr lang="en-US" dirty="0"/>
              <a:t> un </a:t>
            </a:r>
            <a:r>
              <a:rPr lang="en-US" dirty="0" err="1"/>
              <a:t>hiperplan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de bun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separare</a:t>
            </a:r>
          </a:p>
        </p:txBody>
      </p:sp>
    </p:spTree>
    <p:extLst>
      <p:ext uri="{BB962C8B-B14F-4D97-AF65-F5344CB8AC3E}">
        <p14:creationId xmlns:p14="http://schemas.microsoft.com/office/powerpoint/2010/main" val="236741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E41B6A-FC47-4213-ADF4-1BC198E4C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4FFF84AB-6E27-7D48-3E1F-78E54F7E1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27" r="-2" b="5127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5D3A5B-8711-48A3-ABD6-39982B174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000" y="1376806"/>
            <a:ext cx="6477000" cy="2052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ACD30-98EE-519F-11DE-0A0197C2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539" y="1609174"/>
            <a:ext cx="5435461" cy="921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/>
              <a:t>K Nearest Neighbours(KNN)</a:t>
            </a:r>
          </a:p>
        </p:txBody>
      </p:sp>
    </p:spTree>
    <p:extLst>
      <p:ext uri="{BB962C8B-B14F-4D97-AF65-F5344CB8AC3E}">
        <p14:creationId xmlns:p14="http://schemas.microsoft.com/office/powerpoint/2010/main" val="132830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92565B-E81C-4A1C-9667-7CBCF2A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2" y="2743198"/>
            <a:ext cx="10553698" cy="411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5A0BD-0260-C4A1-91F2-193E6B8D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en-US" sz="4400"/>
              <a:t>Performanta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DF4A-6FD3-C30E-8BA5-639D5C32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Cu un </a:t>
            </a:r>
            <a:r>
              <a:rPr lang="en-US" sz="1500" err="1"/>
              <a:t>scor</a:t>
            </a:r>
            <a:r>
              <a:rPr lang="en-US" sz="1500"/>
              <a:t> bun de 0.74, </a:t>
            </a:r>
            <a:r>
              <a:rPr lang="en-US" sz="1500" err="1"/>
              <a:t>metoda</a:t>
            </a:r>
            <a:r>
              <a:rPr lang="en-US" sz="1500"/>
              <a:t> </a:t>
            </a:r>
            <a:r>
              <a:rPr lang="en-US" sz="1500" err="1"/>
              <a:t>celor</a:t>
            </a:r>
            <a:r>
              <a:rPr lang="en-US" sz="1500"/>
              <a:t> </a:t>
            </a:r>
            <a:r>
              <a:rPr lang="en-US" sz="1500" err="1"/>
              <a:t>mai</a:t>
            </a:r>
            <a:r>
              <a:rPr lang="en-US" sz="1500"/>
              <a:t> </a:t>
            </a:r>
            <a:r>
              <a:rPr lang="en-US" sz="1500" err="1"/>
              <a:t>apropiati</a:t>
            </a:r>
            <a:r>
              <a:rPr lang="en-US" sz="1500"/>
              <a:t> </a:t>
            </a:r>
            <a:r>
              <a:rPr lang="en-US" sz="1500" err="1"/>
              <a:t>vecini</a:t>
            </a:r>
            <a:r>
              <a:rPr lang="en-US" sz="1500"/>
              <a:t>, </a:t>
            </a:r>
            <a:r>
              <a:rPr lang="en-US" sz="1500" err="1"/>
              <a:t>utilizata</a:t>
            </a:r>
            <a:r>
              <a:rPr lang="en-US" sz="1500"/>
              <a:t> cu 3 </a:t>
            </a:r>
            <a:r>
              <a:rPr lang="en-US" sz="1500" err="1"/>
              <a:t>vecini</a:t>
            </a:r>
            <a:r>
              <a:rPr lang="en-US" sz="1500"/>
              <a:t> de </a:t>
            </a:r>
            <a:r>
              <a:rPr lang="en-US" sz="1500" err="1"/>
              <a:t>referinta</a:t>
            </a:r>
            <a:r>
              <a:rPr lang="en-US" sz="1500"/>
              <a:t>, conduce la o </a:t>
            </a:r>
            <a:r>
              <a:rPr lang="en-US" sz="1500" err="1"/>
              <a:t>clasificare</a:t>
            </a:r>
            <a:r>
              <a:rPr lang="en-US" sz="1500"/>
              <a:t> buna a datelor</a:t>
            </a:r>
          </a:p>
          <a:p>
            <a:pPr>
              <a:lnSpc>
                <a:spcPct val="110000"/>
              </a:lnSpc>
            </a:pPr>
            <a:r>
              <a:rPr lang="en-US" sz="1500" err="1"/>
              <a:t>Intuitia</a:t>
            </a:r>
            <a:r>
              <a:rPr lang="en-US" sz="1500"/>
              <a:t> </a:t>
            </a:r>
            <a:r>
              <a:rPr lang="en-US" sz="1500" err="1"/>
              <a:t>pentru</a:t>
            </a:r>
            <a:r>
              <a:rPr lang="en-US" sz="1500"/>
              <a:t> </a:t>
            </a:r>
            <a:r>
              <a:rPr lang="en-US" sz="1500" err="1"/>
              <a:t>performanta</a:t>
            </a:r>
            <a:r>
              <a:rPr lang="en-US" sz="1500"/>
              <a:t> </a:t>
            </a:r>
            <a:r>
              <a:rPr lang="en-US" sz="1500" err="1"/>
              <a:t>acestui</a:t>
            </a:r>
            <a:r>
              <a:rPr lang="en-US" sz="1500"/>
              <a:t> </a:t>
            </a:r>
            <a:r>
              <a:rPr lang="en-US" sz="1500" err="1"/>
              <a:t>clasificator</a:t>
            </a:r>
            <a:r>
              <a:rPr lang="en-US" sz="1500"/>
              <a:t> </a:t>
            </a:r>
            <a:r>
              <a:rPr lang="en-US" sz="1500" err="1"/>
              <a:t>este</a:t>
            </a:r>
            <a:r>
              <a:rPr lang="en-US" sz="1500"/>
              <a:t> </a:t>
            </a:r>
            <a:r>
              <a:rPr lang="en-US" sz="1500" err="1"/>
              <a:t>similara</a:t>
            </a:r>
            <a:r>
              <a:rPr lang="en-US" sz="1500"/>
              <a:t> cu </a:t>
            </a:r>
            <a:r>
              <a:rPr lang="en-US" sz="1500" err="1"/>
              <a:t>cea</a:t>
            </a:r>
            <a:r>
              <a:rPr lang="en-US" sz="1500"/>
              <a:t> de la </a:t>
            </a:r>
            <a:r>
              <a:rPr lang="en-US" sz="1500" err="1"/>
              <a:t>clasificatorul</a:t>
            </a:r>
            <a:r>
              <a:rPr lang="en-US" sz="1500"/>
              <a:t> cu </a:t>
            </a:r>
            <a:r>
              <a:rPr lang="en-US" sz="1500" err="1"/>
              <a:t>vectori</a:t>
            </a:r>
            <a:r>
              <a:rPr lang="en-US" sz="1500"/>
              <a:t> </a:t>
            </a:r>
            <a:r>
              <a:rPr lang="en-US" sz="1500" err="1"/>
              <a:t>suport</a:t>
            </a:r>
            <a:r>
              <a:rPr lang="en-US" sz="1500"/>
              <a:t>, </a:t>
            </a:r>
            <a:r>
              <a:rPr lang="en-US" sz="1500" err="1"/>
              <a:t>anume</a:t>
            </a:r>
            <a:r>
              <a:rPr lang="en-US" sz="1500"/>
              <a:t> ca </a:t>
            </a:r>
            <a:r>
              <a:rPr lang="en-US" sz="1500" err="1"/>
              <a:t>textele</a:t>
            </a:r>
            <a:r>
              <a:rPr lang="en-US" sz="1500"/>
              <a:t> din </a:t>
            </a:r>
            <a:r>
              <a:rPr lang="en-US" sz="1500" err="1"/>
              <a:t>acelasi</a:t>
            </a:r>
            <a:r>
              <a:rPr lang="en-US" sz="1500"/>
              <a:t> </a:t>
            </a:r>
            <a:r>
              <a:rPr lang="en-US" sz="1500" err="1"/>
              <a:t>secol</a:t>
            </a:r>
            <a:r>
              <a:rPr lang="en-US" sz="1500"/>
              <a:t> au vocabular similar, </a:t>
            </a:r>
            <a:r>
              <a:rPr lang="en-US" sz="1500" err="1"/>
              <a:t>deci</a:t>
            </a:r>
            <a:r>
              <a:rPr lang="en-US" sz="1500"/>
              <a:t> </a:t>
            </a:r>
            <a:r>
              <a:rPr lang="en-US" sz="1500" err="1"/>
              <a:t>vectorizari</a:t>
            </a:r>
            <a:r>
              <a:rPr lang="en-US" sz="1500"/>
              <a:t> </a:t>
            </a:r>
            <a:r>
              <a:rPr lang="en-US" sz="1500" err="1"/>
              <a:t>simalre</a:t>
            </a:r>
            <a:r>
              <a:rPr lang="en-US" sz="1500"/>
              <a:t>, </a:t>
            </a:r>
            <a:r>
              <a:rPr lang="en-US" sz="1500" err="1"/>
              <a:t>adica</a:t>
            </a:r>
            <a:r>
              <a:rPr lang="en-US" sz="1500"/>
              <a:t> </a:t>
            </a:r>
            <a:r>
              <a:rPr lang="en-US" sz="1500" err="1"/>
              <a:t>puncte</a:t>
            </a:r>
            <a:r>
              <a:rPr lang="en-US" sz="1500"/>
              <a:t> in </a:t>
            </a:r>
            <a:r>
              <a:rPr lang="en-US" sz="1500" err="1"/>
              <a:t>dimeniunea</a:t>
            </a:r>
            <a:r>
              <a:rPr lang="en-US" sz="1500"/>
              <a:t> </a:t>
            </a:r>
            <a:r>
              <a:rPr lang="en-US" sz="1500" err="1"/>
              <a:t>spatiului</a:t>
            </a:r>
            <a:r>
              <a:rPr lang="en-US" sz="1500"/>
              <a:t> de </a:t>
            </a:r>
            <a:r>
              <a:rPr lang="en-US" sz="1500" err="1"/>
              <a:t>vectorizare</a:t>
            </a:r>
            <a:r>
              <a:rPr lang="en-US" sz="1500"/>
              <a:t> </a:t>
            </a:r>
            <a:r>
              <a:rPr lang="en-US" sz="1500" err="1"/>
              <a:t>apropiate</a:t>
            </a:r>
            <a:r>
              <a:rPr lang="en-US" sz="1500"/>
              <a:t>, </a:t>
            </a:r>
            <a:r>
              <a:rPr lang="en-US" sz="1500" err="1"/>
              <a:t>clusterizate</a:t>
            </a:r>
            <a:r>
              <a:rPr lang="en-US" sz="1500"/>
              <a:t> </a:t>
            </a:r>
            <a:r>
              <a:rPr lang="en-US" sz="1500" err="1"/>
              <a:t>intr</a:t>
            </a:r>
            <a:r>
              <a:rPr lang="en-US" sz="1500"/>
              <a:t>-un fel.</a:t>
            </a:r>
          </a:p>
        </p:txBody>
      </p:sp>
      <p:pic>
        <p:nvPicPr>
          <p:cNvPr id="5" name="Picture 4" descr="Four birds on a branch">
            <a:extLst>
              <a:ext uri="{FF2B5EF4-FFF2-40B4-BE49-F238E27FC236}">
                <a16:creationId xmlns:a16="http://schemas.microsoft.com/office/drawing/2014/main" id="{A050CAA8-0F9A-DC72-6190-A043EBF34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9" r="18478" b="16"/>
          <a:stretch/>
        </p:blipFill>
        <p:spPr>
          <a:xfrm>
            <a:off x="8115300" y="2743200"/>
            <a:ext cx="40767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99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utumn aspen tree forest">
            <a:extLst>
              <a:ext uri="{FF2B5EF4-FFF2-40B4-BE49-F238E27FC236}">
                <a16:creationId xmlns:a16="http://schemas.microsoft.com/office/drawing/2014/main" id="{F63FEEFC-7A5F-9856-BAB6-336128623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89BF69F-F060-4ACF-A4F5-D123B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82940" y="-51065"/>
            <a:ext cx="6858000" cy="696012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DB85D-C0FA-066B-6576-AE488EC9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Arbori de Decizie (Decission Trees)</a:t>
            </a:r>
          </a:p>
        </p:txBody>
      </p:sp>
    </p:spTree>
    <p:extLst>
      <p:ext uri="{BB962C8B-B14F-4D97-AF65-F5344CB8AC3E}">
        <p14:creationId xmlns:p14="http://schemas.microsoft.com/office/powerpoint/2010/main" val="143909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C426711-1D48-4471-A750-0C8F4193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6" y="1"/>
            <a:ext cx="12196676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0" y="2057400"/>
            <a:ext cx="10558376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C8DF2-51FE-C741-4472-B0E9660D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499" y="488619"/>
            <a:ext cx="9841658" cy="1075123"/>
          </a:xfrm>
        </p:spPr>
        <p:txBody>
          <a:bodyPr>
            <a:normAutofit/>
          </a:bodyPr>
          <a:lstStyle/>
          <a:p>
            <a:r>
              <a:rPr lang="en-US" err="1"/>
              <a:t>Performanta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49A9-4FEC-61C5-CE0C-23BD0CC7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2743199"/>
            <a:ext cx="4876800" cy="35335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Scorul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satisfacator</a:t>
            </a:r>
            <a:r>
              <a:rPr lang="en-US" dirty="0"/>
              <a:t>, de 0.69,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de </a:t>
            </a:r>
            <a:r>
              <a:rPr lang="en-US" dirty="0" err="1"/>
              <a:t>mijloc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 </a:t>
            </a:r>
            <a:r>
              <a:rPr lang="en-US" dirty="0" err="1"/>
              <a:t>cele</a:t>
            </a:r>
            <a:r>
              <a:rPr lang="en-US" dirty="0"/>
              <a:t> </a:t>
            </a:r>
            <a:r>
              <a:rPr lang="en-US" dirty="0" err="1"/>
              <a:t>prezentate</a:t>
            </a:r>
          </a:p>
          <a:p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inspirata</a:t>
            </a:r>
            <a:r>
              <a:rPr lang="en-US" dirty="0"/>
              <a:t>, la </a:t>
            </a:r>
            <a:r>
              <a:rPr lang="en-US" dirty="0" err="1"/>
              <a:t>fel</a:t>
            </a:r>
            <a:r>
              <a:rPr lang="en-US" dirty="0"/>
              <a:t> ca SVC, din paper, desi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semnificativ</a:t>
            </a:r>
            <a:r>
              <a:rPr lang="en-US" dirty="0"/>
              <a:t> </a:t>
            </a:r>
            <a:r>
              <a:rPr lang="en-US" dirty="0" err="1"/>
              <a:t>reduse</a:t>
            </a:r>
            <a:endParaRPr lang="en-US" dirty="0"/>
          </a:p>
          <a:p>
            <a:r>
              <a:rPr lang="en-US" dirty="0" err="1"/>
              <a:t>Intuitia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performanta</a:t>
            </a:r>
            <a:r>
              <a:rPr lang="en-US" dirty="0"/>
              <a:t> 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arborii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tind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 </a:t>
            </a:r>
            <a:r>
              <a:rPr lang="en-US" dirty="0" err="1"/>
              <a:t>faca</a:t>
            </a:r>
            <a:r>
              <a:rPr lang="en-US" dirty="0"/>
              <a:t> overfitting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de </a:t>
            </a:r>
            <a:r>
              <a:rPr lang="en-US" dirty="0" err="1"/>
              <a:t>multe</a:t>
            </a:r>
            <a:r>
              <a:rPr lang="en-US" dirty="0"/>
              <a:t> date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bune</a:t>
            </a:r>
            <a:endParaRPr lang="en-US" dirty="0"/>
          </a:p>
        </p:txBody>
      </p:sp>
      <p:pic>
        <p:nvPicPr>
          <p:cNvPr id="19" name="Graphic 18" descr="Sushi">
            <a:extLst>
              <a:ext uri="{FF2B5EF4-FFF2-40B4-BE49-F238E27FC236}">
                <a16:creationId xmlns:a16="http://schemas.microsoft.com/office/drawing/2014/main" id="{0DA771B9-51F4-B0A3-80E6-539017D2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5302" y="2819401"/>
            <a:ext cx="3276598" cy="32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lèches blanches peintes sur l’asphalte">
            <a:extLst>
              <a:ext uri="{FF2B5EF4-FFF2-40B4-BE49-F238E27FC236}">
                <a16:creationId xmlns:a16="http://schemas.microsoft.com/office/drawing/2014/main" id="{AFE97D9E-3D8E-19BC-5CAA-F5CC39833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125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93C624-781F-48FD-A4F9-145F1CE60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18755"/>
            <a:ext cx="12191999" cy="175084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44D9-C816-4628-8772-65BDB0D26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8468"/>
            <a:ext cx="12191999" cy="318932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5000">
                <a:srgbClr val="000000">
                  <a:alpha val="3500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3465F-2237-349B-CBC9-CD22F66E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800"/>
            <a:ext cx="6096000" cy="1558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Naïve Bayes Multinomial</a:t>
            </a:r>
          </a:p>
        </p:txBody>
      </p:sp>
    </p:spTree>
    <p:extLst>
      <p:ext uri="{BB962C8B-B14F-4D97-AF65-F5344CB8AC3E}">
        <p14:creationId xmlns:p14="http://schemas.microsoft.com/office/powerpoint/2010/main" val="422956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25E2F-2167-F802-2315-FA40C234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 err="1"/>
              <a:t>Performanta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5BF7-BB6A-0D05-D30F-B78AEF256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 mod </a:t>
            </a:r>
            <a:r>
              <a:rPr lang="en-US" dirty="0" err="1"/>
              <a:t>surprinzator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un </a:t>
            </a:r>
            <a:r>
              <a:rPr lang="en-US" dirty="0" err="1"/>
              <a:t>scor</a:t>
            </a:r>
            <a:r>
              <a:rPr lang="en-US" dirty="0"/>
              <a:t> de 0.69, identic cu </a:t>
            </a:r>
            <a:r>
              <a:rPr lang="en-US" dirty="0" err="1"/>
              <a:t>cel</a:t>
            </a:r>
            <a:r>
              <a:rPr lang="en-US" dirty="0"/>
              <a:t> al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precedente</a:t>
            </a:r>
            <a:r>
              <a:rPr lang="en-US" dirty="0"/>
              <a:t>. </a:t>
            </a:r>
          </a:p>
          <a:p>
            <a:r>
              <a:rPr lang="en-US" dirty="0" err="1"/>
              <a:t>Intuitia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performanta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ca, desi </a:t>
            </a:r>
            <a:r>
              <a:rPr lang="en-US" dirty="0" err="1"/>
              <a:t>cuvintele</a:t>
            </a:r>
            <a:r>
              <a:rPr lang="en-US" dirty="0"/>
              <a:t> din </a:t>
            </a:r>
            <a:r>
              <a:rPr lang="en-US" dirty="0" err="1"/>
              <a:t>texte</a:t>
            </a:r>
            <a:r>
              <a:rPr lang="en-US" dirty="0"/>
              <a:t> nu sunt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,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vectorizare</a:t>
            </a:r>
            <a:r>
              <a:rPr lang="en-US" dirty="0"/>
              <a:t> </a:t>
            </a:r>
            <a:r>
              <a:rPr lang="en-US" dirty="0" err="1"/>
              <a:t>ordinea</a:t>
            </a:r>
            <a:r>
              <a:rPr lang="en-US" dirty="0"/>
              <a:t> lor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conteaza</a:t>
            </a:r>
            <a:r>
              <a:rPr lang="en-US" dirty="0"/>
              <a:t>,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contextul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insensibil</a:t>
            </a:r>
            <a:r>
              <a:rPr lang="en-US" dirty="0"/>
              <a:t> la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variatiuni</a:t>
            </a:r>
            <a:r>
              <a:rPr lang="en-US" dirty="0"/>
              <a:t> ale </a:t>
            </a:r>
            <a:r>
              <a:rPr lang="en-US" dirty="0" err="1"/>
              <a:t>termenilor</a:t>
            </a:r>
            <a:r>
              <a:rPr lang="en-US" dirty="0"/>
              <a:t>.</a:t>
            </a:r>
          </a:p>
        </p:txBody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31D6884F-A1D9-7964-8645-A6B61DAFC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" b="861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9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ormules sur un arrière-plan">
            <a:extLst>
              <a:ext uri="{FF2B5EF4-FFF2-40B4-BE49-F238E27FC236}">
                <a16:creationId xmlns:a16="http://schemas.microsoft.com/office/drawing/2014/main" id="{18ECEBDA-99E7-A195-3405-F361F0FC3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90" r="-2" b="6016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C93C624-781F-48FD-A4F9-145F1CE60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18755"/>
            <a:ext cx="12191999" cy="175084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E44D9-C816-4628-8772-65BDB0D26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8468"/>
            <a:ext cx="12191999" cy="318932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5000">
                <a:srgbClr val="000000">
                  <a:alpha val="3500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622FE-632D-F924-1E3C-49417081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515" y="1583499"/>
            <a:ext cx="6096000" cy="1558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Naïve Bayes Gaussian</a:t>
            </a:r>
          </a:p>
        </p:txBody>
      </p:sp>
    </p:spTree>
    <p:extLst>
      <p:ext uri="{BB962C8B-B14F-4D97-AF65-F5344CB8AC3E}">
        <p14:creationId xmlns:p14="http://schemas.microsoft.com/office/powerpoint/2010/main" val="158073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92565B-E81C-4A1C-9667-7CBCF2A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2" y="2743198"/>
            <a:ext cx="10553698" cy="411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F612D-848F-B894-8C98-E87D1F79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en-US" sz="4400"/>
              <a:t>Scopul proiectului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8F39-B7A9-A60E-468C-44E345B3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Scopul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lucrari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dezvoltarea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analizarea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model de </a:t>
            </a:r>
            <a:r>
              <a:rPr lang="en-US" dirty="0" err="1">
                <a:ea typeface="+mn-lt"/>
                <a:cs typeface="+mn-lt"/>
              </a:rPr>
              <a:t>Inteligenta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Artificiala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textelor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limba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romana</a:t>
            </a:r>
            <a:r>
              <a:rPr lang="en-US" dirty="0">
                <a:ea typeface="+mn-lt"/>
                <a:cs typeface="+mn-lt"/>
              </a:rPr>
              <a:t>, din </a:t>
            </a:r>
            <a:r>
              <a:rPr lang="en-US" dirty="0" err="1">
                <a:ea typeface="+mn-lt"/>
                <a:cs typeface="+mn-lt"/>
              </a:rPr>
              <a:t>secolul</a:t>
            </a:r>
            <a:r>
              <a:rPr lang="en-US" dirty="0">
                <a:ea typeface="+mn-lt"/>
                <a:cs typeface="+mn-lt"/>
              </a:rPr>
              <a:t> al XXIII-lea </a:t>
            </a:r>
            <a:r>
              <a:rPr lang="en-US" dirty="0" err="1">
                <a:ea typeface="+mn-lt"/>
                <a:cs typeface="+mn-lt"/>
              </a:rPr>
              <a:t>pana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dirty="0" err="1">
                <a:ea typeface="+mn-lt"/>
                <a:cs typeface="+mn-lt"/>
              </a:rPr>
              <a:t>ziua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azi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5" name="Picture 4" descr="Old street lamp and city skyline at dusk">
            <a:extLst>
              <a:ext uri="{FF2B5EF4-FFF2-40B4-BE49-F238E27FC236}">
                <a16:creationId xmlns:a16="http://schemas.microsoft.com/office/drawing/2014/main" id="{EBD3C1B6-C5AC-A345-A0A9-A16DBAA29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68" b="-3"/>
          <a:stretch/>
        </p:blipFill>
        <p:spPr>
          <a:xfrm>
            <a:off x="8115300" y="2743200"/>
            <a:ext cx="40767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8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73CA3-12F7-3B2C-1F54-102361EF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 err="1"/>
              <a:t>Performanta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F12C-DF5E-5EA5-04C7-C0DB4020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"slab" model, cu o </a:t>
            </a:r>
            <a:r>
              <a:rPr lang="en-US" dirty="0" err="1"/>
              <a:t>performanta</a:t>
            </a:r>
            <a:r>
              <a:rPr lang="en-US" dirty="0"/>
              <a:t> de 0.64</a:t>
            </a:r>
          </a:p>
          <a:p>
            <a:r>
              <a:rPr lang="en-US" dirty="0" err="1"/>
              <a:t>Intuitia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performanta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vizibil</a:t>
            </a:r>
            <a:r>
              <a:rPr lang="en-US" dirty="0"/>
              <a:t> </a:t>
            </a:r>
            <a:r>
              <a:rPr lang="en-US" dirty="0" err="1"/>
              <a:t>scazuta</a:t>
            </a:r>
            <a:r>
              <a:rPr lang="en-US" dirty="0"/>
              <a:t> fata de </a:t>
            </a:r>
            <a:r>
              <a:rPr lang="en-US" dirty="0" err="1"/>
              <a:t>clasificatorul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similar multinomial 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/>
              <a:t>atins</a:t>
            </a:r>
            <a:r>
              <a:rPr lang="en-US" dirty="0"/>
              <a:t>, </a:t>
            </a:r>
            <a:r>
              <a:rPr lang="en-US" dirty="0" err="1"/>
              <a:t>judecand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scenariile</a:t>
            </a:r>
            <a:r>
              <a:rPr lang="en-US" dirty="0"/>
              <a:t> lor de </a:t>
            </a:r>
            <a:r>
              <a:rPr lang="en-US" dirty="0" err="1"/>
              <a:t>aplicare</a:t>
            </a:r>
            <a:r>
              <a:rPr lang="en-US" dirty="0"/>
              <a:t> am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trage</a:t>
            </a:r>
            <a:r>
              <a:rPr lang="en-US" dirty="0"/>
              <a:t> </a:t>
            </a:r>
            <a:r>
              <a:rPr lang="en-US" dirty="0" err="1"/>
              <a:t>concluzia</a:t>
            </a:r>
            <a:r>
              <a:rPr lang="en-US" dirty="0"/>
              <a:t> ca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vectorizare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discrete </a:t>
            </a:r>
            <a:r>
              <a:rPr lang="en-US" dirty="0" err="1"/>
              <a:t>decat</a:t>
            </a:r>
            <a:r>
              <a:rPr lang="en-US" dirty="0"/>
              <a:t> continue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0A7CE980-D6FD-C0AB-D6DD-F443A4AA4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6" r="7" b="7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8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426711-1D48-4471-A750-0C8F4193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6" y="1"/>
            <a:ext cx="12196676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0" y="2057400"/>
            <a:ext cx="10558376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1BAE9-205C-367E-75A7-0556DD1B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499" y="488619"/>
            <a:ext cx="9841658" cy="1075123"/>
          </a:xfrm>
        </p:spPr>
        <p:txBody>
          <a:bodyPr>
            <a:normAutofit/>
          </a:bodyPr>
          <a:lstStyle/>
          <a:p>
            <a:r>
              <a:rPr lang="en-US" dirty="0" err="1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84CE-644D-8130-0158-F7F45EFD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2743199"/>
            <a:ext cx="4876800" cy="35335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Acest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proiect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reprezintat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atat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oprtunitate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invatare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dezvoltare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noi</a:t>
            </a:r>
            <a:r>
              <a:rPr lang="en-US" dirty="0">
                <a:ea typeface="+mn-lt"/>
                <a:cs typeface="+mn-lt"/>
              </a:rPr>
              <a:t>, cat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speranta</a:t>
            </a:r>
            <a:r>
              <a:rPr lang="en-US" dirty="0">
                <a:ea typeface="+mn-lt"/>
                <a:cs typeface="+mn-lt"/>
              </a:rPr>
              <a:t> ca </a:t>
            </a:r>
            <a:r>
              <a:rPr lang="en-US" dirty="0" err="1">
                <a:ea typeface="+mn-lt"/>
                <a:cs typeface="+mn-lt"/>
              </a:rPr>
              <a:t>munca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noastra</a:t>
            </a:r>
            <a:r>
              <a:rPr lang="en-US" dirty="0">
                <a:ea typeface="+mn-lt"/>
                <a:cs typeface="+mn-lt"/>
              </a:rPr>
              <a:t> s-</a:t>
            </a:r>
            <a:r>
              <a:rPr lang="en-US" dirty="0" err="1">
                <a:ea typeface="+mn-lt"/>
                <a:cs typeface="+mn-lt"/>
              </a:rPr>
              <a:t>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putea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ajute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grup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oameni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dirty="0" err="1">
                <a:ea typeface="+mn-lt"/>
                <a:cs typeface="+mn-lt"/>
              </a:rPr>
              <a:t>desfasurarea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activitatii</a:t>
            </a:r>
            <a:r>
              <a:rPr lang="en-US" dirty="0">
                <a:ea typeface="+mn-lt"/>
                <a:cs typeface="+mn-lt"/>
              </a:rPr>
              <a:t> lor </a:t>
            </a:r>
            <a:r>
              <a:rPr lang="en-US" dirty="0" err="1">
                <a:ea typeface="+mn-lt"/>
                <a:cs typeface="+mn-lt"/>
              </a:rPr>
              <a:t>profesionale</a:t>
            </a:r>
            <a:r>
              <a:rPr lang="en-US" dirty="0">
                <a:ea typeface="+mn-lt"/>
                <a:cs typeface="+mn-lt"/>
              </a:rPr>
              <a:t>. 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C68B7DD-694F-4678-3901-CFABCEB2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5302" y="2819401"/>
            <a:ext cx="3276598" cy="32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5A57D-F3C5-1C1B-0CB9-9CE57E82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 err="1"/>
              <a:t>Utilitate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3F92-53F4-17FE-F524-51BF839F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err="1">
                <a:ea typeface="+mn-lt"/>
                <a:cs typeface="+mn-lt"/>
              </a:rPr>
              <a:t>Problema</a:t>
            </a:r>
            <a:r>
              <a:rPr lang="en-US" sz="1300">
                <a:ea typeface="+mn-lt"/>
                <a:cs typeface="+mn-lt"/>
              </a:rPr>
              <a:t> data are o </a:t>
            </a:r>
            <a:r>
              <a:rPr lang="en-US" sz="1300" err="1">
                <a:ea typeface="+mn-lt"/>
                <a:cs typeface="+mn-lt"/>
              </a:rPr>
              <a:t>importanta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practica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mai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mult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decat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teoretica</a:t>
            </a:r>
            <a:r>
              <a:rPr lang="en-US" sz="1300">
                <a:ea typeface="+mn-lt"/>
                <a:cs typeface="+mn-lt"/>
              </a:rPr>
              <a:t>. Ca o </a:t>
            </a:r>
            <a:r>
              <a:rPr lang="en-US" sz="1300" err="1">
                <a:ea typeface="+mn-lt"/>
                <a:cs typeface="+mn-lt"/>
              </a:rPr>
              <a:t>consecinta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directa</a:t>
            </a:r>
            <a:r>
              <a:rPr lang="en-US" sz="1300">
                <a:ea typeface="+mn-lt"/>
                <a:cs typeface="+mn-lt"/>
              </a:rPr>
              <a:t> a </a:t>
            </a:r>
            <a:r>
              <a:rPr lang="en-US" sz="1300" err="1">
                <a:ea typeface="+mn-lt"/>
                <a:cs typeface="+mn-lt"/>
              </a:rPr>
              <a:t>contextului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istoric</a:t>
            </a:r>
            <a:r>
              <a:rPr lang="en-US" sz="1300">
                <a:ea typeface="+mn-lt"/>
                <a:cs typeface="+mn-lt"/>
              </a:rPr>
              <a:t> al </a:t>
            </a:r>
            <a:r>
              <a:rPr lang="en-US" sz="1300" err="1">
                <a:ea typeface="+mn-lt"/>
                <a:cs typeface="+mn-lt"/>
              </a:rPr>
              <a:t>poporului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si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limbii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romane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izvoarele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istorice</a:t>
            </a:r>
            <a:r>
              <a:rPr lang="en-US" sz="1300">
                <a:ea typeface="+mn-lt"/>
                <a:cs typeface="+mn-lt"/>
              </a:rPr>
              <a:t> se </a:t>
            </a:r>
            <a:r>
              <a:rPr lang="en-US" sz="1300" err="1">
                <a:ea typeface="+mn-lt"/>
                <a:cs typeface="+mn-lt"/>
              </a:rPr>
              <a:t>imputineaza</a:t>
            </a:r>
            <a:r>
              <a:rPr lang="en-US" sz="1300">
                <a:ea typeface="+mn-lt"/>
                <a:cs typeface="+mn-lt"/>
              </a:rPr>
              <a:t> exponential invers proportional cu </a:t>
            </a:r>
            <a:r>
              <a:rPr lang="en-US" sz="1300" err="1">
                <a:ea typeface="+mn-lt"/>
                <a:cs typeface="+mn-lt"/>
              </a:rPr>
              <a:t>timpul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ceea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ce</a:t>
            </a:r>
            <a:r>
              <a:rPr lang="en-US" sz="1300">
                <a:ea typeface="+mn-lt"/>
                <a:cs typeface="+mn-lt"/>
              </a:rPr>
              <a:t> se traduce in date de </a:t>
            </a:r>
            <a:r>
              <a:rPr lang="en-US" sz="1300" err="1">
                <a:ea typeface="+mn-lt"/>
                <a:cs typeface="+mn-lt"/>
              </a:rPr>
              <a:t>antrenare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neblansate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si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insuficiente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pentru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anumite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secole</a:t>
            </a:r>
            <a:r>
              <a:rPr lang="en-US" sz="1300">
                <a:ea typeface="+mn-lt"/>
                <a:cs typeface="+mn-lt"/>
              </a:rPr>
              <a:t>. </a:t>
            </a:r>
            <a:r>
              <a:rPr lang="en-US" sz="1300" err="1">
                <a:ea typeface="+mn-lt"/>
                <a:cs typeface="+mn-lt"/>
              </a:rPr>
              <a:t>Metodologia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istoricilor</a:t>
            </a:r>
            <a:r>
              <a:rPr lang="en-US" sz="1300">
                <a:ea typeface="+mn-lt"/>
                <a:cs typeface="+mn-lt"/>
              </a:rPr>
              <a:t> de a data un text se </a:t>
            </a:r>
            <a:r>
              <a:rPr lang="en-US" sz="1300" err="1">
                <a:ea typeface="+mn-lt"/>
                <a:cs typeface="+mn-lt"/>
              </a:rPr>
              <a:t>bazeaza</a:t>
            </a:r>
            <a:r>
              <a:rPr lang="en-US" sz="1300">
                <a:ea typeface="+mn-lt"/>
                <a:cs typeface="+mn-lt"/>
              </a:rPr>
              <a:t> pe </a:t>
            </a:r>
            <a:r>
              <a:rPr lang="en-US" sz="1300" err="1">
                <a:ea typeface="+mn-lt"/>
                <a:cs typeface="+mn-lt"/>
              </a:rPr>
              <a:t>identificarea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anumitor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ancore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temporale</a:t>
            </a:r>
            <a:r>
              <a:rPr lang="en-US" sz="1300">
                <a:ea typeface="+mn-lt"/>
                <a:cs typeface="+mn-lt"/>
              </a:rPr>
              <a:t> in </a:t>
            </a:r>
            <a:r>
              <a:rPr lang="en-US" sz="1300" err="1">
                <a:ea typeface="+mn-lt"/>
                <a:cs typeface="+mn-lt"/>
              </a:rPr>
              <a:t>texte</a:t>
            </a:r>
            <a:r>
              <a:rPr lang="en-US" sz="1300">
                <a:ea typeface="+mn-lt"/>
                <a:cs typeface="+mn-lt"/>
              </a:rPr>
              <a:t> (</a:t>
            </a:r>
            <a:r>
              <a:rPr lang="en-US" sz="1300" err="1">
                <a:ea typeface="+mn-lt"/>
                <a:cs typeface="+mn-lt"/>
              </a:rPr>
              <a:t>anumite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denumiri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pentru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elemente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geografice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personalitati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istorice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evenimente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pentru</a:t>
            </a:r>
            <a:r>
              <a:rPr lang="en-US" sz="1300">
                <a:ea typeface="+mn-lt"/>
                <a:cs typeface="+mn-lt"/>
              </a:rPr>
              <a:t> care se </a:t>
            </a:r>
            <a:r>
              <a:rPr lang="en-US" sz="1300" err="1">
                <a:ea typeface="+mn-lt"/>
                <a:cs typeface="+mn-lt"/>
              </a:rPr>
              <a:t>cunoaste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sptaiul</a:t>
            </a:r>
            <a:r>
              <a:rPr lang="en-US" sz="1300">
                <a:ea typeface="+mn-lt"/>
                <a:cs typeface="+mn-lt"/>
              </a:rPr>
              <a:t> temporal). Pe de </a:t>
            </a:r>
            <a:r>
              <a:rPr lang="en-US" sz="1300" err="1">
                <a:ea typeface="+mn-lt"/>
                <a:cs typeface="+mn-lt"/>
              </a:rPr>
              <a:t>alta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parte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abordarea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lingvistilor</a:t>
            </a:r>
            <a:r>
              <a:rPr lang="en-US" sz="1300">
                <a:ea typeface="+mn-lt"/>
                <a:cs typeface="+mn-lt"/>
              </a:rPr>
              <a:t> se </a:t>
            </a:r>
            <a:r>
              <a:rPr lang="en-US" sz="1300" err="1">
                <a:ea typeface="+mn-lt"/>
                <a:cs typeface="+mn-lt"/>
              </a:rPr>
              <a:t>axeaza</a:t>
            </a:r>
            <a:r>
              <a:rPr lang="en-US" sz="1300">
                <a:ea typeface="+mn-lt"/>
                <a:cs typeface="+mn-lt"/>
              </a:rPr>
              <a:t> pe </a:t>
            </a:r>
            <a:r>
              <a:rPr lang="en-US" sz="1300" err="1">
                <a:ea typeface="+mn-lt"/>
                <a:cs typeface="+mn-lt"/>
              </a:rPr>
              <a:t>corelarea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anumitor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elemente</a:t>
            </a:r>
            <a:r>
              <a:rPr lang="en-US" sz="1300">
                <a:ea typeface="+mn-lt"/>
                <a:cs typeface="+mn-lt"/>
              </a:rPr>
              <a:t> de </a:t>
            </a:r>
            <a:r>
              <a:rPr lang="en-US" sz="1300" err="1">
                <a:ea typeface="+mn-lt"/>
                <a:cs typeface="+mn-lt"/>
              </a:rPr>
              <a:t>limbaj</a:t>
            </a:r>
            <a:r>
              <a:rPr lang="en-US" sz="1300">
                <a:ea typeface="+mn-lt"/>
                <a:cs typeface="+mn-lt"/>
              </a:rPr>
              <a:t> (vocabular, </a:t>
            </a:r>
            <a:r>
              <a:rPr lang="en-US" sz="1300" err="1">
                <a:ea typeface="+mn-lt"/>
                <a:cs typeface="+mn-lt"/>
              </a:rPr>
              <a:t>gramatica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ortografie</a:t>
            </a:r>
            <a:r>
              <a:rPr lang="en-US" sz="1300">
                <a:ea typeface="+mn-lt"/>
                <a:cs typeface="+mn-lt"/>
              </a:rPr>
              <a:t>) cu </a:t>
            </a:r>
            <a:r>
              <a:rPr lang="en-US" sz="1300" err="1">
                <a:ea typeface="+mn-lt"/>
                <a:cs typeface="+mn-lt"/>
              </a:rPr>
              <a:t>perioada</a:t>
            </a:r>
            <a:r>
              <a:rPr lang="en-US" sz="1300">
                <a:ea typeface="+mn-lt"/>
                <a:cs typeface="+mn-lt"/>
              </a:rPr>
              <a:t> lor de </a:t>
            </a:r>
            <a:r>
              <a:rPr lang="en-US" sz="1300" err="1">
                <a:ea typeface="+mn-lt"/>
                <a:cs typeface="+mn-lt"/>
              </a:rPr>
              <a:t>utilizare</a:t>
            </a:r>
            <a:r>
              <a:rPr lang="en-US" sz="1300">
                <a:ea typeface="+mn-lt"/>
                <a:cs typeface="+mn-lt"/>
              </a:rPr>
              <a:t> pe </a:t>
            </a:r>
            <a:r>
              <a:rPr lang="en-US" sz="1300" err="1">
                <a:ea typeface="+mn-lt"/>
                <a:cs typeface="+mn-lt"/>
              </a:rPr>
              <a:t>parcursul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evolutiei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limbii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romane</a:t>
            </a:r>
            <a:r>
              <a:rPr lang="en-US" sz="1300">
                <a:ea typeface="+mn-lt"/>
                <a:cs typeface="+mn-lt"/>
              </a:rPr>
              <a:t>. In </a:t>
            </a:r>
            <a:r>
              <a:rPr lang="en-US" sz="1300" err="1">
                <a:ea typeface="+mn-lt"/>
                <a:cs typeface="+mn-lt"/>
              </a:rPr>
              <a:t>ajutorul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celor</a:t>
            </a:r>
            <a:r>
              <a:rPr lang="en-US" sz="1300">
                <a:ea typeface="+mn-lt"/>
                <a:cs typeface="+mn-lt"/>
              </a:rPr>
              <a:t> din </a:t>
            </a:r>
            <a:r>
              <a:rPr lang="en-US" sz="1300" err="1">
                <a:ea typeface="+mn-lt"/>
                <a:cs typeface="+mn-lt"/>
              </a:rPr>
              <a:t>urma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aceasta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lucrare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isi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propune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sa</a:t>
            </a:r>
            <a:r>
              <a:rPr lang="en-US" sz="1300">
                <a:ea typeface="+mn-lt"/>
                <a:cs typeface="+mn-lt"/>
              </a:rPr>
              <a:t> vina in </a:t>
            </a:r>
            <a:r>
              <a:rPr lang="en-US" sz="1300" err="1">
                <a:ea typeface="+mn-lt"/>
                <a:cs typeface="+mn-lt"/>
              </a:rPr>
              <a:t>ajutor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incercand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automatizarea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acestui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proces</a:t>
            </a:r>
            <a:r>
              <a:rPr lang="en-US" sz="1300">
                <a:ea typeface="+mn-lt"/>
                <a:cs typeface="+mn-lt"/>
              </a:rPr>
              <a:t>. </a:t>
            </a:r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E5C2720E-C9A5-FCA3-73D9-FF8402493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" b="1658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9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A51A5-C3C2-4B7C-5BD0-27F7CB24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 err="1"/>
              <a:t>Metoda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0CAB-B03F-73BB-6E7C-2EC110379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>
                <a:ea typeface="+mn-lt"/>
                <a:cs typeface="+mn-lt"/>
              </a:rPr>
              <a:t>La prima </a:t>
            </a:r>
            <a:r>
              <a:rPr lang="en-US" sz="1300" err="1">
                <a:ea typeface="+mn-lt"/>
                <a:cs typeface="+mn-lt"/>
              </a:rPr>
              <a:t>vedere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problema</a:t>
            </a:r>
            <a:r>
              <a:rPr lang="en-US" sz="1300">
                <a:ea typeface="+mn-lt"/>
                <a:cs typeface="+mn-lt"/>
              </a:rPr>
              <a:t> pare </a:t>
            </a:r>
            <a:r>
              <a:rPr lang="en-US" sz="1300" err="1">
                <a:ea typeface="+mn-lt"/>
                <a:cs typeface="+mn-lt"/>
              </a:rPr>
              <a:t>una</a:t>
            </a:r>
            <a:r>
              <a:rPr lang="en-US" sz="1300">
                <a:ea typeface="+mn-lt"/>
                <a:cs typeface="+mn-lt"/>
              </a:rPr>
              <a:t> de </a:t>
            </a:r>
            <a:r>
              <a:rPr lang="en-US" sz="1300" err="1">
                <a:ea typeface="+mn-lt"/>
                <a:cs typeface="+mn-lt"/>
              </a:rPr>
              <a:t>clasificare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insa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urmatorul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detaliu</a:t>
            </a:r>
            <a:r>
              <a:rPr lang="en-US" sz="1300">
                <a:ea typeface="+mn-lt"/>
                <a:cs typeface="+mn-lt"/>
              </a:rPr>
              <a:t> in </a:t>
            </a:r>
            <a:r>
              <a:rPr lang="en-US" sz="1300" err="1">
                <a:ea typeface="+mn-lt"/>
                <a:cs typeface="+mn-lt"/>
              </a:rPr>
              <a:t>legatura</a:t>
            </a:r>
            <a:r>
              <a:rPr lang="en-US" sz="1300">
                <a:ea typeface="+mn-lt"/>
                <a:cs typeface="+mn-lt"/>
              </a:rPr>
              <a:t> cu </a:t>
            </a:r>
            <a:r>
              <a:rPr lang="en-US" sz="1300" err="1">
                <a:ea typeface="+mn-lt"/>
                <a:cs typeface="+mn-lt"/>
              </a:rPr>
              <a:t>clasele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predictorilor</a:t>
            </a:r>
            <a:r>
              <a:rPr lang="en-US" sz="1300">
                <a:ea typeface="+mn-lt"/>
                <a:cs typeface="+mn-lt"/>
              </a:rPr>
              <a:t> indica o </a:t>
            </a:r>
            <a:r>
              <a:rPr lang="en-US" sz="1300" err="1">
                <a:ea typeface="+mn-lt"/>
                <a:cs typeface="+mn-lt"/>
              </a:rPr>
              <a:t>noua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dimeniune</a:t>
            </a:r>
            <a:r>
              <a:rPr lang="en-US" sz="1300">
                <a:ea typeface="+mn-lt"/>
                <a:cs typeface="+mn-lt"/>
              </a:rPr>
              <a:t> a </a:t>
            </a:r>
            <a:r>
              <a:rPr lang="en-US" sz="1300" err="1">
                <a:ea typeface="+mn-lt"/>
                <a:cs typeface="+mn-lt"/>
              </a:rPr>
              <a:t>problemei</a:t>
            </a:r>
            <a:r>
              <a:rPr lang="en-US" sz="1300">
                <a:ea typeface="+mn-lt"/>
                <a:cs typeface="+mn-lt"/>
              </a:rPr>
              <a:t>: </a:t>
            </a:r>
            <a:r>
              <a:rPr lang="en-US" sz="1300" err="1">
                <a:ea typeface="+mn-lt"/>
                <a:cs typeface="+mn-lt"/>
              </a:rPr>
              <a:t>intre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secolele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reprezentate</a:t>
            </a:r>
            <a:r>
              <a:rPr lang="en-US" sz="1300">
                <a:ea typeface="+mn-lt"/>
                <a:cs typeface="+mn-lt"/>
              </a:rPr>
              <a:t> ca </a:t>
            </a:r>
            <a:r>
              <a:rPr lang="en-US" sz="1300" err="1">
                <a:ea typeface="+mn-lt"/>
                <a:cs typeface="+mn-lt"/>
              </a:rPr>
              <a:t>numere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exista</a:t>
            </a:r>
            <a:r>
              <a:rPr lang="en-US" sz="1300">
                <a:ea typeface="+mn-lt"/>
                <a:cs typeface="+mn-lt"/>
              </a:rPr>
              <a:t> o </a:t>
            </a:r>
            <a:r>
              <a:rPr lang="en-US" sz="1300" err="1">
                <a:ea typeface="+mn-lt"/>
                <a:cs typeface="+mn-lt"/>
              </a:rPr>
              <a:t>relatie</a:t>
            </a:r>
            <a:r>
              <a:rPr lang="en-US" sz="1300">
                <a:ea typeface="+mn-lt"/>
                <a:cs typeface="+mn-lt"/>
              </a:rPr>
              <a:t> de </a:t>
            </a:r>
            <a:r>
              <a:rPr lang="en-US" sz="1300" err="1">
                <a:ea typeface="+mn-lt"/>
                <a:cs typeface="+mn-lt"/>
              </a:rPr>
              <a:t>ordine</a:t>
            </a:r>
            <a:r>
              <a:rPr lang="en-US" sz="1300">
                <a:ea typeface="+mn-lt"/>
                <a:cs typeface="+mn-lt"/>
              </a:rPr>
              <a:t>. </a:t>
            </a:r>
            <a:r>
              <a:rPr lang="en-US" sz="1300" err="1">
                <a:ea typeface="+mn-lt"/>
                <a:cs typeface="+mn-lt"/>
              </a:rPr>
              <a:t>Astfel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chiar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daca</a:t>
            </a:r>
            <a:r>
              <a:rPr lang="en-US" sz="1300">
                <a:ea typeface="+mn-lt"/>
                <a:cs typeface="+mn-lt"/>
              </a:rPr>
              <a:t> ideal </a:t>
            </a:r>
            <a:r>
              <a:rPr lang="en-US" sz="1300" err="1">
                <a:ea typeface="+mn-lt"/>
                <a:cs typeface="+mn-lt"/>
              </a:rPr>
              <a:t>ar</a:t>
            </a:r>
            <a:r>
              <a:rPr lang="en-US" sz="1300">
                <a:ea typeface="+mn-lt"/>
                <a:cs typeface="+mn-lt"/>
              </a:rPr>
              <a:t> fi ca </a:t>
            </a:r>
            <a:r>
              <a:rPr lang="en-US" sz="1300" err="1">
                <a:ea typeface="+mn-lt"/>
                <a:cs typeface="+mn-lt"/>
              </a:rPr>
              <a:t>modelul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sa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indice</a:t>
            </a:r>
            <a:r>
              <a:rPr lang="en-US" sz="1300">
                <a:ea typeface="+mn-lt"/>
                <a:cs typeface="+mn-lt"/>
              </a:rPr>
              <a:t> perfect </a:t>
            </a:r>
            <a:r>
              <a:rPr lang="en-US" sz="1300" err="1">
                <a:ea typeface="+mn-lt"/>
                <a:cs typeface="+mn-lt"/>
              </a:rPr>
              <a:t>clasele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reale</a:t>
            </a:r>
            <a:r>
              <a:rPr lang="en-US" sz="1300">
                <a:ea typeface="+mn-lt"/>
                <a:cs typeface="+mn-lt"/>
              </a:rPr>
              <a:t> ale </a:t>
            </a:r>
            <a:r>
              <a:rPr lang="en-US" sz="1300" err="1">
                <a:ea typeface="+mn-lt"/>
                <a:cs typeface="+mn-lt"/>
              </a:rPr>
              <a:t>textelor</a:t>
            </a:r>
            <a:r>
              <a:rPr lang="en-US" sz="1300">
                <a:ea typeface="+mn-lt"/>
                <a:cs typeface="+mn-lt"/>
              </a:rPr>
              <a:t>, o </a:t>
            </a:r>
            <a:r>
              <a:rPr lang="en-US" sz="1300" err="1">
                <a:ea typeface="+mn-lt"/>
                <a:cs typeface="+mn-lt"/>
              </a:rPr>
              <a:t>predictie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mai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arpopiata</a:t>
            </a:r>
            <a:r>
              <a:rPr lang="en-US" sz="1300">
                <a:ea typeface="+mn-lt"/>
                <a:cs typeface="+mn-lt"/>
              </a:rPr>
              <a:t> de </a:t>
            </a:r>
            <a:r>
              <a:rPr lang="en-US" sz="1300" err="1">
                <a:ea typeface="+mn-lt"/>
                <a:cs typeface="+mn-lt"/>
              </a:rPr>
              <a:t>realitate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este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preferabila</a:t>
            </a:r>
            <a:r>
              <a:rPr lang="en-US" sz="1300">
                <a:ea typeface="+mn-lt"/>
                <a:cs typeface="+mn-lt"/>
              </a:rPr>
              <a:t> in </a:t>
            </a:r>
            <a:r>
              <a:rPr lang="en-US" sz="1300" err="1">
                <a:ea typeface="+mn-lt"/>
                <a:cs typeface="+mn-lt"/>
              </a:rPr>
              <a:t>locul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uneia</a:t>
            </a:r>
            <a:r>
              <a:rPr lang="en-US" sz="1300">
                <a:ea typeface="+mn-lt"/>
                <a:cs typeface="+mn-lt"/>
              </a:rPr>
              <a:t> la </a:t>
            </a:r>
            <a:r>
              <a:rPr lang="en-US" sz="1300" err="1">
                <a:ea typeface="+mn-lt"/>
                <a:cs typeface="+mn-lt"/>
              </a:rPr>
              <a:t>distanta</a:t>
            </a:r>
            <a:r>
              <a:rPr lang="en-US" sz="1300">
                <a:ea typeface="+mn-lt"/>
                <a:cs typeface="+mn-lt"/>
              </a:rPr>
              <a:t> de </a:t>
            </a:r>
            <a:r>
              <a:rPr lang="en-US" sz="1300" err="1">
                <a:ea typeface="+mn-lt"/>
                <a:cs typeface="+mn-lt"/>
              </a:rPr>
              <a:t>mai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multe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secole</a:t>
            </a:r>
            <a:r>
              <a:rPr lang="en-US" sz="1300">
                <a:ea typeface="+mn-lt"/>
                <a:cs typeface="+mn-lt"/>
              </a:rPr>
              <a:t>. Intr-un </a:t>
            </a:r>
            <a:r>
              <a:rPr lang="en-US" sz="1300" err="1">
                <a:ea typeface="+mn-lt"/>
                <a:cs typeface="+mn-lt"/>
              </a:rPr>
              <a:t>fel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problema</a:t>
            </a:r>
            <a:r>
              <a:rPr lang="en-US" sz="1300">
                <a:ea typeface="+mn-lt"/>
                <a:cs typeface="+mn-lt"/>
              </a:rPr>
              <a:t> pare </a:t>
            </a:r>
            <a:r>
              <a:rPr lang="en-US" sz="1300" err="1">
                <a:ea typeface="+mn-lt"/>
                <a:cs typeface="+mn-lt"/>
              </a:rPr>
              <a:t>acum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una</a:t>
            </a:r>
            <a:r>
              <a:rPr lang="en-US" sz="1300">
                <a:ea typeface="+mn-lt"/>
                <a:cs typeface="+mn-lt"/>
              </a:rPr>
              <a:t> de </a:t>
            </a:r>
            <a:r>
              <a:rPr lang="en-US" sz="1300" err="1">
                <a:ea typeface="+mn-lt"/>
                <a:cs typeface="+mn-lt"/>
              </a:rPr>
              <a:t>regresie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si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poate</a:t>
            </a:r>
            <a:r>
              <a:rPr lang="en-US" sz="1300">
                <a:ea typeface="+mn-lt"/>
                <a:cs typeface="+mn-lt"/>
              </a:rPr>
              <a:t> fi </a:t>
            </a:r>
            <a:r>
              <a:rPr lang="en-US" sz="1300" err="1">
                <a:ea typeface="+mn-lt"/>
                <a:cs typeface="+mn-lt"/>
              </a:rPr>
              <a:t>privita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si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asa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insa</a:t>
            </a:r>
            <a:r>
              <a:rPr lang="en-US" sz="1300">
                <a:ea typeface="+mn-lt"/>
                <a:cs typeface="+mn-lt"/>
              </a:rPr>
              <a:t> din </a:t>
            </a:r>
            <a:r>
              <a:rPr lang="en-US" sz="1300" err="1">
                <a:ea typeface="+mn-lt"/>
                <a:cs typeface="+mn-lt"/>
              </a:rPr>
              <a:t>cosniderente</a:t>
            </a:r>
            <a:r>
              <a:rPr lang="en-US" sz="1300">
                <a:ea typeface="+mn-lt"/>
                <a:cs typeface="+mn-lt"/>
              </a:rPr>
              <a:t> de </a:t>
            </a:r>
            <a:r>
              <a:rPr lang="en-US" sz="1300" err="1">
                <a:ea typeface="+mn-lt"/>
                <a:cs typeface="+mn-lt"/>
              </a:rPr>
              <a:t>vizualizare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aceasta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lucrare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isi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propune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sa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trateze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problema</a:t>
            </a:r>
            <a:r>
              <a:rPr lang="en-US" sz="1300">
                <a:ea typeface="+mn-lt"/>
                <a:cs typeface="+mn-lt"/>
              </a:rPr>
              <a:t> ca </a:t>
            </a:r>
            <a:r>
              <a:rPr lang="en-US" sz="1300" err="1">
                <a:ea typeface="+mn-lt"/>
                <a:cs typeface="+mn-lt"/>
              </a:rPr>
              <a:t>una</a:t>
            </a:r>
            <a:r>
              <a:rPr lang="en-US" sz="1300">
                <a:ea typeface="+mn-lt"/>
                <a:cs typeface="+mn-lt"/>
              </a:rPr>
              <a:t> de </a:t>
            </a:r>
            <a:r>
              <a:rPr lang="en-US" sz="1300" err="1">
                <a:ea typeface="+mn-lt"/>
                <a:cs typeface="+mn-lt"/>
              </a:rPr>
              <a:t>clasificare</a:t>
            </a:r>
            <a:r>
              <a:rPr lang="en-US" sz="1300">
                <a:ea typeface="+mn-lt"/>
                <a:cs typeface="+mn-lt"/>
              </a:rPr>
              <a:t>. </a:t>
            </a:r>
            <a:r>
              <a:rPr lang="en-US" sz="1300" err="1">
                <a:ea typeface="+mn-lt"/>
                <a:cs typeface="+mn-lt"/>
              </a:rPr>
              <a:t>Astfel</a:t>
            </a:r>
            <a:r>
              <a:rPr lang="en-US" sz="1300">
                <a:ea typeface="+mn-lt"/>
                <a:cs typeface="+mn-lt"/>
              </a:rPr>
              <a:t>, data </a:t>
            </a:r>
            <a:r>
              <a:rPr lang="en-US" sz="1300" err="1">
                <a:ea typeface="+mn-lt"/>
                <a:cs typeface="+mn-lt"/>
              </a:rPr>
              <a:t>fiind</a:t>
            </a:r>
            <a:r>
              <a:rPr lang="en-US" sz="1300">
                <a:ea typeface="+mn-lt"/>
                <a:cs typeface="+mn-lt"/>
              </a:rPr>
              <a:t> natura </a:t>
            </a:r>
            <a:r>
              <a:rPr lang="en-US" sz="1300" err="1">
                <a:ea typeface="+mn-lt"/>
                <a:cs typeface="+mn-lt"/>
              </a:rPr>
              <a:t>problemei</a:t>
            </a:r>
            <a:r>
              <a:rPr lang="en-US" sz="1300">
                <a:ea typeface="+mn-lt"/>
                <a:cs typeface="+mn-lt"/>
              </a:rPr>
              <a:t>, in </a:t>
            </a:r>
            <a:r>
              <a:rPr lang="en-US" sz="1300" err="1">
                <a:ea typeface="+mn-lt"/>
                <a:cs typeface="+mn-lt"/>
              </a:rPr>
              <a:t>vederea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evaluarii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performantei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solutiilor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propuse</a:t>
            </a:r>
            <a:r>
              <a:rPr lang="en-US" sz="1300">
                <a:ea typeface="+mn-lt"/>
                <a:cs typeface="+mn-lt"/>
              </a:rPr>
              <a:t>, s-a </a:t>
            </a:r>
            <a:r>
              <a:rPr lang="en-US" sz="1300" err="1">
                <a:ea typeface="+mn-lt"/>
                <a:cs typeface="+mn-lt"/>
              </a:rPr>
              <a:t>folosit</a:t>
            </a:r>
            <a:r>
              <a:rPr lang="en-US" sz="1300">
                <a:ea typeface="+mn-lt"/>
                <a:cs typeface="+mn-lt"/>
              </a:rPr>
              <a:t> o </a:t>
            </a:r>
            <a:r>
              <a:rPr lang="en-US" sz="1300" err="1">
                <a:ea typeface="+mn-lt"/>
                <a:cs typeface="+mn-lt"/>
              </a:rPr>
              <a:t>metrica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peronalizata</a:t>
            </a:r>
            <a:r>
              <a:rPr lang="en-US" sz="1300">
                <a:ea typeface="+mn-lt"/>
                <a:cs typeface="+mn-lt"/>
              </a:rPr>
              <a:t> de </a:t>
            </a:r>
            <a:r>
              <a:rPr lang="en-US" sz="1300" err="1">
                <a:ea typeface="+mn-lt"/>
                <a:cs typeface="+mn-lt"/>
              </a:rPr>
              <a:t>evaluare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numita</a:t>
            </a:r>
            <a:r>
              <a:rPr lang="en-US" sz="1300">
                <a:ea typeface="+mn-lt"/>
                <a:cs typeface="+mn-lt"/>
              </a:rPr>
              <a:t> in </a:t>
            </a:r>
            <a:r>
              <a:rPr lang="en-US" sz="1300" err="1">
                <a:ea typeface="+mn-lt"/>
                <a:cs typeface="+mn-lt"/>
              </a:rPr>
              <a:t>continuare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Acuratete</a:t>
            </a: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Ponderata</a:t>
            </a:r>
            <a:r>
              <a:rPr lang="en-US" sz="1300">
                <a:ea typeface="+mn-lt"/>
                <a:cs typeface="+mn-lt"/>
              </a:rPr>
              <a:t> (Weighted Accuracy - </a:t>
            </a:r>
            <a:r>
              <a:rPr lang="en-US" sz="1300" err="1">
                <a:ea typeface="+mn-lt"/>
                <a:cs typeface="+mn-lt"/>
              </a:rPr>
              <a:t>wacc</a:t>
            </a:r>
            <a:r>
              <a:rPr lang="en-US" sz="1300">
                <a:ea typeface="+mn-lt"/>
                <a:cs typeface="+mn-lt"/>
              </a:rPr>
              <a:t>) </a:t>
            </a:r>
            <a:endParaRPr lang="en-US" sz="1300"/>
          </a:p>
        </p:txBody>
      </p:sp>
      <p:pic>
        <p:nvPicPr>
          <p:cNvPr id="21" name="Picture 20" descr="Exclamation mark on a yellow background">
            <a:extLst>
              <a:ext uri="{FF2B5EF4-FFF2-40B4-BE49-F238E27FC236}">
                <a16:creationId xmlns:a16="http://schemas.microsoft.com/office/drawing/2014/main" id="{B229BFDF-3686-2BF6-FC2E-9FE75B453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1" r="8" b="8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1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79400" cy="68579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C2C84-9F51-5CAC-F3CE-29021230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076" y="1607462"/>
            <a:ext cx="3663724" cy="20165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Functia</a:t>
            </a:r>
            <a:r>
              <a:rPr lang="en-US" dirty="0"/>
              <a:t> de </a:t>
            </a:r>
            <a:r>
              <a:rPr lang="en-US"/>
              <a:t>evaluare</a:t>
            </a:r>
          </a:p>
        </p:txBody>
      </p:sp>
      <p:pic>
        <p:nvPicPr>
          <p:cNvPr id="7" name="Content Placeholder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30FE6400-B629-ECD9-B6AD-EE8B7A75A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55" y="685800"/>
            <a:ext cx="3319271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2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3700A-CF7E-E553-9961-8A4789FC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 err="1"/>
              <a:t>Setul</a:t>
            </a:r>
            <a:r>
              <a:rPr lang="en-US" dirty="0"/>
              <a:t>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DAF4-CD4A-AFBA-E30A-8A0AF342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In </a:t>
            </a:r>
            <a:r>
              <a:rPr lang="en-US" sz="1400" err="1">
                <a:ea typeface="+mn-lt"/>
                <a:cs typeface="+mn-lt"/>
              </a:rPr>
              <a:t>vederea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antrenarii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modelelor</a:t>
            </a:r>
            <a:r>
              <a:rPr lang="en-US" sz="1400">
                <a:ea typeface="+mn-lt"/>
                <a:cs typeface="+mn-lt"/>
              </a:rPr>
              <a:t>, s-a </a:t>
            </a:r>
            <a:r>
              <a:rPr lang="en-US" sz="1400" err="1">
                <a:ea typeface="+mn-lt"/>
                <a:cs typeface="+mn-lt"/>
              </a:rPr>
              <a:t>folosit</a:t>
            </a:r>
            <a:r>
              <a:rPr lang="en-US" sz="1400">
                <a:ea typeface="+mn-lt"/>
                <a:cs typeface="+mn-lt"/>
              </a:rPr>
              <a:t> un set de date </a:t>
            </a:r>
            <a:r>
              <a:rPr lang="en-US" sz="1400" err="1">
                <a:ea typeface="+mn-lt"/>
                <a:cs typeface="+mn-lt"/>
              </a:rPr>
              <a:t>inspirat</a:t>
            </a:r>
            <a:r>
              <a:rPr lang="en-US" sz="1400">
                <a:ea typeface="+mn-lt"/>
                <a:cs typeface="+mn-lt"/>
              </a:rPr>
              <a:t> partial din </a:t>
            </a:r>
            <a:r>
              <a:rPr lang="en-US" sz="1400" err="1">
                <a:ea typeface="+mn-lt"/>
                <a:cs typeface="+mn-lt"/>
              </a:rPr>
              <a:t>lucrarea</a:t>
            </a:r>
            <a:r>
              <a:rPr lang="en-US" sz="140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referinta</a:t>
            </a:r>
            <a:r>
              <a:rPr lang="en-US" sz="140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aici</a:t>
            </a:r>
            <a:r>
              <a:rPr lang="en-US" sz="1400">
                <a:ea typeface="+mn-lt"/>
                <a:cs typeface="+mn-lt"/>
              </a:rPr>
              <a:t>, plus </a:t>
            </a:r>
            <a:r>
              <a:rPr lang="en-US" sz="1400" err="1">
                <a:ea typeface="+mn-lt"/>
                <a:cs typeface="+mn-lt"/>
              </a:rPr>
              <a:t>alte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traduceri</a:t>
            </a:r>
            <a:r>
              <a:rPr lang="en-US" sz="1400">
                <a:ea typeface="+mn-lt"/>
                <a:cs typeface="+mn-lt"/>
              </a:rPr>
              <a:t> ale </a:t>
            </a:r>
            <a:r>
              <a:rPr lang="en-US" sz="1400" err="1">
                <a:ea typeface="+mn-lt"/>
                <a:cs typeface="+mn-lt"/>
              </a:rPr>
              <a:t>anumitor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documente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istorice</a:t>
            </a:r>
            <a:r>
              <a:rPr lang="en-US" sz="1400">
                <a:ea typeface="+mn-lt"/>
                <a:cs typeface="+mn-lt"/>
              </a:rPr>
              <a:t> din </a:t>
            </a:r>
            <a:r>
              <a:rPr lang="en-US" sz="1400" err="1">
                <a:ea typeface="+mn-lt"/>
                <a:cs typeface="+mn-lt"/>
              </a:rPr>
              <a:t>texte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istorice</a:t>
            </a:r>
            <a:r>
              <a:rPr lang="en-US" sz="1400">
                <a:ea typeface="+mn-lt"/>
                <a:cs typeface="+mn-lt"/>
              </a:rPr>
              <a:t>, de </a:t>
            </a:r>
            <a:r>
              <a:rPr lang="en-US" sz="1400" err="1">
                <a:ea typeface="+mn-lt"/>
                <a:cs typeface="+mn-lt"/>
              </a:rPr>
              <a:t>dinainte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epocii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literare</a:t>
            </a:r>
            <a:r>
              <a:rPr lang="en-US" sz="1400">
                <a:ea typeface="+mn-lt"/>
                <a:cs typeface="+mn-lt"/>
              </a:rPr>
              <a:t>. Dupa cum s-a </a:t>
            </a:r>
            <a:r>
              <a:rPr lang="en-US" sz="1400" err="1">
                <a:ea typeface="+mn-lt"/>
                <a:cs typeface="+mn-lt"/>
              </a:rPr>
              <a:t>mentionat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si</a:t>
            </a:r>
            <a:r>
              <a:rPr lang="en-US" sz="1400">
                <a:ea typeface="+mn-lt"/>
                <a:cs typeface="+mn-lt"/>
              </a:rPr>
              <a:t> in </a:t>
            </a:r>
            <a:r>
              <a:rPr lang="en-US" sz="1400" err="1">
                <a:ea typeface="+mn-lt"/>
                <a:cs typeface="+mn-lt"/>
              </a:rPr>
              <a:t>introducere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setul</a:t>
            </a:r>
            <a:r>
              <a:rPr lang="en-US" sz="1400">
                <a:ea typeface="+mn-lt"/>
                <a:cs typeface="+mn-lt"/>
              </a:rPr>
              <a:t> de date </a:t>
            </a:r>
            <a:r>
              <a:rPr lang="en-US" sz="1400" err="1">
                <a:ea typeface="+mn-lt"/>
                <a:cs typeface="+mn-lt"/>
              </a:rPr>
              <a:t>este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nebalansat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urmand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distrubutia</a:t>
            </a:r>
            <a:r>
              <a:rPr lang="en-US" sz="1400">
                <a:ea typeface="+mn-lt"/>
                <a:cs typeface="+mn-lt"/>
              </a:rPr>
              <a:t> din Figura 1. </a:t>
            </a:r>
            <a:r>
              <a:rPr lang="en-US" sz="1400" err="1">
                <a:ea typeface="+mn-lt"/>
                <a:cs typeface="+mn-lt"/>
              </a:rPr>
              <a:t>dupa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numarul</a:t>
            </a:r>
            <a:r>
              <a:rPr lang="en-US" sz="140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exemple</a:t>
            </a:r>
            <a:r>
              <a:rPr lang="en-US" sz="140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antrenare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distributia</a:t>
            </a:r>
            <a:r>
              <a:rPr lang="en-US" sz="1400">
                <a:ea typeface="+mn-lt"/>
                <a:cs typeface="+mn-lt"/>
              </a:rPr>
              <a:t> din Figura 2 </a:t>
            </a:r>
            <a:r>
              <a:rPr lang="en-US" sz="1400" err="1">
                <a:ea typeface="+mn-lt"/>
                <a:cs typeface="+mn-lt"/>
              </a:rPr>
              <a:t>dupa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dimeniunea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medie</a:t>
            </a:r>
            <a:r>
              <a:rPr lang="en-US" sz="1400">
                <a:ea typeface="+mn-lt"/>
                <a:cs typeface="+mn-lt"/>
              </a:rPr>
              <a:t> a </a:t>
            </a:r>
            <a:r>
              <a:rPr lang="en-US" sz="1400" err="1">
                <a:ea typeface="+mn-lt"/>
                <a:cs typeface="+mn-lt"/>
              </a:rPr>
              <a:t>textelor</a:t>
            </a:r>
            <a:r>
              <a:rPr lang="en-US" sz="1400">
                <a:ea typeface="+mn-lt"/>
                <a:cs typeface="+mn-lt"/>
              </a:rPr>
              <a:t>. Din </a:t>
            </a:r>
            <a:r>
              <a:rPr lang="en-US" sz="1400" err="1">
                <a:ea typeface="+mn-lt"/>
                <a:cs typeface="+mn-lt"/>
              </a:rPr>
              <a:t>aceasta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distributie</a:t>
            </a:r>
            <a:r>
              <a:rPr lang="en-US" sz="1400">
                <a:ea typeface="+mn-lt"/>
                <a:cs typeface="+mn-lt"/>
              </a:rPr>
              <a:t>, se </a:t>
            </a:r>
            <a:r>
              <a:rPr lang="en-US" sz="1400" err="1">
                <a:ea typeface="+mn-lt"/>
                <a:cs typeface="+mn-lt"/>
              </a:rPr>
              <a:t>observa</a:t>
            </a:r>
            <a:r>
              <a:rPr lang="en-US" sz="1400">
                <a:ea typeface="+mn-lt"/>
                <a:cs typeface="+mn-lt"/>
              </a:rPr>
              <a:t> ca o </a:t>
            </a:r>
            <a:r>
              <a:rPr lang="en-US" sz="1400" err="1">
                <a:ea typeface="+mn-lt"/>
                <a:cs typeface="+mn-lt"/>
              </a:rPr>
              <a:t>anumita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clasa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domina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setul</a:t>
            </a:r>
            <a:r>
              <a:rPr lang="en-US" sz="1400">
                <a:ea typeface="+mn-lt"/>
                <a:cs typeface="+mn-lt"/>
              </a:rPr>
              <a:t> de date, </a:t>
            </a:r>
            <a:r>
              <a:rPr lang="en-US" sz="1400" err="1">
                <a:ea typeface="+mn-lt"/>
                <a:cs typeface="+mn-lt"/>
              </a:rPr>
              <a:t>instantele</a:t>
            </a:r>
            <a:r>
              <a:rPr lang="en-US" sz="1400">
                <a:ea typeface="+mn-lt"/>
                <a:cs typeface="+mn-lt"/>
              </a:rPr>
              <a:t> sale </a:t>
            </a:r>
            <a:r>
              <a:rPr lang="en-US" sz="1400" err="1">
                <a:ea typeface="+mn-lt"/>
                <a:cs typeface="+mn-lt"/>
              </a:rPr>
              <a:t>constituind</a:t>
            </a:r>
            <a:r>
              <a:rPr lang="en-US" sz="1400">
                <a:ea typeface="+mn-lt"/>
                <a:cs typeface="+mn-lt"/>
              </a:rPr>
              <a:t> 48.8% din </a:t>
            </a:r>
            <a:r>
              <a:rPr lang="en-US" sz="1400" err="1">
                <a:ea typeface="+mn-lt"/>
                <a:cs typeface="+mn-lt"/>
              </a:rPr>
              <a:t>totalul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datelor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acesta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devenind</a:t>
            </a:r>
            <a:r>
              <a:rPr lang="en-US" sz="1400">
                <a:ea typeface="+mn-lt"/>
                <a:cs typeface="+mn-lt"/>
              </a:rPr>
              <a:t> baseline-</a:t>
            </a:r>
            <a:r>
              <a:rPr lang="en-US" sz="1400" err="1">
                <a:ea typeface="+mn-lt"/>
                <a:cs typeface="+mn-lt"/>
              </a:rPr>
              <a:t>ul</a:t>
            </a:r>
            <a:r>
              <a:rPr lang="en-US" sz="1400">
                <a:ea typeface="+mn-lt"/>
                <a:cs typeface="+mn-lt"/>
              </a:rPr>
              <a:t>. Din </a:t>
            </a:r>
            <a:r>
              <a:rPr lang="en-US" sz="1400" err="1">
                <a:ea typeface="+mn-lt"/>
                <a:cs typeface="+mn-lt"/>
              </a:rPr>
              <a:t>setul</a:t>
            </a:r>
            <a:r>
              <a:rPr lang="en-US" sz="1400">
                <a:ea typeface="+mn-lt"/>
                <a:cs typeface="+mn-lt"/>
              </a:rPr>
              <a:t> de date original, se </a:t>
            </a:r>
            <a:r>
              <a:rPr lang="en-US" sz="1400" err="1">
                <a:ea typeface="+mn-lt"/>
                <a:cs typeface="+mn-lt"/>
              </a:rPr>
              <a:t>distribuie</a:t>
            </a:r>
            <a:r>
              <a:rPr lang="en-US" sz="1400">
                <a:ea typeface="+mn-lt"/>
                <a:cs typeface="+mn-lt"/>
              </a:rPr>
              <a:t> 80% din date </a:t>
            </a:r>
            <a:r>
              <a:rPr lang="en-US" sz="1400" err="1">
                <a:ea typeface="+mn-lt"/>
                <a:cs typeface="+mn-lt"/>
              </a:rPr>
              <a:t>spre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setul</a:t>
            </a:r>
            <a:r>
              <a:rPr lang="en-US" sz="140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antrenare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si</a:t>
            </a:r>
            <a:r>
              <a:rPr lang="en-US" sz="1400">
                <a:ea typeface="+mn-lt"/>
                <a:cs typeface="+mn-lt"/>
              </a:rPr>
              <a:t> 20% </a:t>
            </a:r>
            <a:r>
              <a:rPr lang="en-US" sz="1400" err="1">
                <a:ea typeface="+mn-lt"/>
                <a:cs typeface="+mn-lt"/>
              </a:rPr>
              <a:t>spre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setul</a:t>
            </a:r>
            <a:r>
              <a:rPr lang="en-US" sz="140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validare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043D8516-92DE-AF3A-FFFB-3FDA78F51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" r="8" b="1141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8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79400" cy="68579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7951A-DE65-685B-C491-2AF9997F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076" y="1607462"/>
            <a:ext cx="3663724" cy="20165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Distributia</a:t>
            </a:r>
            <a:r>
              <a:rPr lang="en-US" dirty="0"/>
              <a:t> </a:t>
            </a:r>
            <a:r>
              <a:rPr lang="en-US"/>
              <a:t>numarului</a:t>
            </a:r>
            <a:r>
              <a:rPr lang="en-US" dirty="0"/>
              <a:t> de </a:t>
            </a:r>
            <a:r>
              <a:rPr lang="en-US"/>
              <a:t>texte</a:t>
            </a:r>
          </a:p>
        </p:txBody>
      </p:sp>
      <p:pic>
        <p:nvPicPr>
          <p:cNvPr id="4" name="Content Placeholder 3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C48D1DF9-2229-4FE4-43C2-91DD400A1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0" y="1451686"/>
            <a:ext cx="4912581" cy="39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4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79400" cy="68579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AE64F-AD00-E7B2-B582-1ED95C78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076" y="1607462"/>
            <a:ext cx="3663724" cy="20165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Distributia</a:t>
            </a:r>
            <a:r>
              <a:rPr lang="en-US" dirty="0"/>
              <a:t> </a:t>
            </a:r>
            <a:r>
              <a:rPr lang="en-US" dirty="0" err="1"/>
              <a:t>lungimilor</a:t>
            </a:r>
            <a:r>
              <a:rPr lang="en-US" dirty="0"/>
              <a:t> pe </a:t>
            </a:r>
            <a:r>
              <a:rPr lang="en-US" dirty="0" err="1"/>
              <a:t>secole</a:t>
            </a:r>
          </a:p>
        </p:txBody>
      </p:sp>
      <p:pic>
        <p:nvPicPr>
          <p:cNvPr id="4" name="Content Placeholder 3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2844F3FF-44DF-F4A8-64DE-A67EB1076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0" y="1537656"/>
            <a:ext cx="4912581" cy="37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1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agnifying glass showing decling performance">
            <a:extLst>
              <a:ext uri="{FF2B5EF4-FFF2-40B4-BE49-F238E27FC236}">
                <a16:creationId xmlns:a16="http://schemas.microsoft.com/office/drawing/2014/main" id="{10060A96-4B11-A84B-1F20-727733A33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" r="-2" b="150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9BF69F-F060-4ACF-A4F5-D123B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82940" y="-51065"/>
            <a:ext cx="6858000" cy="696012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D8642-4E74-C3FA-05AC-BC5984C3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 err="1">
                <a:solidFill>
                  <a:srgbClr val="FFFFFF"/>
                </a:solidFill>
              </a:rPr>
              <a:t>Rezultate</a:t>
            </a:r>
          </a:p>
        </p:txBody>
      </p:sp>
    </p:spTree>
    <p:extLst>
      <p:ext uri="{BB962C8B-B14F-4D97-AF65-F5344CB8AC3E}">
        <p14:creationId xmlns:p14="http://schemas.microsoft.com/office/powerpoint/2010/main" val="1444116978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321C1D"/>
      </a:dk2>
      <a:lt2>
        <a:srgbClr val="F3F0F3"/>
      </a:lt2>
      <a:accent1>
        <a:srgbClr val="5DB246"/>
      </a:accent1>
      <a:accent2>
        <a:srgbClr val="3BB153"/>
      </a:accent2>
      <a:accent3>
        <a:srgbClr val="46B389"/>
      </a:accent3>
      <a:accent4>
        <a:srgbClr val="3BADB1"/>
      </a:accent4>
      <a:accent5>
        <a:srgbClr val="4D8EC3"/>
      </a:accent5>
      <a:accent6>
        <a:srgbClr val="3B4AB1"/>
      </a:accent6>
      <a:hlink>
        <a:srgbClr val="A542C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EncaseVTI</vt:lpstr>
      <vt:lpstr>Datarea textelor din limba romana</vt:lpstr>
      <vt:lpstr>Scopul proiectului</vt:lpstr>
      <vt:lpstr>Utilitate</vt:lpstr>
      <vt:lpstr>Metoda</vt:lpstr>
      <vt:lpstr>Functia de evaluare</vt:lpstr>
      <vt:lpstr>Setul de Date</vt:lpstr>
      <vt:lpstr>Distributia numarului de texte</vt:lpstr>
      <vt:lpstr>Distributia lungimilor pe secole</vt:lpstr>
      <vt:lpstr>Rezultate</vt:lpstr>
      <vt:lpstr>Modele</vt:lpstr>
      <vt:lpstr>Support Vector Classifier(SVC)</vt:lpstr>
      <vt:lpstr>Performanta</vt:lpstr>
      <vt:lpstr>K Nearest Neighbours(KNN)</vt:lpstr>
      <vt:lpstr>Performanta</vt:lpstr>
      <vt:lpstr>Arbori de Decizie (Decission Trees)</vt:lpstr>
      <vt:lpstr>Performanta</vt:lpstr>
      <vt:lpstr>Naïve Bayes Multinomial</vt:lpstr>
      <vt:lpstr>Performanta</vt:lpstr>
      <vt:lpstr>Naïve Bayes Gaussian</vt:lpstr>
      <vt:lpstr>Performanta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242</cp:revision>
  <dcterms:created xsi:type="dcterms:W3CDTF">2024-05-14T19:12:12Z</dcterms:created>
  <dcterms:modified xsi:type="dcterms:W3CDTF">2024-05-14T19:45:41Z</dcterms:modified>
</cp:coreProperties>
</file>