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412" r:id="rId4"/>
    <p:sldId id="413" r:id="rId5"/>
    <p:sldId id="415" r:id="rId6"/>
    <p:sldId id="414" r:id="rId7"/>
    <p:sldId id="364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B96"/>
    <a:srgbClr val="6B462E"/>
    <a:srgbClr val="436A75"/>
    <a:srgbClr val="2C4F61"/>
    <a:srgbClr val="CC0000"/>
    <a:srgbClr val="990000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mw-slides-bg-Artboard 1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-9525" y="-5715"/>
            <a:ext cx="12211050" cy="6868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mw-slides-bg-v2-Artboard 2 copy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-24130" y="-12065"/>
            <a:ext cx="12240895" cy="6882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mw-slides-bg-v2-Artboard 2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-33655" y="-17145"/>
            <a:ext cx="12259310" cy="68922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T-capa-canal-fundo-v02"/>
          <p:cNvPicPr>
            <a:picLocks noChangeAspect="true"/>
          </p:cNvPicPr>
          <p:nvPr userDrawn="true"/>
        </p:nvPicPr>
        <p:blipFill>
          <a:blip r:embed="rId2"/>
          <a:srcRect l="49418" t="42986"/>
          <a:stretch>
            <a:fillRect/>
          </a:stretch>
        </p:blipFill>
        <p:spPr>
          <a:xfrm>
            <a:off x="-26670" y="-10160"/>
            <a:ext cx="12244705" cy="68789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YT-capa-canal-fundo-v02"/>
          <p:cNvPicPr>
            <a:picLocks noChangeAspect="true"/>
          </p:cNvPicPr>
          <p:nvPr userDrawn="true"/>
        </p:nvPicPr>
        <p:blipFill>
          <a:blip r:embed="rId2"/>
          <a:srcRect t="19023" r="37672" b="17299"/>
          <a:stretch>
            <a:fillRect/>
          </a:stretch>
        </p:blipFill>
        <p:spPr>
          <a:xfrm>
            <a:off x="-10160" y="-78740"/>
            <a:ext cx="12202160" cy="7012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YT-capa-canal-fundo-v02"/>
          <p:cNvPicPr>
            <a:picLocks noChangeAspect="true"/>
          </p:cNvPicPr>
          <p:nvPr userDrawn="true"/>
        </p:nvPicPr>
        <p:blipFill>
          <a:blip r:embed="rId2">
            <a:lum bright="84000" contrast="-84000"/>
          </a:blip>
          <a:stretch>
            <a:fillRect/>
          </a:stretch>
        </p:blipFill>
        <p:spPr>
          <a:xfrm>
            <a:off x="-17780" y="-10160"/>
            <a:ext cx="12227560" cy="687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YT-capa-canal-fundo-v02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-17780" y="-10160"/>
            <a:ext cx="12227560" cy="687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350645" y="937895"/>
            <a:ext cx="6551295" cy="1160145"/>
          </a:xfrm>
        </p:spPr>
        <p:txBody>
          <a:bodyPr>
            <a:normAutofit fontScale="90000"/>
          </a:bodyPr>
          <a:p>
            <a:pPr algn="l"/>
            <a:r>
              <a:rPr lang="en-US" alt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charset="0"/>
                <a:cs typeface="Liberation Sans" panose="020B0604020202020204" charset="0"/>
              </a:rPr>
              <a:t>Introdução à Pipelines no Scikit-learn</a:t>
            </a:r>
            <a:endParaRPr lang="en-US" altLang="en-US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charset="0"/>
              <a:cs typeface="Liberation Sans" panose="020B0604020202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6384925" y="5423535"/>
            <a:ext cx="2069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/>
              <a:t>30</a:t>
            </a:r>
            <a:r>
              <a:rPr lang="en-US" altLang="en-US" sz="2000"/>
              <a:t>/04/2021</a:t>
            </a:r>
            <a:endParaRPr lang="en-US" altLang="en-US" sz="2000"/>
          </a:p>
        </p:txBody>
      </p:sp>
      <p:pic>
        <p:nvPicPr>
          <p:cNvPr id="3" name="Picture 2" descr="teomewhy-logo-v0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225" y="2951480"/>
            <a:ext cx="3145155" cy="2002790"/>
          </a:xfrm>
          <a:prstGeom prst="rect">
            <a:avLst/>
          </a:prstGeom>
        </p:spPr>
      </p:pic>
      <p:sp>
        <p:nvSpPr>
          <p:cNvPr id="5" name="Title 1"/>
          <p:cNvSpPr>
            <a:spLocks noGrp="true"/>
          </p:cNvSpPr>
          <p:nvPr/>
        </p:nvSpPr>
        <p:spPr>
          <a:xfrm>
            <a:off x="1350645" y="2098040"/>
            <a:ext cx="9846945" cy="874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" altLang="en-US" sz="2200">
                <a:effectLst/>
                <a:latin typeface="Liberation Sans" panose="020B0604020202020204" charset="0"/>
                <a:cs typeface="Liberation Sans" panose="020B0604020202020204" charset="0"/>
              </a:rPr>
              <a:t>Como criar um fluxo de dados robusto para treino e deploys de seus modelos</a:t>
            </a:r>
            <a:endParaRPr lang="" altLang="en-US" sz="2200">
              <a:effectLst/>
              <a:latin typeface="Liberation Sans" panose="020B0604020202020204" charset="0"/>
              <a:cs typeface="Liberation Sans" panose="020B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Straight Connector 2"/>
          <p:cNvCxnSpPr/>
          <p:nvPr/>
        </p:nvCxnSpPr>
        <p:spPr>
          <a:xfrm>
            <a:off x="685165" y="1609090"/>
            <a:ext cx="0" cy="39319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56180" y="1609090"/>
            <a:ext cx="0" cy="39319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27195" y="1609090"/>
            <a:ext cx="0" cy="39319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98210" y="1609090"/>
            <a:ext cx="0" cy="39319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69225" y="1609090"/>
            <a:ext cx="0" cy="39319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40240" y="1609090"/>
            <a:ext cx="0" cy="39319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11255" y="1609090"/>
            <a:ext cx="0" cy="39319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1224280" y="1442085"/>
            <a:ext cx="764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2016</a:t>
            </a:r>
            <a:endParaRPr lang="en-US" alt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2995930" y="1442085"/>
            <a:ext cx="764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2017</a:t>
            </a:r>
            <a:endParaRPr lang="en-US" altLang="en-US"/>
          </a:p>
        </p:txBody>
      </p:sp>
      <p:sp>
        <p:nvSpPr>
          <p:cNvPr id="16" name="Text Box 15"/>
          <p:cNvSpPr txBox="true"/>
          <p:nvPr/>
        </p:nvSpPr>
        <p:spPr>
          <a:xfrm>
            <a:off x="4766945" y="1442085"/>
            <a:ext cx="764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2018</a:t>
            </a:r>
            <a:endParaRPr lang="en-US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6537960" y="1442085"/>
            <a:ext cx="764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2019</a:t>
            </a:r>
            <a:endParaRPr lang="en-US" alt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8308975" y="1442085"/>
            <a:ext cx="764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2020</a:t>
            </a:r>
            <a:endParaRPr lang="en-US" altLang="en-US"/>
          </a:p>
        </p:txBody>
      </p:sp>
      <p:sp>
        <p:nvSpPr>
          <p:cNvPr id="19" name="Text Box 18"/>
          <p:cNvSpPr txBox="true"/>
          <p:nvPr/>
        </p:nvSpPr>
        <p:spPr>
          <a:xfrm>
            <a:off x="10079355" y="1442085"/>
            <a:ext cx="764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2021</a:t>
            </a:r>
            <a:endParaRPr lang="en-US" altLang="en-US"/>
          </a:p>
        </p:txBody>
      </p:sp>
      <p:pic>
        <p:nvPicPr>
          <p:cNvPr id="20" name="Picture 1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2122805"/>
            <a:ext cx="635000" cy="6350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1963420" y="1968500"/>
            <a:ext cx="100774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71165" y="2475865"/>
            <a:ext cx="2395855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91435"/>
            <a:ext cx="1076325" cy="44132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true">
            <a:off x="5367020" y="2983230"/>
            <a:ext cx="206629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true"/>
          </p:cNvPicPr>
          <p:nvPr/>
        </p:nvPicPr>
        <p:blipFill>
          <a:blip r:embed="rId3"/>
          <a:srcRect l="14828" t="16728" r="13733" b="13660"/>
          <a:stretch>
            <a:fillRect/>
          </a:stretch>
        </p:blipFill>
        <p:spPr>
          <a:xfrm>
            <a:off x="5315585" y="3049270"/>
            <a:ext cx="649605" cy="63309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7433310" y="3490595"/>
            <a:ext cx="246634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true"/>
          </p:cNvPicPr>
          <p:nvPr/>
        </p:nvPicPr>
        <p:blipFill>
          <a:blip r:embed="rId4"/>
          <a:srcRect l="25595" t="21616" r="29252" b="32297"/>
          <a:stretch>
            <a:fillRect/>
          </a:stretch>
        </p:blipFill>
        <p:spPr>
          <a:xfrm>
            <a:off x="8063230" y="2777490"/>
            <a:ext cx="1182370" cy="680085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10147300" y="3997960"/>
            <a:ext cx="22098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gc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4945" y="3137535"/>
            <a:ext cx="720725" cy="720725"/>
          </a:xfrm>
          <a:prstGeom prst="rect">
            <a:avLst/>
          </a:prstGeom>
        </p:spPr>
      </p:pic>
      <p:sp>
        <p:nvSpPr>
          <p:cNvPr id="54" name="Title 53"/>
          <p:cNvSpPr>
            <a:spLocks noGrp="true"/>
          </p:cNvSpPr>
          <p:nvPr>
            <p:ph type="title" idx="4294967295"/>
          </p:nvPr>
        </p:nvSpPr>
        <p:spPr>
          <a:xfrm>
            <a:off x="857250" y="259715"/>
            <a:ext cx="6191250" cy="1000760"/>
          </a:xfrm>
        </p:spPr>
        <p:txBody>
          <a:bodyPr/>
          <a:p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charset="0"/>
                <a:cs typeface="Liberation Sans" panose="020B0604020202020204" charset="0"/>
              </a:rPr>
              <a:t>Um pouco da minha história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charset="0"/>
              <a:cs typeface="Liberation Sans" panose="020B060402020202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Straight Connector 2"/>
          <p:cNvCxnSpPr/>
          <p:nvPr/>
        </p:nvCxnSpPr>
        <p:spPr>
          <a:xfrm>
            <a:off x="684530" y="1609090"/>
            <a:ext cx="0" cy="39319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56180" y="1609090"/>
            <a:ext cx="0" cy="39319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27195" y="1609090"/>
            <a:ext cx="0" cy="39319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98210" y="1609090"/>
            <a:ext cx="0" cy="39319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75575" y="1609090"/>
            <a:ext cx="0" cy="39319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40240" y="1609090"/>
            <a:ext cx="0" cy="39319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11255" y="1609090"/>
            <a:ext cx="0" cy="39319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1224280" y="1442085"/>
            <a:ext cx="764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2016</a:t>
            </a:r>
            <a:endParaRPr lang="en-US" alt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2995930" y="1442085"/>
            <a:ext cx="764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2017</a:t>
            </a:r>
            <a:endParaRPr lang="en-US" altLang="en-US"/>
          </a:p>
        </p:txBody>
      </p:sp>
      <p:sp>
        <p:nvSpPr>
          <p:cNvPr id="16" name="Text Box 15"/>
          <p:cNvSpPr txBox="true"/>
          <p:nvPr/>
        </p:nvSpPr>
        <p:spPr>
          <a:xfrm>
            <a:off x="4766945" y="1442085"/>
            <a:ext cx="764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2018</a:t>
            </a:r>
            <a:endParaRPr lang="en-US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6537960" y="1442085"/>
            <a:ext cx="764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2019</a:t>
            </a:r>
            <a:endParaRPr lang="en-US" alt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8308975" y="1442085"/>
            <a:ext cx="764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2020</a:t>
            </a:r>
            <a:endParaRPr lang="en-US" altLang="en-US"/>
          </a:p>
        </p:txBody>
      </p:sp>
      <p:sp>
        <p:nvSpPr>
          <p:cNvPr id="19" name="Text Box 18"/>
          <p:cNvSpPr txBox="true"/>
          <p:nvPr/>
        </p:nvSpPr>
        <p:spPr>
          <a:xfrm>
            <a:off x="10079355" y="1442085"/>
            <a:ext cx="764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2021</a:t>
            </a:r>
            <a:endParaRPr lang="en-US" altLang="en-US"/>
          </a:p>
        </p:txBody>
      </p:sp>
      <p:pic>
        <p:nvPicPr>
          <p:cNvPr id="20" name="Picture 1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2122805"/>
            <a:ext cx="635000" cy="6350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1963420" y="1968500"/>
            <a:ext cx="100774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71165" y="2475865"/>
            <a:ext cx="2395855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91435"/>
            <a:ext cx="1076325" cy="44132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true">
            <a:off x="5367020" y="2983230"/>
            <a:ext cx="206629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true"/>
          </p:cNvPicPr>
          <p:nvPr/>
        </p:nvPicPr>
        <p:blipFill>
          <a:blip r:embed="rId3"/>
          <a:srcRect l="14828" t="16728" r="13733" b="13660"/>
          <a:stretch>
            <a:fillRect/>
          </a:stretch>
        </p:blipFill>
        <p:spPr>
          <a:xfrm>
            <a:off x="5315585" y="3049270"/>
            <a:ext cx="649605" cy="63309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7433310" y="3490595"/>
            <a:ext cx="246634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true"/>
          </p:cNvPicPr>
          <p:nvPr/>
        </p:nvPicPr>
        <p:blipFill>
          <a:blip r:embed="rId4"/>
          <a:srcRect l="25595" t="21616" r="29252" b="32297"/>
          <a:stretch>
            <a:fillRect/>
          </a:stretch>
        </p:blipFill>
        <p:spPr>
          <a:xfrm>
            <a:off x="8063230" y="2777490"/>
            <a:ext cx="1182370" cy="680085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10147300" y="3997960"/>
            <a:ext cx="22098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gc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4945" y="3137535"/>
            <a:ext cx="720725" cy="720725"/>
          </a:xfrm>
          <a:prstGeom prst="rect">
            <a:avLst/>
          </a:prstGeom>
        </p:spPr>
      </p:pic>
      <p:pic>
        <p:nvPicPr>
          <p:cNvPr id="31" name="Picture 30" descr="Glitch_Purple_RGB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6925310" y="3766185"/>
            <a:ext cx="612775" cy="642620"/>
          </a:xfrm>
          <a:prstGeom prst="rect">
            <a:avLst/>
          </a:prstGeom>
        </p:spPr>
      </p:pic>
      <p:cxnSp>
        <p:nvCxnSpPr>
          <p:cNvPr id="2" name="Straight Connector 1"/>
          <p:cNvCxnSpPr/>
          <p:nvPr/>
        </p:nvCxnSpPr>
        <p:spPr>
          <a:xfrm>
            <a:off x="7143750" y="4478655"/>
            <a:ext cx="537527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2122805"/>
            <a:ext cx="635000" cy="63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963420" y="1968500"/>
            <a:ext cx="100774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true"/>
          </p:cNvSpPr>
          <p:nvPr>
            <p:ph type="title" idx="4294967295"/>
          </p:nvPr>
        </p:nvSpPr>
        <p:spPr>
          <a:xfrm>
            <a:off x="857250" y="259715"/>
            <a:ext cx="6191250" cy="1000760"/>
          </a:xfrm>
        </p:spPr>
        <p:txBody>
          <a:bodyPr/>
          <a:p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charset="0"/>
                <a:cs typeface="Liberation Sans" panose="020B0604020202020204" charset="0"/>
              </a:rPr>
              <a:t>Um pouco da minha história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charset="0"/>
              <a:cs typeface="Liberation Sans" panose="020B060402020202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033270" y="375920"/>
            <a:ext cx="62039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4200"/>
              <a:t>Porque usar pipelines?</a:t>
            </a:r>
            <a:endParaRPr lang="" altLang="en-US" sz="4200"/>
          </a:p>
        </p:txBody>
      </p:sp>
      <p:sp>
        <p:nvSpPr>
          <p:cNvPr id="3" name="Text Box 2"/>
          <p:cNvSpPr txBox="true"/>
          <p:nvPr/>
        </p:nvSpPr>
        <p:spPr>
          <a:xfrm>
            <a:off x="6334125" y="1510665"/>
            <a:ext cx="517334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" altLang="en-US"/>
              <a:t>Garantir a integridade das transfomações e manipulações de dados tanto no treinamento quanto na predição</a:t>
            </a:r>
            <a:endParaRPr lang="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7249795" y="3298825"/>
            <a:ext cx="478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Reprodutibilidade das tarefas e etapas</a:t>
            </a:r>
            <a:endParaRPr lang="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8649970" y="4117340"/>
            <a:ext cx="3381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Evitar reescrita de código sem necessidade</a:t>
            </a:r>
            <a:endParaRPr lang="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9013190" y="5212715"/>
            <a:ext cx="338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Facilidade de integração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046480" y="818515"/>
            <a:ext cx="34753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200"/>
              <a:t>Exemplo</a:t>
            </a:r>
            <a:endParaRPr lang="" altLang="en-US"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 idx="4294967295"/>
          </p:nvPr>
        </p:nvSpPr>
        <p:spPr>
          <a:xfrm>
            <a:off x="1202055" y="507365"/>
            <a:ext cx="4836795" cy="1160145"/>
          </a:xfrm>
        </p:spPr>
        <p:txBody>
          <a:bodyPr>
            <a:normAutofit/>
          </a:bodyPr>
          <a:p>
            <a:r>
              <a:rPr lang="en-US" altLang="en-US" sz="6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charset="0"/>
                <a:cs typeface="Liberation Sans" panose="020B0604020202020204" charset="0"/>
              </a:rPr>
              <a:t>Obrigado</a:t>
            </a:r>
            <a:endParaRPr lang="en-US" altLang="en-US" sz="65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charset="0"/>
              <a:cs typeface="Liberation Sans" panose="020B0604020202020204" charset="0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3422015" y="2211070"/>
            <a:ext cx="235204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400" b="1"/>
              <a:t>Téo</a:t>
            </a:r>
            <a:r>
              <a:rPr lang="en-US" altLang="en-US" sz="3400"/>
              <a:t> </a:t>
            </a:r>
            <a:r>
              <a:rPr lang="en-US" altLang="en-US" sz="3400">
                <a:solidFill>
                  <a:schemeClr val="tx1">
                    <a:lumMod val="65000"/>
                    <a:lumOff val="35000"/>
                  </a:schemeClr>
                </a:solidFill>
              </a:rPr>
              <a:t>Calvo</a:t>
            </a:r>
            <a:endParaRPr lang="en-US" altLang="en-US" sz="3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5302250" y="3796665"/>
            <a:ext cx="1518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/in/teocalvo</a:t>
            </a:r>
            <a:endParaRPr lang="en-US"/>
          </a:p>
        </p:txBody>
      </p:sp>
      <p:pic>
        <p:nvPicPr>
          <p:cNvPr id="5" name="Picture 4" descr="LI-In-Bu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931410" y="3792220"/>
            <a:ext cx="438150" cy="37274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749290" y="4578985"/>
            <a:ext cx="1657350" cy="431800"/>
            <a:chOff x="8394" y="6665"/>
            <a:chExt cx="2610" cy="680"/>
          </a:xfrm>
        </p:grpSpPr>
        <p:pic>
          <p:nvPicPr>
            <p:cNvPr id="6" name="Picture 5" descr="TwitchGlitchPurple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4" y="6665"/>
              <a:ext cx="582" cy="680"/>
            </a:xfrm>
            <a:prstGeom prst="rect">
              <a:avLst/>
            </a:prstGeom>
          </p:spPr>
        </p:pic>
        <p:sp>
          <p:nvSpPr>
            <p:cNvPr id="7" name="Text Box 6"/>
            <p:cNvSpPr txBox="true"/>
            <p:nvPr/>
          </p:nvSpPr>
          <p:spPr>
            <a:xfrm>
              <a:off x="8976" y="6665"/>
              <a:ext cx="2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/>
                <a:t>/</a:t>
              </a:r>
              <a:r>
                <a:rPr lang="en-US"/>
                <a:t>teo</a:t>
              </a:r>
              <a:r>
                <a:rPr lang="en-US" altLang="en-US"/>
                <a:t>mewhy</a:t>
              </a:r>
              <a:endParaRPr lang="en-US" altLang="en-US"/>
            </a:p>
          </p:txBody>
        </p:sp>
      </p:grpSp>
      <p:sp>
        <p:nvSpPr>
          <p:cNvPr id="8" name="Text Box 7"/>
          <p:cNvSpPr txBox="true"/>
          <p:nvPr/>
        </p:nvSpPr>
        <p:spPr>
          <a:xfrm>
            <a:off x="4143375" y="3013710"/>
            <a:ext cx="2795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teo.bcalvo@gmail.com</a:t>
            </a:r>
            <a:endParaRPr lang="en-US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WPS Presentation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Liberation Sans</vt:lpstr>
      <vt:lpstr>微软雅黑</vt:lpstr>
      <vt:lpstr>Noto Sans CJK SC</vt:lpstr>
      <vt:lpstr>Arial Unicode MS</vt:lpstr>
      <vt:lpstr>Arial Black</vt:lpstr>
      <vt:lpstr>SimSun</vt:lpstr>
      <vt:lpstr>Standard Symbols PS</vt:lpstr>
      <vt:lpstr>Office Theme</vt:lpstr>
      <vt:lpstr>Da UNESP à Twitch</vt:lpstr>
      <vt:lpstr>Um pouco da minha história</vt:lpstr>
      <vt:lpstr>Um pouco da minha história</vt:lpstr>
      <vt:lpstr>PowerPoint 演示文稿</vt:lpstr>
      <vt:lpstr>PowerPoint 演示文稿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teo</dc:creator>
  <cp:lastModifiedBy>teo</cp:lastModifiedBy>
  <cp:revision>57</cp:revision>
  <dcterms:created xsi:type="dcterms:W3CDTF">2021-04-25T18:12:05Z</dcterms:created>
  <dcterms:modified xsi:type="dcterms:W3CDTF">2021-04-25T18:12:05Z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