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FE893-2663-420A-9430-2B4E8BFD1C4A}" v="223" dt="2020-03-09T21:35:16.060"/>
    <p1510:client id="{B53A04CC-29AB-4FEA-B18D-217081A9915A}" v="224" dt="2020-03-09T21:26:58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15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662"/>
            </a:lvl1pPr>
            <a:lvl2pPr marL="316520" indent="0" algn="ctr">
              <a:buNone/>
              <a:defRPr sz="1385"/>
            </a:lvl2pPr>
            <a:lvl3pPr marL="633039" indent="0" algn="ctr">
              <a:buNone/>
              <a:defRPr sz="1246"/>
            </a:lvl3pPr>
            <a:lvl4pPr marL="949559" indent="0" algn="ctr">
              <a:buNone/>
              <a:defRPr sz="1108"/>
            </a:lvl4pPr>
            <a:lvl5pPr marL="1266078" indent="0" algn="ctr">
              <a:buNone/>
              <a:defRPr sz="1108"/>
            </a:lvl5pPr>
            <a:lvl6pPr marL="1582598" indent="0" algn="ctr">
              <a:buNone/>
              <a:defRPr sz="1108"/>
            </a:lvl6pPr>
            <a:lvl7pPr marL="1899117" indent="0" algn="ctr">
              <a:buNone/>
              <a:defRPr sz="1108"/>
            </a:lvl7pPr>
            <a:lvl8pPr marL="2215637" indent="0" algn="ctr">
              <a:buNone/>
              <a:defRPr sz="1108"/>
            </a:lvl8pPr>
            <a:lvl9pPr marL="2532156" indent="0" algn="ctr">
              <a:buNone/>
              <a:defRPr sz="1108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6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5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0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6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15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662">
                <a:solidFill>
                  <a:schemeClr val="tx1"/>
                </a:solidFill>
              </a:defRPr>
            </a:lvl1pPr>
            <a:lvl2pPr marL="31652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2pPr>
            <a:lvl3pPr marL="63303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3pPr>
            <a:lvl4pPr marL="94955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4pPr>
            <a:lvl5pPr marL="126607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5pPr>
            <a:lvl6pPr marL="158259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6pPr>
            <a:lvl7pPr marL="189911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7pPr>
            <a:lvl8pPr marL="221563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8pPr>
            <a:lvl9pPr marL="2532156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8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1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4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2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215"/>
            </a:lvl1pPr>
            <a:lvl2pPr>
              <a:defRPr sz="1938"/>
            </a:lvl2pPr>
            <a:lvl3pPr>
              <a:defRPr sz="1662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5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215"/>
            </a:lvl1pPr>
            <a:lvl2pPr marL="316520" indent="0">
              <a:buNone/>
              <a:defRPr sz="1938"/>
            </a:lvl2pPr>
            <a:lvl3pPr marL="633039" indent="0">
              <a:buNone/>
              <a:defRPr sz="1662"/>
            </a:lvl3pPr>
            <a:lvl4pPr marL="949559" indent="0">
              <a:buNone/>
              <a:defRPr sz="1385"/>
            </a:lvl4pPr>
            <a:lvl5pPr marL="1266078" indent="0">
              <a:buNone/>
              <a:defRPr sz="1385"/>
            </a:lvl5pPr>
            <a:lvl6pPr marL="1582598" indent="0">
              <a:buNone/>
              <a:defRPr sz="1385"/>
            </a:lvl6pPr>
            <a:lvl7pPr marL="1899117" indent="0">
              <a:buNone/>
              <a:defRPr sz="1385"/>
            </a:lvl7pPr>
            <a:lvl8pPr marL="2215637" indent="0">
              <a:buNone/>
              <a:defRPr sz="1385"/>
            </a:lvl8pPr>
            <a:lvl9pPr marL="2532156" indent="0">
              <a:buNone/>
              <a:defRPr sz="138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6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28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618A6-81A3-490A-B8C4-5202E80E573E}"/>
              </a:ext>
            </a:extLst>
          </p:cNvPr>
          <p:cNvSpPr txBox="1"/>
          <p:nvPr/>
        </p:nvSpPr>
        <p:spPr>
          <a:xfrm>
            <a:off x="-1480" y="415512"/>
            <a:ext cx="6860959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i="1" dirty="0" err="1">
                <a:latin typeface="Segoe UI Light"/>
                <a:cs typeface="Segoe UI Light"/>
              </a:rPr>
              <a:t>Această</a:t>
            </a:r>
            <a:r>
              <a:rPr lang="en-US" sz="1050" i="1" dirty="0">
                <a:latin typeface="Segoe UI Light"/>
                <a:cs typeface="Segoe UI Light"/>
              </a:rPr>
              <a:t> </a:t>
            </a:r>
            <a:r>
              <a:rPr lang="en-US" sz="1050" i="1" dirty="0" err="1">
                <a:latin typeface="Segoe UI Light"/>
                <a:cs typeface="Segoe UI Light"/>
              </a:rPr>
              <a:t>pagină</a:t>
            </a:r>
            <a:r>
              <a:rPr lang="en-US" sz="1050" i="1" dirty="0">
                <a:latin typeface="Segoe UI Light"/>
                <a:cs typeface="Segoe UI Light"/>
              </a:rPr>
              <a:t> </a:t>
            </a:r>
            <a:r>
              <a:rPr lang="en-US" sz="1050" i="1" dirty="0" err="1">
                <a:latin typeface="Segoe UI Light"/>
                <a:cs typeface="Segoe UI Light"/>
              </a:rPr>
              <a:t>este</a:t>
            </a:r>
            <a:r>
              <a:rPr lang="en-US" sz="1050" i="1" dirty="0">
                <a:latin typeface="Segoe UI Light"/>
                <a:cs typeface="Segoe UI Light"/>
              </a:rPr>
              <a:t> </a:t>
            </a:r>
            <a:r>
              <a:rPr lang="en-US" sz="1050" i="1" dirty="0" err="1">
                <a:latin typeface="Segoe UI Light"/>
                <a:cs typeface="Segoe UI Light"/>
              </a:rPr>
              <a:t>în</a:t>
            </a:r>
            <a:r>
              <a:rPr lang="en-US" sz="1050" i="1" dirty="0">
                <a:latin typeface="Segoe UI Light"/>
                <a:cs typeface="Segoe UI Light"/>
              </a:rPr>
              <a:t> mod </a:t>
            </a:r>
            <a:r>
              <a:rPr lang="en-US" sz="1050" i="1" dirty="0" err="1">
                <a:latin typeface="Segoe UI Light"/>
                <a:cs typeface="Segoe UI Light"/>
              </a:rPr>
              <a:t>intenționat</a:t>
            </a:r>
            <a:r>
              <a:rPr lang="en-US" sz="1050" i="1" dirty="0">
                <a:latin typeface="Segoe UI Light"/>
                <a:cs typeface="Segoe UI Light"/>
              </a:rPr>
              <a:t> </a:t>
            </a:r>
            <a:r>
              <a:rPr lang="en-US" sz="1050" i="1" dirty="0" err="1">
                <a:latin typeface="Segoe UI Light"/>
                <a:cs typeface="Segoe UI Light"/>
              </a:rPr>
              <a:t>lasată</a:t>
            </a:r>
            <a:r>
              <a:rPr lang="en-US" sz="1050" i="1" dirty="0">
                <a:latin typeface="Segoe UI Light"/>
                <a:cs typeface="Segoe UI Light"/>
              </a:rPr>
              <a:t> </a:t>
            </a:r>
            <a:r>
              <a:rPr lang="en-US" sz="1050" i="1" dirty="0" err="1">
                <a:latin typeface="Segoe UI Light"/>
                <a:cs typeface="Segoe UI Light"/>
              </a:rPr>
              <a:t>goală</a:t>
            </a:r>
            <a:endParaRPr lang="en-US" sz="1050" i="1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5386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85</cp:revision>
  <dcterms:created xsi:type="dcterms:W3CDTF">2020-03-09T21:19:21Z</dcterms:created>
  <dcterms:modified xsi:type="dcterms:W3CDTF">2020-03-09T21:35:35Z</dcterms:modified>
</cp:coreProperties>
</file>