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FE893-2663-420A-9430-2B4E8BFD1C4A}" v="31" dt="2020-03-09T21:30:48.120"/>
    <p1510:client id="{B53A04CC-29AB-4FEA-B18D-217081A9915A}" v="224" dt="2020-03-09T21:26:58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1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662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6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5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6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/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8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1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4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2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5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6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8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B502E5-28BE-49ED-8AE3-B59DB37F4F90}"/>
              </a:ext>
            </a:extLst>
          </p:cNvPr>
          <p:cNvSpPr txBox="1"/>
          <p:nvPr/>
        </p:nvSpPr>
        <p:spPr>
          <a:xfrm>
            <a:off x="1811242" y="63113"/>
            <a:ext cx="3629215" cy="95410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2800" b="1" dirty="0">
                <a:solidFill>
                  <a:schemeClr val="tx1"/>
                </a:solidFill>
                <a:cs typeface="Calibri"/>
              </a:rPr>
              <a:t>Festivalul</a:t>
            </a:r>
            <a:r>
              <a:rPr lang="en-US" sz="2800" b="1" dirty="0">
                <a:solidFill>
                  <a:schemeClr val="tx1"/>
                </a:solidFill>
                <a:cs typeface="Calibri"/>
              </a:rPr>
              <a:t> de Blockfl</a:t>
            </a:r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ö</a:t>
            </a:r>
            <a:r>
              <a:rPr lang="en-US" sz="2800" b="1" dirty="0">
                <a:solidFill>
                  <a:schemeClr val="tx1"/>
                </a:solidFill>
                <a:cs typeface="Calibri"/>
              </a:rPr>
              <a:t>te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cs typeface="Calibri"/>
              </a:rPr>
              <a:t>Ediția a XIII-a (2020)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61</cp:revision>
  <dcterms:created xsi:type="dcterms:W3CDTF">2020-03-09T21:19:21Z</dcterms:created>
  <dcterms:modified xsi:type="dcterms:W3CDTF">2020-03-09T21:31:32Z</dcterms:modified>
</cp:coreProperties>
</file>