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57" r:id="rId4"/>
    <p:sldId id="260" r:id="rId5"/>
    <p:sldId id="261" r:id="rId6"/>
    <p:sldId id="262" r:id="rId7"/>
    <p:sldId id="264" r:id="rId8"/>
    <p:sldId id="265" r:id="rId9"/>
    <p:sldId id="267" r:id="rId10"/>
    <p:sldId id="268"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3"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equipo\Documents\Metodos%20de%20inteligencia\agente%20viajero\PRUEBAS%20AGENT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equipo\Documents\Metodos%20de%20inteligencia\agente%20viajero\PRUEBAS%20AGENT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equipo\Documents\Metodos%20de%20inteligencia\agente%20viajero\PRUEBAS%20AGENTE.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dirty="0"/>
              <a:t>10</a:t>
            </a:r>
            <a:r>
              <a:rPr lang="es-MX" baseline="0" dirty="0"/>
              <a:t> CIUDADES</a:t>
            </a:r>
            <a:endParaRPr lang="es-MX"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lineChart>
        <c:grouping val="stacked"/>
        <c:varyColors val="0"/>
        <c:ser>
          <c:idx val="0"/>
          <c:order val="0"/>
          <c:spPr>
            <a:ln w="28575" cap="rnd">
              <a:solidFill>
                <a:schemeClr val="accent1"/>
              </a:solidFill>
              <a:round/>
            </a:ln>
            <a:effectLst/>
          </c:spPr>
          <c:marker>
            <c:symbol val="none"/>
          </c:marker>
          <c:val>
            <c:numRef>
              <c:f>'10 ciudades 5 pobladores .7 .3'!$A$2:$A$665</c:f>
              <c:numCache>
                <c:formatCode>General</c:formatCode>
                <c:ptCount val="664"/>
                <c:pt idx="0">
                  <c:v>58</c:v>
                </c:pt>
                <c:pt idx="1">
                  <c:v>58</c:v>
                </c:pt>
                <c:pt idx="2">
                  <c:v>58</c:v>
                </c:pt>
                <c:pt idx="3">
                  <c:v>57</c:v>
                </c:pt>
                <c:pt idx="4">
                  <c:v>55</c:v>
                </c:pt>
                <c:pt idx="5">
                  <c:v>57</c:v>
                </c:pt>
                <c:pt idx="6">
                  <c:v>53</c:v>
                </c:pt>
                <c:pt idx="7">
                  <c:v>46</c:v>
                </c:pt>
                <c:pt idx="8">
                  <c:v>49</c:v>
                </c:pt>
                <c:pt idx="9">
                  <c:v>47</c:v>
                </c:pt>
                <c:pt idx="10">
                  <c:v>45</c:v>
                </c:pt>
                <c:pt idx="11">
                  <c:v>45</c:v>
                </c:pt>
                <c:pt idx="12">
                  <c:v>47</c:v>
                </c:pt>
                <c:pt idx="13">
                  <c:v>45</c:v>
                </c:pt>
                <c:pt idx="14">
                  <c:v>46</c:v>
                </c:pt>
                <c:pt idx="15">
                  <c:v>44</c:v>
                </c:pt>
                <c:pt idx="16">
                  <c:v>42</c:v>
                </c:pt>
                <c:pt idx="17">
                  <c:v>46</c:v>
                </c:pt>
                <c:pt idx="18">
                  <c:v>44</c:v>
                </c:pt>
                <c:pt idx="19">
                  <c:v>41</c:v>
                </c:pt>
                <c:pt idx="20">
                  <c:v>41</c:v>
                </c:pt>
                <c:pt idx="21">
                  <c:v>43</c:v>
                </c:pt>
                <c:pt idx="22">
                  <c:v>44</c:v>
                </c:pt>
                <c:pt idx="23">
                  <c:v>42</c:v>
                </c:pt>
                <c:pt idx="24">
                  <c:v>40</c:v>
                </c:pt>
                <c:pt idx="25">
                  <c:v>37</c:v>
                </c:pt>
                <c:pt idx="26">
                  <c:v>42</c:v>
                </c:pt>
                <c:pt idx="27">
                  <c:v>40</c:v>
                </c:pt>
                <c:pt idx="28">
                  <c:v>38</c:v>
                </c:pt>
                <c:pt idx="29">
                  <c:v>37</c:v>
                </c:pt>
                <c:pt idx="30">
                  <c:v>38</c:v>
                </c:pt>
                <c:pt idx="31">
                  <c:v>37</c:v>
                </c:pt>
                <c:pt idx="32">
                  <c:v>38</c:v>
                </c:pt>
                <c:pt idx="33">
                  <c:v>39</c:v>
                </c:pt>
                <c:pt idx="34">
                  <c:v>38</c:v>
                </c:pt>
                <c:pt idx="35">
                  <c:v>37</c:v>
                </c:pt>
                <c:pt idx="36">
                  <c:v>39</c:v>
                </c:pt>
                <c:pt idx="37">
                  <c:v>38</c:v>
                </c:pt>
                <c:pt idx="38">
                  <c:v>40</c:v>
                </c:pt>
                <c:pt idx="39">
                  <c:v>38</c:v>
                </c:pt>
                <c:pt idx="40">
                  <c:v>39</c:v>
                </c:pt>
                <c:pt idx="41">
                  <c:v>38</c:v>
                </c:pt>
                <c:pt idx="42">
                  <c:v>39</c:v>
                </c:pt>
                <c:pt idx="43">
                  <c:v>38</c:v>
                </c:pt>
                <c:pt idx="44">
                  <c:v>41</c:v>
                </c:pt>
                <c:pt idx="45">
                  <c:v>40</c:v>
                </c:pt>
                <c:pt idx="46">
                  <c:v>38</c:v>
                </c:pt>
                <c:pt idx="47">
                  <c:v>36</c:v>
                </c:pt>
                <c:pt idx="48">
                  <c:v>36</c:v>
                </c:pt>
                <c:pt idx="49">
                  <c:v>36</c:v>
                </c:pt>
                <c:pt idx="50">
                  <c:v>38</c:v>
                </c:pt>
                <c:pt idx="51">
                  <c:v>37</c:v>
                </c:pt>
                <c:pt idx="52">
                  <c:v>36</c:v>
                </c:pt>
                <c:pt idx="53">
                  <c:v>36</c:v>
                </c:pt>
                <c:pt idx="54">
                  <c:v>35</c:v>
                </c:pt>
                <c:pt idx="55">
                  <c:v>31</c:v>
                </c:pt>
                <c:pt idx="56">
                  <c:v>34</c:v>
                </c:pt>
                <c:pt idx="57">
                  <c:v>33</c:v>
                </c:pt>
                <c:pt idx="58">
                  <c:v>33</c:v>
                </c:pt>
                <c:pt idx="59">
                  <c:v>33</c:v>
                </c:pt>
                <c:pt idx="60">
                  <c:v>32</c:v>
                </c:pt>
                <c:pt idx="61">
                  <c:v>34</c:v>
                </c:pt>
                <c:pt idx="62">
                  <c:v>32</c:v>
                </c:pt>
                <c:pt idx="63">
                  <c:v>35</c:v>
                </c:pt>
                <c:pt idx="64">
                  <c:v>32</c:v>
                </c:pt>
                <c:pt idx="65">
                  <c:v>32</c:v>
                </c:pt>
                <c:pt idx="66">
                  <c:v>32</c:v>
                </c:pt>
                <c:pt idx="67">
                  <c:v>34</c:v>
                </c:pt>
                <c:pt idx="68">
                  <c:v>32</c:v>
                </c:pt>
                <c:pt idx="69">
                  <c:v>32</c:v>
                </c:pt>
                <c:pt idx="70">
                  <c:v>33</c:v>
                </c:pt>
                <c:pt idx="71">
                  <c:v>34</c:v>
                </c:pt>
                <c:pt idx="72">
                  <c:v>33</c:v>
                </c:pt>
                <c:pt idx="73">
                  <c:v>31</c:v>
                </c:pt>
                <c:pt idx="74">
                  <c:v>33</c:v>
                </c:pt>
                <c:pt idx="75">
                  <c:v>34</c:v>
                </c:pt>
                <c:pt idx="76">
                  <c:v>32</c:v>
                </c:pt>
                <c:pt idx="77">
                  <c:v>32</c:v>
                </c:pt>
                <c:pt idx="78">
                  <c:v>32</c:v>
                </c:pt>
                <c:pt idx="79">
                  <c:v>34</c:v>
                </c:pt>
                <c:pt idx="80">
                  <c:v>32</c:v>
                </c:pt>
                <c:pt idx="81">
                  <c:v>32</c:v>
                </c:pt>
                <c:pt idx="82">
                  <c:v>32</c:v>
                </c:pt>
                <c:pt idx="83">
                  <c:v>34</c:v>
                </c:pt>
                <c:pt idx="84">
                  <c:v>31</c:v>
                </c:pt>
                <c:pt idx="85">
                  <c:v>31</c:v>
                </c:pt>
                <c:pt idx="86">
                  <c:v>34</c:v>
                </c:pt>
                <c:pt idx="87">
                  <c:v>32</c:v>
                </c:pt>
                <c:pt idx="88">
                  <c:v>31</c:v>
                </c:pt>
                <c:pt idx="89">
                  <c:v>31</c:v>
                </c:pt>
                <c:pt idx="90">
                  <c:v>35</c:v>
                </c:pt>
                <c:pt idx="91">
                  <c:v>33</c:v>
                </c:pt>
                <c:pt idx="92">
                  <c:v>34</c:v>
                </c:pt>
                <c:pt idx="93">
                  <c:v>34</c:v>
                </c:pt>
                <c:pt idx="94">
                  <c:v>34</c:v>
                </c:pt>
                <c:pt idx="95">
                  <c:v>33</c:v>
                </c:pt>
                <c:pt idx="96">
                  <c:v>31</c:v>
                </c:pt>
                <c:pt idx="97">
                  <c:v>34</c:v>
                </c:pt>
                <c:pt idx="98">
                  <c:v>32</c:v>
                </c:pt>
                <c:pt idx="99">
                  <c:v>32</c:v>
                </c:pt>
                <c:pt idx="100">
                  <c:v>35</c:v>
                </c:pt>
                <c:pt idx="101">
                  <c:v>32</c:v>
                </c:pt>
                <c:pt idx="102">
                  <c:v>32</c:v>
                </c:pt>
                <c:pt idx="103">
                  <c:v>34</c:v>
                </c:pt>
                <c:pt idx="104">
                  <c:v>36</c:v>
                </c:pt>
                <c:pt idx="105">
                  <c:v>31</c:v>
                </c:pt>
                <c:pt idx="106">
                  <c:v>31</c:v>
                </c:pt>
                <c:pt idx="107">
                  <c:v>35</c:v>
                </c:pt>
                <c:pt idx="108">
                  <c:v>31</c:v>
                </c:pt>
                <c:pt idx="109">
                  <c:v>32</c:v>
                </c:pt>
                <c:pt idx="110">
                  <c:v>31</c:v>
                </c:pt>
                <c:pt idx="111">
                  <c:v>31</c:v>
                </c:pt>
                <c:pt idx="112">
                  <c:v>32</c:v>
                </c:pt>
                <c:pt idx="113">
                  <c:v>33</c:v>
                </c:pt>
                <c:pt idx="114">
                  <c:v>35</c:v>
                </c:pt>
                <c:pt idx="115">
                  <c:v>33</c:v>
                </c:pt>
                <c:pt idx="116">
                  <c:v>34</c:v>
                </c:pt>
                <c:pt idx="117">
                  <c:v>33</c:v>
                </c:pt>
                <c:pt idx="118">
                  <c:v>33</c:v>
                </c:pt>
                <c:pt idx="119">
                  <c:v>34</c:v>
                </c:pt>
                <c:pt idx="120">
                  <c:v>32</c:v>
                </c:pt>
                <c:pt idx="121">
                  <c:v>32</c:v>
                </c:pt>
                <c:pt idx="122">
                  <c:v>34</c:v>
                </c:pt>
                <c:pt idx="123">
                  <c:v>34</c:v>
                </c:pt>
                <c:pt idx="124">
                  <c:v>31</c:v>
                </c:pt>
                <c:pt idx="125">
                  <c:v>32</c:v>
                </c:pt>
                <c:pt idx="126">
                  <c:v>34</c:v>
                </c:pt>
                <c:pt idx="127">
                  <c:v>32</c:v>
                </c:pt>
                <c:pt idx="128">
                  <c:v>31</c:v>
                </c:pt>
                <c:pt idx="129">
                  <c:v>32</c:v>
                </c:pt>
                <c:pt idx="130">
                  <c:v>31</c:v>
                </c:pt>
                <c:pt idx="131">
                  <c:v>34</c:v>
                </c:pt>
                <c:pt idx="132">
                  <c:v>32</c:v>
                </c:pt>
                <c:pt idx="133">
                  <c:v>34</c:v>
                </c:pt>
                <c:pt idx="134">
                  <c:v>31</c:v>
                </c:pt>
                <c:pt idx="135">
                  <c:v>32</c:v>
                </c:pt>
                <c:pt idx="136">
                  <c:v>33</c:v>
                </c:pt>
                <c:pt idx="137">
                  <c:v>32</c:v>
                </c:pt>
                <c:pt idx="138">
                  <c:v>34</c:v>
                </c:pt>
                <c:pt idx="139">
                  <c:v>32</c:v>
                </c:pt>
                <c:pt idx="140">
                  <c:v>32</c:v>
                </c:pt>
                <c:pt idx="141">
                  <c:v>34</c:v>
                </c:pt>
                <c:pt idx="142">
                  <c:v>31</c:v>
                </c:pt>
                <c:pt idx="143">
                  <c:v>32</c:v>
                </c:pt>
                <c:pt idx="144">
                  <c:v>34</c:v>
                </c:pt>
                <c:pt idx="145">
                  <c:v>32</c:v>
                </c:pt>
                <c:pt idx="146">
                  <c:v>32</c:v>
                </c:pt>
                <c:pt idx="147">
                  <c:v>31</c:v>
                </c:pt>
                <c:pt idx="148">
                  <c:v>34</c:v>
                </c:pt>
                <c:pt idx="149">
                  <c:v>31</c:v>
                </c:pt>
                <c:pt idx="150">
                  <c:v>32</c:v>
                </c:pt>
                <c:pt idx="151">
                  <c:v>31</c:v>
                </c:pt>
                <c:pt idx="152">
                  <c:v>31</c:v>
                </c:pt>
                <c:pt idx="153">
                  <c:v>34</c:v>
                </c:pt>
                <c:pt idx="154">
                  <c:v>31</c:v>
                </c:pt>
                <c:pt idx="155">
                  <c:v>34</c:v>
                </c:pt>
                <c:pt idx="156">
                  <c:v>31</c:v>
                </c:pt>
                <c:pt idx="157">
                  <c:v>32</c:v>
                </c:pt>
                <c:pt idx="158">
                  <c:v>32</c:v>
                </c:pt>
                <c:pt idx="159">
                  <c:v>34</c:v>
                </c:pt>
                <c:pt idx="160">
                  <c:v>32</c:v>
                </c:pt>
                <c:pt idx="161">
                  <c:v>33</c:v>
                </c:pt>
                <c:pt idx="162">
                  <c:v>31</c:v>
                </c:pt>
                <c:pt idx="163">
                  <c:v>30</c:v>
                </c:pt>
                <c:pt idx="164">
                  <c:v>30</c:v>
                </c:pt>
                <c:pt idx="165">
                  <c:v>32</c:v>
                </c:pt>
                <c:pt idx="166">
                  <c:v>31</c:v>
                </c:pt>
                <c:pt idx="167">
                  <c:v>32</c:v>
                </c:pt>
                <c:pt idx="168">
                  <c:v>31</c:v>
                </c:pt>
                <c:pt idx="169">
                  <c:v>31</c:v>
                </c:pt>
                <c:pt idx="170">
                  <c:v>32</c:v>
                </c:pt>
                <c:pt idx="171">
                  <c:v>32</c:v>
                </c:pt>
                <c:pt idx="172">
                  <c:v>30</c:v>
                </c:pt>
                <c:pt idx="173">
                  <c:v>30</c:v>
                </c:pt>
                <c:pt idx="174">
                  <c:v>32</c:v>
                </c:pt>
                <c:pt idx="175">
                  <c:v>32</c:v>
                </c:pt>
                <c:pt idx="176">
                  <c:v>33</c:v>
                </c:pt>
                <c:pt idx="177">
                  <c:v>32</c:v>
                </c:pt>
                <c:pt idx="178">
                  <c:v>30</c:v>
                </c:pt>
                <c:pt idx="179">
                  <c:v>33</c:v>
                </c:pt>
                <c:pt idx="180">
                  <c:v>31</c:v>
                </c:pt>
                <c:pt idx="181">
                  <c:v>33</c:v>
                </c:pt>
                <c:pt idx="182">
                  <c:v>31</c:v>
                </c:pt>
                <c:pt idx="183">
                  <c:v>33</c:v>
                </c:pt>
                <c:pt idx="184">
                  <c:v>32</c:v>
                </c:pt>
                <c:pt idx="185">
                  <c:v>32</c:v>
                </c:pt>
                <c:pt idx="186">
                  <c:v>33</c:v>
                </c:pt>
                <c:pt idx="187">
                  <c:v>32</c:v>
                </c:pt>
                <c:pt idx="188">
                  <c:v>32</c:v>
                </c:pt>
                <c:pt idx="189">
                  <c:v>33</c:v>
                </c:pt>
                <c:pt idx="190">
                  <c:v>31</c:v>
                </c:pt>
                <c:pt idx="191">
                  <c:v>32</c:v>
                </c:pt>
                <c:pt idx="192">
                  <c:v>33</c:v>
                </c:pt>
                <c:pt idx="193">
                  <c:v>32</c:v>
                </c:pt>
                <c:pt idx="194">
                  <c:v>32</c:v>
                </c:pt>
                <c:pt idx="195">
                  <c:v>30</c:v>
                </c:pt>
                <c:pt idx="196">
                  <c:v>32</c:v>
                </c:pt>
                <c:pt idx="197">
                  <c:v>33</c:v>
                </c:pt>
                <c:pt idx="198">
                  <c:v>30</c:v>
                </c:pt>
                <c:pt idx="199">
                  <c:v>34</c:v>
                </c:pt>
                <c:pt idx="200">
                  <c:v>31</c:v>
                </c:pt>
                <c:pt idx="201">
                  <c:v>33</c:v>
                </c:pt>
                <c:pt idx="202">
                  <c:v>31</c:v>
                </c:pt>
                <c:pt idx="203">
                  <c:v>31</c:v>
                </c:pt>
                <c:pt idx="204">
                  <c:v>32</c:v>
                </c:pt>
                <c:pt idx="205">
                  <c:v>31</c:v>
                </c:pt>
                <c:pt idx="206">
                  <c:v>31</c:v>
                </c:pt>
                <c:pt idx="207">
                  <c:v>32</c:v>
                </c:pt>
                <c:pt idx="208">
                  <c:v>32</c:v>
                </c:pt>
                <c:pt idx="209">
                  <c:v>32</c:v>
                </c:pt>
                <c:pt idx="210">
                  <c:v>32</c:v>
                </c:pt>
                <c:pt idx="211">
                  <c:v>33</c:v>
                </c:pt>
                <c:pt idx="212">
                  <c:v>30</c:v>
                </c:pt>
                <c:pt idx="213">
                  <c:v>30</c:v>
                </c:pt>
                <c:pt idx="214">
                  <c:v>32</c:v>
                </c:pt>
                <c:pt idx="215">
                  <c:v>30</c:v>
                </c:pt>
                <c:pt idx="216">
                  <c:v>32</c:v>
                </c:pt>
                <c:pt idx="217">
                  <c:v>32</c:v>
                </c:pt>
                <c:pt idx="218">
                  <c:v>32</c:v>
                </c:pt>
                <c:pt idx="219">
                  <c:v>32</c:v>
                </c:pt>
                <c:pt idx="220">
                  <c:v>31</c:v>
                </c:pt>
                <c:pt idx="221">
                  <c:v>30</c:v>
                </c:pt>
                <c:pt idx="222">
                  <c:v>32</c:v>
                </c:pt>
                <c:pt idx="223">
                  <c:v>31</c:v>
                </c:pt>
                <c:pt idx="224">
                  <c:v>32</c:v>
                </c:pt>
                <c:pt idx="225">
                  <c:v>32</c:v>
                </c:pt>
                <c:pt idx="226">
                  <c:v>31</c:v>
                </c:pt>
                <c:pt idx="227">
                  <c:v>34</c:v>
                </c:pt>
                <c:pt idx="228">
                  <c:v>33</c:v>
                </c:pt>
                <c:pt idx="229">
                  <c:v>33</c:v>
                </c:pt>
                <c:pt idx="230">
                  <c:v>32</c:v>
                </c:pt>
                <c:pt idx="231">
                  <c:v>33</c:v>
                </c:pt>
                <c:pt idx="232">
                  <c:v>34</c:v>
                </c:pt>
                <c:pt idx="233">
                  <c:v>32</c:v>
                </c:pt>
                <c:pt idx="234">
                  <c:v>32</c:v>
                </c:pt>
                <c:pt idx="235">
                  <c:v>31</c:v>
                </c:pt>
                <c:pt idx="236">
                  <c:v>33</c:v>
                </c:pt>
                <c:pt idx="237">
                  <c:v>30</c:v>
                </c:pt>
                <c:pt idx="238">
                  <c:v>32</c:v>
                </c:pt>
                <c:pt idx="239">
                  <c:v>33</c:v>
                </c:pt>
                <c:pt idx="240">
                  <c:v>33</c:v>
                </c:pt>
                <c:pt idx="241">
                  <c:v>31</c:v>
                </c:pt>
                <c:pt idx="242">
                  <c:v>33</c:v>
                </c:pt>
                <c:pt idx="243">
                  <c:v>32</c:v>
                </c:pt>
                <c:pt idx="244">
                  <c:v>32</c:v>
                </c:pt>
                <c:pt idx="245">
                  <c:v>32</c:v>
                </c:pt>
                <c:pt idx="246">
                  <c:v>30</c:v>
                </c:pt>
                <c:pt idx="247">
                  <c:v>33</c:v>
                </c:pt>
                <c:pt idx="248">
                  <c:v>31</c:v>
                </c:pt>
                <c:pt idx="249">
                  <c:v>33</c:v>
                </c:pt>
                <c:pt idx="250">
                  <c:v>32</c:v>
                </c:pt>
                <c:pt idx="251">
                  <c:v>33</c:v>
                </c:pt>
                <c:pt idx="252">
                  <c:v>32</c:v>
                </c:pt>
                <c:pt idx="253">
                  <c:v>32</c:v>
                </c:pt>
                <c:pt idx="254">
                  <c:v>33</c:v>
                </c:pt>
                <c:pt idx="255">
                  <c:v>31</c:v>
                </c:pt>
                <c:pt idx="256">
                  <c:v>30</c:v>
                </c:pt>
                <c:pt idx="257">
                  <c:v>34</c:v>
                </c:pt>
                <c:pt idx="258">
                  <c:v>33</c:v>
                </c:pt>
                <c:pt idx="259">
                  <c:v>32</c:v>
                </c:pt>
                <c:pt idx="260">
                  <c:v>33</c:v>
                </c:pt>
                <c:pt idx="261">
                  <c:v>32</c:v>
                </c:pt>
                <c:pt idx="262">
                  <c:v>31</c:v>
                </c:pt>
                <c:pt idx="263">
                  <c:v>31</c:v>
                </c:pt>
                <c:pt idx="264">
                  <c:v>30</c:v>
                </c:pt>
                <c:pt idx="265">
                  <c:v>30</c:v>
                </c:pt>
                <c:pt idx="266">
                  <c:v>30</c:v>
                </c:pt>
                <c:pt idx="267">
                  <c:v>32</c:v>
                </c:pt>
                <c:pt idx="268">
                  <c:v>33</c:v>
                </c:pt>
                <c:pt idx="269">
                  <c:v>31</c:v>
                </c:pt>
                <c:pt idx="270">
                  <c:v>34</c:v>
                </c:pt>
                <c:pt idx="271">
                  <c:v>32</c:v>
                </c:pt>
                <c:pt idx="272">
                  <c:v>34</c:v>
                </c:pt>
                <c:pt idx="273">
                  <c:v>34</c:v>
                </c:pt>
                <c:pt idx="274">
                  <c:v>31</c:v>
                </c:pt>
                <c:pt idx="275">
                  <c:v>32</c:v>
                </c:pt>
                <c:pt idx="276">
                  <c:v>32</c:v>
                </c:pt>
                <c:pt idx="277">
                  <c:v>32</c:v>
                </c:pt>
                <c:pt idx="278">
                  <c:v>32</c:v>
                </c:pt>
                <c:pt idx="279">
                  <c:v>32</c:v>
                </c:pt>
                <c:pt idx="280">
                  <c:v>33</c:v>
                </c:pt>
                <c:pt idx="281">
                  <c:v>33</c:v>
                </c:pt>
                <c:pt idx="282">
                  <c:v>32</c:v>
                </c:pt>
                <c:pt idx="283">
                  <c:v>30</c:v>
                </c:pt>
                <c:pt idx="284">
                  <c:v>33</c:v>
                </c:pt>
                <c:pt idx="285">
                  <c:v>32</c:v>
                </c:pt>
                <c:pt idx="286">
                  <c:v>33</c:v>
                </c:pt>
                <c:pt idx="287">
                  <c:v>31</c:v>
                </c:pt>
                <c:pt idx="288">
                  <c:v>33</c:v>
                </c:pt>
                <c:pt idx="289">
                  <c:v>32</c:v>
                </c:pt>
                <c:pt idx="290">
                  <c:v>32</c:v>
                </c:pt>
                <c:pt idx="291">
                  <c:v>31</c:v>
                </c:pt>
                <c:pt idx="292">
                  <c:v>30</c:v>
                </c:pt>
                <c:pt idx="293">
                  <c:v>33</c:v>
                </c:pt>
                <c:pt idx="294">
                  <c:v>32</c:v>
                </c:pt>
                <c:pt idx="295">
                  <c:v>31</c:v>
                </c:pt>
                <c:pt idx="296">
                  <c:v>34</c:v>
                </c:pt>
                <c:pt idx="297">
                  <c:v>33</c:v>
                </c:pt>
                <c:pt idx="298">
                  <c:v>33</c:v>
                </c:pt>
                <c:pt idx="299">
                  <c:v>30</c:v>
                </c:pt>
                <c:pt idx="300">
                  <c:v>32</c:v>
                </c:pt>
                <c:pt idx="301">
                  <c:v>34</c:v>
                </c:pt>
                <c:pt idx="302">
                  <c:v>32</c:v>
                </c:pt>
                <c:pt idx="303">
                  <c:v>32</c:v>
                </c:pt>
                <c:pt idx="304">
                  <c:v>30</c:v>
                </c:pt>
                <c:pt idx="305">
                  <c:v>32</c:v>
                </c:pt>
                <c:pt idx="306">
                  <c:v>33</c:v>
                </c:pt>
                <c:pt idx="307">
                  <c:v>32</c:v>
                </c:pt>
                <c:pt idx="308">
                  <c:v>32</c:v>
                </c:pt>
                <c:pt idx="309">
                  <c:v>31</c:v>
                </c:pt>
                <c:pt idx="310">
                  <c:v>32</c:v>
                </c:pt>
                <c:pt idx="311">
                  <c:v>31</c:v>
                </c:pt>
                <c:pt idx="312">
                  <c:v>31</c:v>
                </c:pt>
                <c:pt idx="313">
                  <c:v>31</c:v>
                </c:pt>
                <c:pt idx="314">
                  <c:v>32</c:v>
                </c:pt>
                <c:pt idx="315">
                  <c:v>32</c:v>
                </c:pt>
                <c:pt idx="316">
                  <c:v>32</c:v>
                </c:pt>
                <c:pt idx="317">
                  <c:v>32</c:v>
                </c:pt>
                <c:pt idx="318">
                  <c:v>32</c:v>
                </c:pt>
                <c:pt idx="319">
                  <c:v>30</c:v>
                </c:pt>
                <c:pt idx="320">
                  <c:v>30</c:v>
                </c:pt>
                <c:pt idx="321">
                  <c:v>33</c:v>
                </c:pt>
                <c:pt idx="322">
                  <c:v>32</c:v>
                </c:pt>
                <c:pt idx="323">
                  <c:v>32</c:v>
                </c:pt>
                <c:pt idx="324">
                  <c:v>33</c:v>
                </c:pt>
                <c:pt idx="325">
                  <c:v>30</c:v>
                </c:pt>
                <c:pt idx="326">
                  <c:v>30</c:v>
                </c:pt>
                <c:pt idx="327">
                  <c:v>33</c:v>
                </c:pt>
                <c:pt idx="328">
                  <c:v>32</c:v>
                </c:pt>
                <c:pt idx="329">
                  <c:v>32</c:v>
                </c:pt>
                <c:pt idx="330">
                  <c:v>31</c:v>
                </c:pt>
                <c:pt idx="331">
                  <c:v>30</c:v>
                </c:pt>
                <c:pt idx="332">
                  <c:v>32</c:v>
                </c:pt>
                <c:pt idx="333">
                  <c:v>32</c:v>
                </c:pt>
                <c:pt idx="334">
                  <c:v>30</c:v>
                </c:pt>
                <c:pt idx="335">
                  <c:v>33</c:v>
                </c:pt>
                <c:pt idx="336">
                  <c:v>32</c:v>
                </c:pt>
                <c:pt idx="337">
                  <c:v>32</c:v>
                </c:pt>
                <c:pt idx="338">
                  <c:v>30</c:v>
                </c:pt>
                <c:pt idx="339">
                  <c:v>34</c:v>
                </c:pt>
                <c:pt idx="340">
                  <c:v>33</c:v>
                </c:pt>
                <c:pt idx="341">
                  <c:v>32</c:v>
                </c:pt>
                <c:pt idx="342">
                  <c:v>32</c:v>
                </c:pt>
                <c:pt idx="343">
                  <c:v>32</c:v>
                </c:pt>
                <c:pt idx="344">
                  <c:v>32</c:v>
                </c:pt>
                <c:pt idx="345">
                  <c:v>33</c:v>
                </c:pt>
                <c:pt idx="346">
                  <c:v>32</c:v>
                </c:pt>
                <c:pt idx="347">
                  <c:v>31</c:v>
                </c:pt>
                <c:pt idx="348">
                  <c:v>32</c:v>
                </c:pt>
                <c:pt idx="349">
                  <c:v>31</c:v>
                </c:pt>
                <c:pt idx="350">
                  <c:v>33</c:v>
                </c:pt>
                <c:pt idx="351">
                  <c:v>32</c:v>
                </c:pt>
                <c:pt idx="352">
                  <c:v>30</c:v>
                </c:pt>
                <c:pt idx="353">
                  <c:v>31</c:v>
                </c:pt>
                <c:pt idx="354">
                  <c:v>32</c:v>
                </c:pt>
                <c:pt idx="355">
                  <c:v>32</c:v>
                </c:pt>
                <c:pt idx="356">
                  <c:v>33</c:v>
                </c:pt>
                <c:pt idx="357">
                  <c:v>32</c:v>
                </c:pt>
                <c:pt idx="358">
                  <c:v>30</c:v>
                </c:pt>
                <c:pt idx="359">
                  <c:v>30</c:v>
                </c:pt>
                <c:pt idx="360">
                  <c:v>33</c:v>
                </c:pt>
                <c:pt idx="361">
                  <c:v>31</c:v>
                </c:pt>
                <c:pt idx="362">
                  <c:v>34</c:v>
                </c:pt>
                <c:pt idx="363">
                  <c:v>34</c:v>
                </c:pt>
                <c:pt idx="364">
                  <c:v>32</c:v>
                </c:pt>
                <c:pt idx="365">
                  <c:v>34</c:v>
                </c:pt>
                <c:pt idx="366">
                  <c:v>33</c:v>
                </c:pt>
                <c:pt idx="367">
                  <c:v>33</c:v>
                </c:pt>
                <c:pt idx="368">
                  <c:v>32</c:v>
                </c:pt>
                <c:pt idx="369">
                  <c:v>31</c:v>
                </c:pt>
                <c:pt idx="370">
                  <c:v>31</c:v>
                </c:pt>
                <c:pt idx="371">
                  <c:v>32</c:v>
                </c:pt>
                <c:pt idx="372">
                  <c:v>31</c:v>
                </c:pt>
                <c:pt idx="373">
                  <c:v>31</c:v>
                </c:pt>
                <c:pt idx="374">
                  <c:v>31</c:v>
                </c:pt>
                <c:pt idx="375">
                  <c:v>32</c:v>
                </c:pt>
                <c:pt idx="376">
                  <c:v>33</c:v>
                </c:pt>
                <c:pt idx="377">
                  <c:v>32</c:v>
                </c:pt>
                <c:pt idx="378">
                  <c:v>32</c:v>
                </c:pt>
                <c:pt idx="379">
                  <c:v>32</c:v>
                </c:pt>
                <c:pt idx="380">
                  <c:v>33</c:v>
                </c:pt>
                <c:pt idx="381">
                  <c:v>30</c:v>
                </c:pt>
                <c:pt idx="382">
                  <c:v>32</c:v>
                </c:pt>
                <c:pt idx="383">
                  <c:v>32</c:v>
                </c:pt>
                <c:pt idx="384">
                  <c:v>32</c:v>
                </c:pt>
                <c:pt idx="385">
                  <c:v>31</c:v>
                </c:pt>
                <c:pt idx="386">
                  <c:v>33</c:v>
                </c:pt>
                <c:pt idx="387">
                  <c:v>31</c:v>
                </c:pt>
                <c:pt idx="388">
                  <c:v>30</c:v>
                </c:pt>
                <c:pt idx="389">
                  <c:v>30</c:v>
                </c:pt>
                <c:pt idx="390">
                  <c:v>33</c:v>
                </c:pt>
                <c:pt idx="391">
                  <c:v>31</c:v>
                </c:pt>
                <c:pt idx="392">
                  <c:v>32</c:v>
                </c:pt>
                <c:pt idx="393">
                  <c:v>31</c:v>
                </c:pt>
                <c:pt idx="394">
                  <c:v>30</c:v>
                </c:pt>
                <c:pt idx="395">
                  <c:v>33</c:v>
                </c:pt>
                <c:pt idx="396">
                  <c:v>31</c:v>
                </c:pt>
                <c:pt idx="397">
                  <c:v>32</c:v>
                </c:pt>
                <c:pt idx="398">
                  <c:v>33</c:v>
                </c:pt>
                <c:pt idx="399">
                  <c:v>31</c:v>
                </c:pt>
                <c:pt idx="400">
                  <c:v>34</c:v>
                </c:pt>
                <c:pt idx="401">
                  <c:v>33</c:v>
                </c:pt>
                <c:pt idx="402">
                  <c:v>33</c:v>
                </c:pt>
                <c:pt idx="403">
                  <c:v>33</c:v>
                </c:pt>
                <c:pt idx="404">
                  <c:v>32</c:v>
                </c:pt>
                <c:pt idx="405">
                  <c:v>33</c:v>
                </c:pt>
                <c:pt idx="406">
                  <c:v>32</c:v>
                </c:pt>
                <c:pt idx="407">
                  <c:v>32</c:v>
                </c:pt>
                <c:pt idx="408">
                  <c:v>33</c:v>
                </c:pt>
                <c:pt idx="409">
                  <c:v>30</c:v>
                </c:pt>
                <c:pt idx="410">
                  <c:v>33</c:v>
                </c:pt>
                <c:pt idx="411">
                  <c:v>33</c:v>
                </c:pt>
                <c:pt idx="412">
                  <c:v>32</c:v>
                </c:pt>
                <c:pt idx="413">
                  <c:v>32</c:v>
                </c:pt>
                <c:pt idx="414">
                  <c:v>34</c:v>
                </c:pt>
                <c:pt idx="415">
                  <c:v>33</c:v>
                </c:pt>
                <c:pt idx="416">
                  <c:v>31</c:v>
                </c:pt>
                <c:pt idx="417">
                  <c:v>31</c:v>
                </c:pt>
                <c:pt idx="418">
                  <c:v>33</c:v>
                </c:pt>
                <c:pt idx="419">
                  <c:v>32</c:v>
                </c:pt>
                <c:pt idx="420">
                  <c:v>33</c:v>
                </c:pt>
                <c:pt idx="421">
                  <c:v>30</c:v>
                </c:pt>
                <c:pt idx="422">
                  <c:v>33</c:v>
                </c:pt>
                <c:pt idx="423">
                  <c:v>32</c:v>
                </c:pt>
                <c:pt idx="424">
                  <c:v>34</c:v>
                </c:pt>
                <c:pt idx="425">
                  <c:v>31</c:v>
                </c:pt>
                <c:pt idx="426">
                  <c:v>32</c:v>
                </c:pt>
                <c:pt idx="427">
                  <c:v>31</c:v>
                </c:pt>
                <c:pt idx="428">
                  <c:v>34</c:v>
                </c:pt>
                <c:pt idx="429">
                  <c:v>33</c:v>
                </c:pt>
                <c:pt idx="430">
                  <c:v>32</c:v>
                </c:pt>
                <c:pt idx="431">
                  <c:v>32</c:v>
                </c:pt>
                <c:pt idx="432">
                  <c:v>32</c:v>
                </c:pt>
                <c:pt idx="433">
                  <c:v>33</c:v>
                </c:pt>
                <c:pt idx="434">
                  <c:v>31</c:v>
                </c:pt>
                <c:pt idx="435">
                  <c:v>31</c:v>
                </c:pt>
                <c:pt idx="436">
                  <c:v>32</c:v>
                </c:pt>
                <c:pt idx="437">
                  <c:v>31</c:v>
                </c:pt>
                <c:pt idx="438">
                  <c:v>32</c:v>
                </c:pt>
                <c:pt idx="439">
                  <c:v>30</c:v>
                </c:pt>
                <c:pt idx="440">
                  <c:v>33</c:v>
                </c:pt>
                <c:pt idx="441">
                  <c:v>32</c:v>
                </c:pt>
                <c:pt idx="442">
                  <c:v>30</c:v>
                </c:pt>
                <c:pt idx="443">
                  <c:v>33</c:v>
                </c:pt>
                <c:pt idx="444">
                  <c:v>33</c:v>
                </c:pt>
                <c:pt idx="445">
                  <c:v>31</c:v>
                </c:pt>
                <c:pt idx="446">
                  <c:v>32</c:v>
                </c:pt>
                <c:pt idx="447">
                  <c:v>30</c:v>
                </c:pt>
                <c:pt idx="448">
                  <c:v>34</c:v>
                </c:pt>
                <c:pt idx="449">
                  <c:v>31</c:v>
                </c:pt>
                <c:pt idx="450">
                  <c:v>32</c:v>
                </c:pt>
                <c:pt idx="451">
                  <c:v>32</c:v>
                </c:pt>
                <c:pt idx="452">
                  <c:v>32</c:v>
                </c:pt>
                <c:pt idx="453">
                  <c:v>31</c:v>
                </c:pt>
                <c:pt idx="454">
                  <c:v>30</c:v>
                </c:pt>
                <c:pt idx="455">
                  <c:v>34</c:v>
                </c:pt>
                <c:pt idx="456">
                  <c:v>31</c:v>
                </c:pt>
                <c:pt idx="457">
                  <c:v>33</c:v>
                </c:pt>
                <c:pt idx="458">
                  <c:v>31</c:v>
                </c:pt>
                <c:pt idx="459">
                  <c:v>31</c:v>
                </c:pt>
                <c:pt idx="460">
                  <c:v>30</c:v>
                </c:pt>
                <c:pt idx="461">
                  <c:v>32</c:v>
                </c:pt>
                <c:pt idx="462">
                  <c:v>33</c:v>
                </c:pt>
                <c:pt idx="463">
                  <c:v>32</c:v>
                </c:pt>
                <c:pt idx="464">
                  <c:v>32</c:v>
                </c:pt>
                <c:pt idx="465">
                  <c:v>32</c:v>
                </c:pt>
                <c:pt idx="466">
                  <c:v>34</c:v>
                </c:pt>
                <c:pt idx="467">
                  <c:v>34</c:v>
                </c:pt>
                <c:pt idx="468">
                  <c:v>32</c:v>
                </c:pt>
                <c:pt idx="469">
                  <c:v>31</c:v>
                </c:pt>
                <c:pt idx="470">
                  <c:v>32</c:v>
                </c:pt>
                <c:pt idx="471">
                  <c:v>30</c:v>
                </c:pt>
                <c:pt idx="472">
                  <c:v>30</c:v>
                </c:pt>
                <c:pt idx="473">
                  <c:v>33</c:v>
                </c:pt>
                <c:pt idx="474">
                  <c:v>32</c:v>
                </c:pt>
                <c:pt idx="475">
                  <c:v>33</c:v>
                </c:pt>
                <c:pt idx="476">
                  <c:v>32</c:v>
                </c:pt>
                <c:pt idx="477">
                  <c:v>32</c:v>
                </c:pt>
                <c:pt idx="478">
                  <c:v>32</c:v>
                </c:pt>
                <c:pt idx="479">
                  <c:v>30</c:v>
                </c:pt>
                <c:pt idx="480">
                  <c:v>31</c:v>
                </c:pt>
                <c:pt idx="481">
                  <c:v>33</c:v>
                </c:pt>
                <c:pt idx="482">
                  <c:v>30</c:v>
                </c:pt>
                <c:pt idx="483">
                  <c:v>33</c:v>
                </c:pt>
                <c:pt idx="484">
                  <c:v>33</c:v>
                </c:pt>
                <c:pt idx="485">
                  <c:v>32</c:v>
                </c:pt>
                <c:pt idx="486">
                  <c:v>32</c:v>
                </c:pt>
                <c:pt idx="487">
                  <c:v>30</c:v>
                </c:pt>
                <c:pt idx="488">
                  <c:v>30</c:v>
                </c:pt>
                <c:pt idx="489">
                  <c:v>32</c:v>
                </c:pt>
                <c:pt idx="490">
                  <c:v>32</c:v>
                </c:pt>
                <c:pt idx="491">
                  <c:v>33</c:v>
                </c:pt>
                <c:pt idx="492">
                  <c:v>30</c:v>
                </c:pt>
                <c:pt idx="493">
                  <c:v>30</c:v>
                </c:pt>
                <c:pt idx="494">
                  <c:v>32</c:v>
                </c:pt>
                <c:pt idx="495">
                  <c:v>30</c:v>
                </c:pt>
                <c:pt idx="496">
                  <c:v>32</c:v>
                </c:pt>
                <c:pt idx="497">
                  <c:v>30</c:v>
                </c:pt>
                <c:pt idx="498">
                  <c:v>32</c:v>
                </c:pt>
                <c:pt idx="499">
                  <c:v>32</c:v>
                </c:pt>
                <c:pt idx="500">
                  <c:v>33</c:v>
                </c:pt>
                <c:pt idx="501">
                  <c:v>32</c:v>
                </c:pt>
                <c:pt idx="502">
                  <c:v>31</c:v>
                </c:pt>
                <c:pt idx="503">
                  <c:v>30</c:v>
                </c:pt>
                <c:pt idx="504">
                  <c:v>33</c:v>
                </c:pt>
                <c:pt idx="505">
                  <c:v>32</c:v>
                </c:pt>
                <c:pt idx="506">
                  <c:v>34</c:v>
                </c:pt>
                <c:pt idx="507">
                  <c:v>31</c:v>
                </c:pt>
                <c:pt idx="508">
                  <c:v>32</c:v>
                </c:pt>
                <c:pt idx="509">
                  <c:v>30</c:v>
                </c:pt>
                <c:pt idx="510">
                  <c:v>31</c:v>
                </c:pt>
                <c:pt idx="511">
                  <c:v>32</c:v>
                </c:pt>
                <c:pt idx="512">
                  <c:v>32</c:v>
                </c:pt>
                <c:pt idx="513">
                  <c:v>31</c:v>
                </c:pt>
                <c:pt idx="514">
                  <c:v>30</c:v>
                </c:pt>
                <c:pt idx="515">
                  <c:v>33</c:v>
                </c:pt>
                <c:pt idx="516">
                  <c:v>31</c:v>
                </c:pt>
                <c:pt idx="517">
                  <c:v>32</c:v>
                </c:pt>
                <c:pt idx="518">
                  <c:v>32</c:v>
                </c:pt>
                <c:pt idx="519">
                  <c:v>32</c:v>
                </c:pt>
                <c:pt idx="520">
                  <c:v>32</c:v>
                </c:pt>
                <c:pt idx="521">
                  <c:v>32</c:v>
                </c:pt>
                <c:pt idx="522">
                  <c:v>33</c:v>
                </c:pt>
                <c:pt idx="523">
                  <c:v>31</c:v>
                </c:pt>
                <c:pt idx="524">
                  <c:v>31</c:v>
                </c:pt>
                <c:pt idx="525">
                  <c:v>31</c:v>
                </c:pt>
                <c:pt idx="526">
                  <c:v>32</c:v>
                </c:pt>
                <c:pt idx="527">
                  <c:v>33</c:v>
                </c:pt>
                <c:pt idx="528">
                  <c:v>32</c:v>
                </c:pt>
                <c:pt idx="529">
                  <c:v>32</c:v>
                </c:pt>
                <c:pt idx="530">
                  <c:v>31</c:v>
                </c:pt>
                <c:pt idx="531">
                  <c:v>33</c:v>
                </c:pt>
                <c:pt idx="532">
                  <c:v>31</c:v>
                </c:pt>
                <c:pt idx="533">
                  <c:v>30</c:v>
                </c:pt>
                <c:pt idx="534">
                  <c:v>33</c:v>
                </c:pt>
                <c:pt idx="535">
                  <c:v>33</c:v>
                </c:pt>
                <c:pt idx="536">
                  <c:v>31</c:v>
                </c:pt>
                <c:pt idx="537">
                  <c:v>31</c:v>
                </c:pt>
                <c:pt idx="538">
                  <c:v>30</c:v>
                </c:pt>
                <c:pt idx="539">
                  <c:v>33</c:v>
                </c:pt>
                <c:pt idx="540">
                  <c:v>30</c:v>
                </c:pt>
                <c:pt idx="541">
                  <c:v>32</c:v>
                </c:pt>
                <c:pt idx="542">
                  <c:v>33</c:v>
                </c:pt>
                <c:pt idx="543">
                  <c:v>32</c:v>
                </c:pt>
                <c:pt idx="544">
                  <c:v>32</c:v>
                </c:pt>
                <c:pt idx="545">
                  <c:v>33</c:v>
                </c:pt>
                <c:pt idx="546">
                  <c:v>32</c:v>
                </c:pt>
                <c:pt idx="547">
                  <c:v>33</c:v>
                </c:pt>
                <c:pt idx="548">
                  <c:v>30</c:v>
                </c:pt>
                <c:pt idx="549">
                  <c:v>32</c:v>
                </c:pt>
                <c:pt idx="550">
                  <c:v>33</c:v>
                </c:pt>
                <c:pt idx="551">
                  <c:v>32</c:v>
                </c:pt>
                <c:pt idx="552">
                  <c:v>32</c:v>
                </c:pt>
                <c:pt idx="553">
                  <c:v>32</c:v>
                </c:pt>
                <c:pt idx="554">
                  <c:v>30</c:v>
                </c:pt>
                <c:pt idx="555">
                  <c:v>32</c:v>
                </c:pt>
                <c:pt idx="556">
                  <c:v>31</c:v>
                </c:pt>
                <c:pt idx="557">
                  <c:v>32</c:v>
                </c:pt>
                <c:pt idx="558">
                  <c:v>33</c:v>
                </c:pt>
                <c:pt idx="559">
                  <c:v>33</c:v>
                </c:pt>
                <c:pt idx="560">
                  <c:v>33</c:v>
                </c:pt>
                <c:pt idx="561">
                  <c:v>30</c:v>
                </c:pt>
                <c:pt idx="562">
                  <c:v>30</c:v>
                </c:pt>
                <c:pt idx="563">
                  <c:v>30</c:v>
                </c:pt>
                <c:pt idx="564">
                  <c:v>30</c:v>
                </c:pt>
                <c:pt idx="565">
                  <c:v>31</c:v>
                </c:pt>
                <c:pt idx="566">
                  <c:v>32</c:v>
                </c:pt>
                <c:pt idx="567">
                  <c:v>31</c:v>
                </c:pt>
                <c:pt idx="568">
                  <c:v>33</c:v>
                </c:pt>
                <c:pt idx="569">
                  <c:v>30</c:v>
                </c:pt>
                <c:pt idx="570">
                  <c:v>30</c:v>
                </c:pt>
                <c:pt idx="571">
                  <c:v>32</c:v>
                </c:pt>
                <c:pt idx="572">
                  <c:v>34</c:v>
                </c:pt>
                <c:pt idx="573">
                  <c:v>34</c:v>
                </c:pt>
                <c:pt idx="574">
                  <c:v>32</c:v>
                </c:pt>
                <c:pt idx="575">
                  <c:v>31</c:v>
                </c:pt>
                <c:pt idx="576">
                  <c:v>32</c:v>
                </c:pt>
                <c:pt idx="577">
                  <c:v>30</c:v>
                </c:pt>
                <c:pt idx="578">
                  <c:v>34</c:v>
                </c:pt>
                <c:pt idx="579">
                  <c:v>32</c:v>
                </c:pt>
                <c:pt idx="580">
                  <c:v>30</c:v>
                </c:pt>
                <c:pt idx="581">
                  <c:v>30</c:v>
                </c:pt>
                <c:pt idx="582">
                  <c:v>31</c:v>
                </c:pt>
                <c:pt idx="583">
                  <c:v>30</c:v>
                </c:pt>
                <c:pt idx="584">
                  <c:v>32</c:v>
                </c:pt>
                <c:pt idx="585">
                  <c:v>30</c:v>
                </c:pt>
                <c:pt idx="586">
                  <c:v>33</c:v>
                </c:pt>
                <c:pt idx="587">
                  <c:v>30</c:v>
                </c:pt>
                <c:pt idx="588">
                  <c:v>33</c:v>
                </c:pt>
                <c:pt idx="589">
                  <c:v>32</c:v>
                </c:pt>
                <c:pt idx="590">
                  <c:v>32</c:v>
                </c:pt>
                <c:pt idx="591">
                  <c:v>31</c:v>
                </c:pt>
                <c:pt idx="592">
                  <c:v>33</c:v>
                </c:pt>
                <c:pt idx="593">
                  <c:v>33</c:v>
                </c:pt>
                <c:pt idx="594">
                  <c:v>32</c:v>
                </c:pt>
                <c:pt idx="595">
                  <c:v>32</c:v>
                </c:pt>
                <c:pt idx="596">
                  <c:v>31</c:v>
                </c:pt>
                <c:pt idx="597">
                  <c:v>33</c:v>
                </c:pt>
                <c:pt idx="598">
                  <c:v>32</c:v>
                </c:pt>
                <c:pt idx="599">
                  <c:v>31</c:v>
                </c:pt>
                <c:pt idx="600">
                  <c:v>31</c:v>
                </c:pt>
                <c:pt idx="601">
                  <c:v>32</c:v>
                </c:pt>
                <c:pt idx="602">
                  <c:v>32</c:v>
                </c:pt>
                <c:pt idx="603">
                  <c:v>31</c:v>
                </c:pt>
                <c:pt idx="604">
                  <c:v>31</c:v>
                </c:pt>
                <c:pt idx="605">
                  <c:v>30</c:v>
                </c:pt>
                <c:pt idx="606">
                  <c:v>33</c:v>
                </c:pt>
                <c:pt idx="607">
                  <c:v>32</c:v>
                </c:pt>
                <c:pt idx="608">
                  <c:v>31</c:v>
                </c:pt>
                <c:pt idx="609">
                  <c:v>32</c:v>
                </c:pt>
                <c:pt idx="610">
                  <c:v>31</c:v>
                </c:pt>
                <c:pt idx="611">
                  <c:v>33</c:v>
                </c:pt>
                <c:pt idx="612">
                  <c:v>30</c:v>
                </c:pt>
                <c:pt idx="613">
                  <c:v>32</c:v>
                </c:pt>
                <c:pt idx="614">
                  <c:v>32</c:v>
                </c:pt>
                <c:pt idx="615">
                  <c:v>32</c:v>
                </c:pt>
                <c:pt idx="616">
                  <c:v>33</c:v>
                </c:pt>
                <c:pt idx="617">
                  <c:v>32</c:v>
                </c:pt>
                <c:pt idx="618">
                  <c:v>32</c:v>
                </c:pt>
                <c:pt idx="619">
                  <c:v>30</c:v>
                </c:pt>
                <c:pt idx="620">
                  <c:v>33</c:v>
                </c:pt>
                <c:pt idx="621">
                  <c:v>33</c:v>
                </c:pt>
                <c:pt idx="622">
                  <c:v>30</c:v>
                </c:pt>
                <c:pt idx="623">
                  <c:v>32</c:v>
                </c:pt>
                <c:pt idx="624">
                  <c:v>30</c:v>
                </c:pt>
                <c:pt idx="625">
                  <c:v>32</c:v>
                </c:pt>
                <c:pt idx="626">
                  <c:v>34</c:v>
                </c:pt>
                <c:pt idx="627">
                  <c:v>32</c:v>
                </c:pt>
                <c:pt idx="628">
                  <c:v>32</c:v>
                </c:pt>
                <c:pt idx="629">
                  <c:v>32</c:v>
                </c:pt>
                <c:pt idx="630">
                  <c:v>32</c:v>
                </c:pt>
                <c:pt idx="631">
                  <c:v>32</c:v>
                </c:pt>
                <c:pt idx="632">
                  <c:v>30</c:v>
                </c:pt>
                <c:pt idx="633">
                  <c:v>30</c:v>
                </c:pt>
                <c:pt idx="634">
                  <c:v>32</c:v>
                </c:pt>
                <c:pt idx="635">
                  <c:v>31</c:v>
                </c:pt>
                <c:pt idx="636">
                  <c:v>31</c:v>
                </c:pt>
                <c:pt idx="637">
                  <c:v>30</c:v>
                </c:pt>
                <c:pt idx="638">
                  <c:v>34</c:v>
                </c:pt>
                <c:pt idx="639">
                  <c:v>32</c:v>
                </c:pt>
                <c:pt idx="640">
                  <c:v>32</c:v>
                </c:pt>
                <c:pt idx="641">
                  <c:v>32</c:v>
                </c:pt>
                <c:pt idx="642">
                  <c:v>30</c:v>
                </c:pt>
                <c:pt idx="643">
                  <c:v>33</c:v>
                </c:pt>
                <c:pt idx="644">
                  <c:v>33</c:v>
                </c:pt>
                <c:pt idx="645">
                  <c:v>31</c:v>
                </c:pt>
                <c:pt idx="646">
                  <c:v>33</c:v>
                </c:pt>
                <c:pt idx="647">
                  <c:v>31</c:v>
                </c:pt>
                <c:pt idx="648">
                  <c:v>31</c:v>
                </c:pt>
                <c:pt idx="649">
                  <c:v>32</c:v>
                </c:pt>
                <c:pt idx="650">
                  <c:v>31</c:v>
                </c:pt>
                <c:pt idx="651">
                  <c:v>31</c:v>
                </c:pt>
                <c:pt idx="652">
                  <c:v>31</c:v>
                </c:pt>
                <c:pt idx="653">
                  <c:v>32</c:v>
                </c:pt>
                <c:pt idx="654">
                  <c:v>30</c:v>
                </c:pt>
                <c:pt idx="655">
                  <c:v>32</c:v>
                </c:pt>
                <c:pt idx="656">
                  <c:v>33</c:v>
                </c:pt>
                <c:pt idx="657">
                  <c:v>32</c:v>
                </c:pt>
                <c:pt idx="658">
                  <c:v>30</c:v>
                </c:pt>
                <c:pt idx="659">
                  <c:v>31</c:v>
                </c:pt>
                <c:pt idx="660">
                  <c:v>33</c:v>
                </c:pt>
                <c:pt idx="661">
                  <c:v>32</c:v>
                </c:pt>
                <c:pt idx="662">
                  <c:v>30</c:v>
                </c:pt>
                <c:pt idx="663">
                  <c:v>33</c:v>
                </c:pt>
              </c:numCache>
            </c:numRef>
          </c:val>
          <c:smooth val="0"/>
          <c:extLst>
            <c:ext xmlns:c16="http://schemas.microsoft.com/office/drawing/2014/chart" uri="{C3380CC4-5D6E-409C-BE32-E72D297353CC}">
              <c16:uniqueId val="{00000000-ACEE-4314-9C61-16801C2C9DE6}"/>
            </c:ext>
          </c:extLst>
        </c:ser>
        <c:dLbls>
          <c:showLegendKey val="0"/>
          <c:showVal val="0"/>
          <c:showCatName val="0"/>
          <c:showSerName val="0"/>
          <c:showPercent val="0"/>
          <c:showBubbleSize val="0"/>
        </c:dLbls>
        <c:smooth val="0"/>
        <c:axId val="398750672"/>
        <c:axId val="398749840"/>
      </c:lineChart>
      <c:catAx>
        <c:axId val="39875067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398749840"/>
        <c:crosses val="autoZero"/>
        <c:auto val="1"/>
        <c:lblAlgn val="ctr"/>
        <c:lblOffset val="100"/>
        <c:noMultiLvlLbl val="0"/>
      </c:catAx>
      <c:valAx>
        <c:axId val="398749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398750672"/>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s-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dirty="0"/>
              <a:t>10 CIUDADES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lineChart>
        <c:grouping val="stacked"/>
        <c:varyColors val="0"/>
        <c:ser>
          <c:idx val="0"/>
          <c:order val="0"/>
          <c:spPr>
            <a:ln w="28575" cap="rnd">
              <a:solidFill>
                <a:schemeClr val="accent1"/>
              </a:solidFill>
              <a:round/>
            </a:ln>
            <a:effectLst/>
          </c:spPr>
          <c:marker>
            <c:symbol val="none"/>
          </c:marker>
          <c:val>
            <c:numRef>
              <c:f>'10 ciudades 5 pobladores .3 .7'!$A$2:$A$558</c:f>
              <c:numCache>
                <c:formatCode>General</c:formatCode>
                <c:ptCount val="557"/>
                <c:pt idx="0">
                  <c:v>55</c:v>
                </c:pt>
                <c:pt idx="1">
                  <c:v>48</c:v>
                </c:pt>
                <c:pt idx="2">
                  <c:v>54</c:v>
                </c:pt>
                <c:pt idx="3">
                  <c:v>51</c:v>
                </c:pt>
                <c:pt idx="4">
                  <c:v>50</c:v>
                </c:pt>
                <c:pt idx="5">
                  <c:v>50</c:v>
                </c:pt>
                <c:pt idx="6">
                  <c:v>47</c:v>
                </c:pt>
                <c:pt idx="7">
                  <c:v>53</c:v>
                </c:pt>
                <c:pt idx="8">
                  <c:v>50</c:v>
                </c:pt>
                <c:pt idx="9">
                  <c:v>43</c:v>
                </c:pt>
                <c:pt idx="10">
                  <c:v>47</c:v>
                </c:pt>
                <c:pt idx="11">
                  <c:v>36</c:v>
                </c:pt>
                <c:pt idx="12">
                  <c:v>47</c:v>
                </c:pt>
                <c:pt idx="13">
                  <c:v>48</c:v>
                </c:pt>
                <c:pt idx="14">
                  <c:v>47</c:v>
                </c:pt>
                <c:pt idx="15">
                  <c:v>47</c:v>
                </c:pt>
                <c:pt idx="16">
                  <c:v>45</c:v>
                </c:pt>
                <c:pt idx="17">
                  <c:v>42</c:v>
                </c:pt>
                <c:pt idx="18">
                  <c:v>46</c:v>
                </c:pt>
                <c:pt idx="19">
                  <c:v>50</c:v>
                </c:pt>
                <c:pt idx="20">
                  <c:v>48</c:v>
                </c:pt>
                <c:pt idx="21">
                  <c:v>46</c:v>
                </c:pt>
                <c:pt idx="22">
                  <c:v>46</c:v>
                </c:pt>
                <c:pt idx="23">
                  <c:v>47</c:v>
                </c:pt>
                <c:pt idx="24">
                  <c:v>46</c:v>
                </c:pt>
                <c:pt idx="25">
                  <c:v>50</c:v>
                </c:pt>
                <c:pt idx="26">
                  <c:v>50</c:v>
                </c:pt>
                <c:pt idx="27">
                  <c:v>52</c:v>
                </c:pt>
                <c:pt idx="28">
                  <c:v>49</c:v>
                </c:pt>
                <c:pt idx="29">
                  <c:v>50</c:v>
                </c:pt>
                <c:pt idx="30">
                  <c:v>45</c:v>
                </c:pt>
                <c:pt idx="31">
                  <c:v>45</c:v>
                </c:pt>
                <c:pt idx="32">
                  <c:v>48</c:v>
                </c:pt>
                <c:pt idx="33">
                  <c:v>41</c:v>
                </c:pt>
                <c:pt idx="34">
                  <c:v>41</c:v>
                </c:pt>
                <c:pt idx="35">
                  <c:v>47</c:v>
                </c:pt>
                <c:pt idx="36">
                  <c:v>45</c:v>
                </c:pt>
                <c:pt idx="37">
                  <c:v>42</c:v>
                </c:pt>
                <c:pt idx="38">
                  <c:v>42</c:v>
                </c:pt>
                <c:pt idx="39">
                  <c:v>44</c:v>
                </c:pt>
                <c:pt idx="40">
                  <c:v>32</c:v>
                </c:pt>
                <c:pt idx="41">
                  <c:v>44</c:v>
                </c:pt>
                <c:pt idx="42">
                  <c:v>45</c:v>
                </c:pt>
                <c:pt idx="43">
                  <c:v>52</c:v>
                </c:pt>
                <c:pt idx="44">
                  <c:v>47</c:v>
                </c:pt>
                <c:pt idx="45">
                  <c:v>45</c:v>
                </c:pt>
                <c:pt idx="46">
                  <c:v>47</c:v>
                </c:pt>
                <c:pt idx="47">
                  <c:v>44</c:v>
                </c:pt>
                <c:pt idx="48">
                  <c:v>44</c:v>
                </c:pt>
                <c:pt idx="49">
                  <c:v>43</c:v>
                </c:pt>
                <c:pt idx="50">
                  <c:v>43</c:v>
                </c:pt>
                <c:pt idx="51">
                  <c:v>31</c:v>
                </c:pt>
                <c:pt idx="52">
                  <c:v>35</c:v>
                </c:pt>
                <c:pt idx="53">
                  <c:v>37</c:v>
                </c:pt>
                <c:pt idx="54">
                  <c:v>40</c:v>
                </c:pt>
                <c:pt idx="55">
                  <c:v>41</c:v>
                </c:pt>
                <c:pt idx="56">
                  <c:v>37</c:v>
                </c:pt>
                <c:pt idx="57">
                  <c:v>28</c:v>
                </c:pt>
                <c:pt idx="58">
                  <c:v>40</c:v>
                </c:pt>
                <c:pt idx="59">
                  <c:v>40</c:v>
                </c:pt>
                <c:pt idx="60">
                  <c:v>43</c:v>
                </c:pt>
                <c:pt idx="61">
                  <c:v>43</c:v>
                </c:pt>
                <c:pt idx="62">
                  <c:v>46</c:v>
                </c:pt>
                <c:pt idx="63">
                  <c:v>43</c:v>
                </c:pt>
                <c:pt idx="64">
                  <c:v>46</c:v>
                </c:pt>
                <c:pt idx="65">
                  <c:v>45</c:v>
                </c:pt>
                <c:pt idx="66">
                  <c:v>46</c:v>
                </c:pt>
                <c:pt idx="67">
                  <c:v>47</c:v>
                </c:pt>
                <c:pt idx="68">
                  <c:v>48</c:v>
                </c:pt>
                <c:pt idx="69">
                  <c:v>49</c:v>
                </c:pt>
                <c:pt idx="70">
                  <c:v>54</c:v>
                </c:pt>
                <c:pt idx="71">
                  <c:v>48</c:v>
                </c:pt>
                <c:pt idx="72">
                  <c:v>47</c:v>
                </c:pt>
                <c:pt idx="73">
                  <c:v>49</c:v>
                </c:pt>
                <c:pt idx="74">
                  <c:v>50</c:v>
                </c:pt>
                <c:pt idx="75">
                  <c:v>49</c:v>
                </c:pt>
                <c:pt idx="76">
                  <c:v>51</c:v>
                </c:pt>
                <c:pt idx="77">
                  <c:v>48</c:v>
                </c:pt>
                <c:pt idx="78">
                  <c:v>49</c:v>
                </c:pt>
                <c:pt idx="79">
                  <c:v>45</c:v>
                </c:pt>
                <c:pt idx="80">
                  <c:v>48</c:v>
                </c:pt>
                <c:pt idx="81">
                  <c:v>47</c:v>
                </c:pt>
                <c:pt idx="82">
                  <c:v>46</c:v>
                </c:pt>
                <c:pt idx="83">
                  <c:v>46</c:v>
                </c:pt>
                <c:pt idx="84">
                  <c:v>48</c:v>
                </c:pt>
                <c:pt idx="85">
                  <c:v>47</c:v>
                </c:pt>
                <c:pt idx="86">
                  <c:v>45</c:v>
                </c:pt>
                <c:pt idx="87">
                  <c:v>45</c:v>
                </c:pt>
                <c:pt idx="88">
                  <c:v>44</c:v>
                </c:pt>
                <c:pt idx="89">
                  <c:v>48</c:v>
                </c:pt>
                <c:pt idx="90">
                  <c:v>48</c:v>
                </c:pt>
                <c:pt idx="91">
                  <c:v>49</c:v>
                </c:pt>
                <c:pt idx="92">
                  <c:v>47</c:v>
                </c:pt>
                <c:pt idx="93">
                  <c:v>46</c:v>
                </c:pt>
                <c:pt idx="94">
                  <c:v>47</c:v>
                </c:pt>
                <c:pt idx="95">
                  <c:v>47</c:v>
                </c:pt>
                <c:pt idx="96">
                  <c:v>43</c:v>
                </c:pt>
                <c:pt idx="97">
                  <c:v>44</c:v>
                </c:pt>
                <c:pt idx="98">
                  <c:v>46</c:v>
                </c:pt>
                <c:pt idx="99">
                  <c:v>52</c:v>
                </c:pt>
                <c:pt idx="100">
                  <c:v>53</c:v>
                </c:pt>
                <c:pt idx="101">
                  <c:v>49</c:v>
                </c:pt>
                <c:pt idx="102">
                  <c:v>47</c:v>
                </c:pt>
                <c:pt idx="103">
                  <c:v>48</c:v>
                </c:pt>
                <c:pt idx="104">
                  <c:v>46</c:v>
                </c:pt>
                <c:pt idx="105">
                  <c:v>48</c:v>
                </c:pt>
                <c:pt idx="106">
                  <c:v>49</c:v>
                </c:pt>
                <c:pt idx="107">
                  <c:v>47</c:v>
                </c:pt>
                <c:pt idx="108">
                  <c:v>46</c:v>
                </c:pt>
                <c:pt idx="109">
                  <c:v>45</c:v>
                </c:pt>
                <c:pt idx="110">
                  <c:v>46</c:v>
                </c:pt>
                <c:pt idx="111">
                  <c:v>45</c:v>
                </c:pt>
                <c:pt idx="112">
                  <c:v>43</c:v>
                </c:pt>
                <c:pt idx="113">
                  <c:v>46</c:v>
                </c:pt>
                <c:pt idx="114">
                  <c:v>46</c:v>
                </c:pt>
                <c:pt idx="115">
                  <c:v>50</c:v>
                </c:pt>
                <c:pt idx="116">
                  <c:v>48</c:v>
                </c:pt>
                <c:pt idx="117">
                  <c:v>48</c:v>
                </c:pt>
                <c:pt idx="118">
                  <c:v>50</c:v>
                </c:pt>
                <c:pt idx="119">
                  <c:v>53</c:v>
                </c:pt>
                <c:pt idx="120">
                  <c:v>51</c:v>
                </c:pt>
                <c:pt idx="121">
                  <c:v>46</c:v>
                </c:pt>
                <c:pt idx="122">
                  <c:v>49</c:v>
                </c:pt>
                <c:pt idx="123">
                  <c:v>48</c:v>
                </c:pt>
                <c:pt idx="124">
                  <c:v>47</c:v>
                </c:pt>
                <c:pt idx="125">
                  <c:v>48</c:v>
                </c:pt>
                <c:pt idx="126">
                  <c:v>45</c:v>
                </c:pt>
                <c:pt idx="127">
                  <c:v>46</c:v>
                </c:pt>
                <c:pt idx="128">
                  <c:v>43</c:v>
                </c:pt>
                <c:pt idx="129">
                  <c:v>48</c:v>
                </c:pt>
                <c:pt idx="130">
                  <c:v>46</c:v>
                </c:pt>
                <c:pt idx="131">
                  <c:v>49</c:v>
                </c:pt>
                <c:pt idx="132">
                  <c:v>48</c:v>
                </c:pt>
                <c:pt idx="133">
                  <c:v>43</c:v>
                </c:pt>
                <c:pt idx="134">
                  <c:v>45</c:v>
                </c:pt>
                <c:pt idx="135">
                  <c:v>46</c:v>
                </c:pt>
                <c:pt idx="136">
                  <c:v>47</c:v>
                </c:pt>
                <c:pt idx="137">
                  <c:v>47</c:v>
                </c:pt>
                <c:pt idx="138">
                  <c:v>49</c:v>
                </c:pt>
                <c:pt idx="139">
                  <c:v>47</c:v>
                </c:pt>
                <c:pt idx="140">
                  <c:v>46</c:v>
                </c:pt>
                <c:pt idx="141">
                  <c:v>46</c:v>
                </c:pt>
                <c:pt idx="142">
                  <c:v>49</c:v>
                </c:pt>
                <c:pt idx="143">
                  <c:v>46</c:v>
                </c:pt>
                <c:pt idx="144">
                  <c:v>45</c:v>
                </c:pt>
                <c:pt idx="145">
                  <c:v>42</c:v>
                </c:pt>
                <c:pt idx="146">
                  <c:v>47</c:v>
                </c:pt>
                <c:pt idx="147">
                  <c:v>46</c:v>
                </c:pt>
                <c:pt idx="148">
                  <c:v>50</c:v>
                </c:pt>
                <c:pt idx="149">
                  <c:v>53</c:v>
                </c:pt>
                <c:pt idx="150">
                  <c:v>55</c:v>
                </c:pt>
                <c:pt idx="151">
                  <c:v>51</c:v>
                </c:pt>
                <c:pt idx="152">
                  <c:v>47</c:v>
                </c:pt>
                <c:pt idx="153">
                  <c:v>48</c:v>
                </c:pt>
                <c:pt idx="154">
                  <c:v>50</c:v>
                </c:pt>
                <c:pt idx="155">
                  <c:v>47</c:v>
                </c:pt>
                <c:pt idx="156">
                  <c:v>45</c:v>
                </c:pt>
                <c:pt idx="157">
                  <c:v>44</c:v>
                </c:pt>
                <c:pt idx="158">
                  <c:v>48</c:v>
                </c:pt>
                <c:pt idx="159">
                  <c:v>42</c:v>
                </c:pt>
                <c:pt idx="160">
                  <c:v>39</c:v>
                </c:pt>
                <c:pt idx="161">
                  <c:v>39</c:v>
                </c:pt>
                <c:pt idx="162">
                  <c:v>40</c:v>
                </c:pt>
                <c:pt idx="163">
                  <c:v>43</c:v>
                </c:pt>
                <c:pt idx="164">
                  <c:v>42</c:v>
                </c:pt>
                <c:pt idx="165">
                  <c:v>44</c:v>
                </c:pt>
                <c:pt idx="166">
                  <c:v>42</c:v>
                </c:pt>
                <c:pt idx="167">
                  <c:v>42</c:v>
                </c:pt>
                <c:pt idx="168">
                  <c:v>45</c:v>
                </c:pt>
                <c:pt idx="169">
                  <c:v>46</c:v>
                </c:pt>
                <c:pt idx="170">
                  <c:v>43</c:v>
                </c:pt>
                <c:pt idx="171">
                  <c:v>45</c:v>
                </c:pt>
                <c:pt idx="172">
                  <c:v>48</c:v>
                </c:pt>
                <c:pt idx="173">
                  <c:v>49</c:v>
                </c:pt>
                <c:pt idx="174">
                  <c:v>53</c:v>
                </c:pt>
                <c:pt idx="175">
                  <c:v>51</c:v>
                </c:pt>
                <c:pt idx="176">
                  <c:v>46</c:v>
                </c:pt>
                <c:pt idx="177">
                  <c:v>44</c:v>
                </c:pt>
                <c:pt idx="178">
                  <c:v>42</c:v>
                </c:pt>
                <c:pt idx="179">
                  <c:v>42</c:v>
                </c:pt>
                <c:pt idx="180">
                  <c:v>40</c:v>
                </c:pt>
                <c:pt idx="181">
                  <c:v>39</c:v>
                </c:pt>
                <c:pt idx="182">
                  <c:v>41</c:v>
                </c:pt>
                <c:pt idx="183">
                  <c:v>41</c:v>
                </c:pt>
                <c:pt idx="184">
                  <c:v>45</c:v>
                </c:pt>
                <c:pt idx="185">
                  <c:v>45</c:v>
                </c:pt>
                <c:pt idx="186">
                  <c:v>44</c:v>
                </c:pt>
                <c:pt idx="187">
                  <c:v>48</c:v>
                </c:pt>
                <c:pt idx="188">
                  <c:v>51</c:v>
                </c:pt>
                <c:pt idx="189">
                  <c:v>47</c:v>
                </c:pt>
                <c:pt idx="190">
                  <c:v>49</c:v>
                </c:pt>
                <c:pt idx="191">
                  <c:v>49</c:v>
                </c:pt>
                <c:pt idx="192">
                  <c:v>45</c:v>
                </c:pt>
                <c:pt idx="193">
                  <c:v>47</c:v>
                </c:pt>
                <c:pt idx="194">
                  <c:v>53</c:v>
                </c:pt>
                <c:pt idx="195">
                  <c:v>49</c:v>
                </c:pt>
                <c:pt idx="196">
                  <c:v>47</c:v>
                </c:pt>
                <c:pt idx="197">
                  <c:v>43</c:v>
                </c:pt>
                <c:pt idx="198">
                  <c:v>43</c:v>
                </c:pt>
                <c:pt idx="199">
                  <c:v>48</c:v>
                </c:pt>
                <c:pt idx="200">
                  <c:v>53</c:v>
                </c:pt>
                <c:pt idx="201">
                  <c:v>55</c:v>
                </c:pt>
                <c:pt idx="202">
                  <c:v>54</c:v>
                </c:pt>
                <c:pt idx="203">
                  <c:v>48</c:v>
                </c:pt>
                <c:pt idx="204">
                  <c:v>49</c:v>
                </c:pt>
                <c:pt idx="205">
                  <c:v>46</c:v>
                </c:pt>
                <c:pt idx="206">
                  <c:v>47</c:v>
                </c:pt>
                <c:pt idx="207">
                  <c:v>49</c:v>
                </c:pt>
                <c:pt idx="208">
                  <c:v>47</c:v>
                </c:pt>
                <c:pt idx="209">
                  <c:v>47</c:v>
                </c:pt>
                <c:pt idx="210">
                  <c:v>44</c:v>
                </c:pt>
                <c:pt idx="211">
                  <c:v>44</c:v>
                </c:pt>
                <c:pt idx="212">
                  <c:v>46</c:v>
                </c:pt>
                <c:pt idx="213">
                  <c:v>49</c:v>
                </c:pt>
                <c:pt idx="214">
                  <c:v>46</c:v>
                </c:pt>
                <c:pt idx="215">
                  <c:v>45</c:v>
                </c:pt>
                <c:pt idx="216">
                  <c:v>49</c:v>
                </c:pt>
                <c:pt idx="217">
                  <c:v>48</c:v>
                </c:pt>
                <c:pt idx="218">
                  <c:v>52</c:v>
                </c:pt>
                <c:pt idx="219">
                  <c:v>49</c:v>
                </c:pt>
                <c:pt idx="220">
                  <c:v>50</c:v>
                </c:pt>
                <c:pt idx="221">
                  <c:v>51</c:v>
                </c:pt>
                <c:pt idx="222">
                  <c:v>50</c:v>
                </c:pt>
                <c:pt idx="223">
                  <c:v>48</c:v>
                </c:pt>
                <c:pt idx="224">
                  <c:v>48</c:v>
                </c:pt>
                <c:pt idx="225">
                  <c:v>44</c:v>
                </c:pt>
                <c:pt idx="226">
                  <c:v>48</c:v>
                </c:pt>
                <c:pt idx="227">
                  <c:v>49</c:v>
                </c:pt>
                <c:pt idx="228">
                  <c:v>44</c:v>
                </c:pt>
                <c:pt idx="229">
                  <c:v>44</c:v>
                </c:pt>
                <c:pt idx="230">
                  <c:v>50</c:v>
                </c:pt>
                <c:pt idx="231">
                  <c:v>52</c:v>
                </c:pt>
                <c:pt idx="232">
                  <c:v>52</c:v>
                </c:pt>
                <c:pt idx="233">
                  <c:v>52</c:v>
                </c:pt>
                <c:pt idx="234">
                  <c:v>48</c:v>
                </c:pt>
                <c:pt idx="235">
                  <c:v>51</c:v>
                </c:pt>
                <c:pt idx="236">
                  <c:v>51</c:v>
                </c:pt>
                <c:pt idx="237">
                  <c:v>48</c:v>
                </c:pt>
                <c:pt idx="238">
                  <c:v>45</c:v>
                </c:pt>
                <c:pt idx="239">
                  <c:v>43</c:v>
                </c:pt>
                <c:pt idx="240">
                  <c:v>44</c:v>
                </c:pt>
                <c:pt idx="241">
                  <c:v>46</c:v>
                </c:pt>
                <c:pt idx="242">
                  <c:v>50</c:v>
                </c:pt>
                <c:pt idx="243">
                  <c:v>52</c:v>
                </c:pt>
                <c:pt idx="244">
                  <c:v>49</c:v>
                </c:pt>
                <c:pt idx="245">
                  <c:v>50</c:v>
                </c:pt>
                <c:pt idx="246">
                  <c:v>53</c:v>
                </c:pt>
                <c:pt idx="247">
                  <c:v>50</c:v>
                </c:pt>
                <c:pt idx="248">
                  <c:v>50</c:v>
                </c:pt>
                <c:pt idx="249">
                  <c:v>51</c:v>
                </c:pt>
                <c:pt idx="250">
                  <c:v>47</c:v>
                </c:pt>
                <c:pt idx="251">
                  <c:v>46</c:v>
                </c:pt>
                <c:pt idx="252">
                  <c:v>47</c:v>
                </c:pt>
                <c:pt idx="253">
                  <c:v>46</c:v>
                </c:pt>
                <c:pt idx="254">
                  <c:v>46</c:v>
                </c:pt>
                <c:pt idx="255">
                  <c:v>46</c:v>
                </c:pt>
                <c:pt idx="256">
                  <c:v>49</c:v>
                </c:pt>
                <c:pt idx="257">
                  <c:v>46</c:v>
                </c:pt>
                <c:pt idx="258">
                  <c:v>46</c:v>
                </c:pt>
                <c:pt idx="259">
                  <c:v>49</c:v>
                </c:pt>
                <c:pt idx="260">
                  <c:v>50</c:v>
                </c:pt>
                <c:pt idx="261">
                  <c:v>49</c:v>
                </c:pt>
                <c:pt idx="262">
                  <c:v>48</c:v>
                </c:pt>
                <c:pt idx="263">
                  <c:v>47</c:v>
                </c:pt>
                <c:pt idx="264">
                  <c:v>46</c:v>
                </c:pt>
                <c:pt idx="265">
                  <c:v>45</c:v>
                </c:pt>
                <c:pt idx="266">
                  <c:v>48</c:v>
                </c:pt>
                <c:pt idx="267">
                  <c:v>48</c:v>
                </c:pt>
                <c:pt idx="268">
                  <c:v>53</c:v>
                </c:pt>
                <c:pt idx="269">
                  <c:v>53</c:v>
                </c:pt>
                <c:pt idx="270">
                  <c:v>51</c:v>
                </c:pt>
                <c:pt idx="271">
                  <c:v>50</c:v>
                </c:pt>
                <c:pt idx="272">
                  <c:v>47</c:v>
                </c:pt>
                <c:pt idx="273">
                  <c:v>48</c:v>
                </c:pt>
                <c:pt idx="274">
                  <c:v>50</c:v>
                </c:pt>
                <c:pt idx="275">
                  <c:v>50</c:v>
                </c:pt>
                <c:pt idx="276">
                  <c:v>52</c:v>
                </c:pt>
                <c:pt idx="277">
                  <c:v>48</c:v>
                </c:pt>
                <c:pt idx="278">
                  <c:v>42</c:v>
                </c:pt>
                <c:pt idx="279">
                  <c:v>40</c:v>
                </c:pt>
                <c:pt idx="280">
                  <c:v>42</c:v>
                </c:pt>
                <c:pt idx="281">
                  <c:v>41</c:v>
                </c:pt>
                <c:pt idx="282">
                  <c:v>43</c:v>
                </c:pt>
                <c:pt idx="283">
                  <c:v>43</c:v>
                </c:pt>
                <c:pt idx="284">
                  <c:v>45</c:v>
                </c:pt>
                <c:pt idx="285">
                  <c:v>46</c:v>
                </c:pt>
                <c:pt idx="286">
                  <c:v>46</c:v>
                </c:pt>
                <c:pt idx="287">
                  <c:v>46</c:v>
                </c:pt>
                <c:pt idx="288">
                  <c:v>46</c:v>
                </c:pt>
                <c:pt idx="289">
                  <c:v>47</c:v>
                </c:pt>
                <c:pt idx="290">
                  <c:v>45</c:v>
                </c:pt>
                <c:pt idx="291">
                  <c:v>46</c:v>
                </c:pt>
                <c:pt idx="292">
                  <c:v>48</c:v>
                </c:pt>
                <c:pt idx="293">
                  <c:v>44</c:v>
                </c:pt>
                <c:pt idx="294">
                  <c:v>40</c:v>
                </c:pt>
                <c:pt idx="295">
                  <c:v>41</c:v>
                </c:pt>
                <c:pt idx="296">
                  <c:v>48</c:v>
                </c:pt>
                <c:pt idx="297">
                  <c:v>43</c:v>
                </c:pt>
                <c:pt idx="298">
                  <c:v>46</c:v>
                </c:pt>
                <c:pt idx="299">
                  <c:v>48</c:v>
                </c:pt>
                <c:pt idx="300">
                  <c:v>48</c:v>
                </c:pt>
                <c:pt idx="301">
                  <c:v>46</c:v>
                </c:pt>
                <c:pt idx="302">
                  <c:v>47</c:v>
                </c:pt>
                <c:pt idx="303">
                  <c:v>49</c:v>
                </c:pt>
                <c:pt idx="304">
                  <c:v>49</c:v>
                </c:pt>
                <c:pt idx="305">
                  <c:v>51</c:v>
                </c:pt>
                <c:pt idx="306">
                  <c:v>51</c:v>
                </c:pt>
                <c:pt idx="307">
                  <c:v>49</c:v>
                </c:pt>
                <c:pt idx="308">
                  <c:v>48</c:v>
                </c:pt>
                <c:pt idx="309">
                  <c:v>48</c:v>
                </c:pt>
                <c:pt idx="310">
                  <c:v>51</c:v>
                </c:pt>
                <c:pt idx="311">
                  <c:v>49</c:v>
                </c:pt>
                <c:pt idx="312">
                  <c:v>51</c:v>
                </c:pt>
                <c:pt idx="313">
                  <c:v>47</c:v>
                </c:pt>
                <c:pt idx="314">
                  <c:v>48</c:v>
                </c:pt>
                <c:pt idx="315">
                  <c:v>46</c:v>
                </c:pt>
                <c:pt idx="316">
                  <c:v>50</c:v>
                </c:pt>
                <c:pt idx="317">
                  <c:v>47</c:v>
                </c:pt>
                <c:pt idx="318">
                  <c:v>46</c:v>
                </c:pt>
                <c:pt idx="319">
                  <c:v>49</c:v>
                </c:pt>
                <c:pt idx="320">
                  <c:v>53</c:v>
                </c:pt>
                <c:pt idx="321">
                  <c:v>52</c:v>
                </c:pt>
                <c:pt idx="322">
                  <c:v>52</c:v>
                </c:pt>
                <c:pt idx="323">
                  <c:v>53</c:v>
                </c:pt>
                <c:pt idx="324">
                  <c:v>51</c:v>
                </c:pt>
                <c:pt idx="325">
                  <c:v>53</c:v>
                </c:pt>
                <c:pt idx="326">
                  <c:v>48</c:v>
                </c:pt>
                <c:pt idx="327">
                  <c:v>50</c:v>
                </c:pt>
                <c:pt idx="328">
                  <c:v>49</c:v>
                </c:pt>
                <c:pt idx="329">
                  <c:v>48</c:v>
                </c:pt>
                <c:pt idx="330">
                  <c:v>48</c:v>
                </c:pt>
                <c:pt idx="331">
                  <c:v>49</c:v>
                </c:pt>
                <c:pt idx="332">
                  <c:v>49</c:v>
                </c:pt>
                <c:pt idx="333">
                  <c:v>48</c:v>
                </c:pt>
                <c:pt idx="334">
                  <c:v>46</c:v>
                </c:pt>
                <c:pt idx="335">
                  <c:v>49</c:v>
                </c:pt>
                <c:pt idx="336">
                  <c:v>48</c:v>
                </c:pt>
                <c:pt idx="337">
                  <c:v>46</c:v>
                </c:pt>
                <c:pt idx="338">
                  <c:v>48</c:v>
                </c:pt>
                <c:pt idx="339">
                  <c:v>53</c:v>
                </c:pt>
                <c:pt idx="340">
                  <c:v>51</c:v>
                </c:pt>
                <c:pt idx="341">
                  <c:v>48</c:v>
                </c:pt>
                <c:pt idx="342">
                  <c:v>46</c:v>
                </c:pt>
                <c:pt idx="343">
                  <c:v>44</c:v>
                </c:pt>
                <c:pt idx="344">
                  <c:v>45</c:v>
                </c:pt>
                <c:pt idx="345">
                  <c:v>48</c:v>
                </c:pt>
                <c:pt idx="346">
                  <c:v>49</c:v>
                </c:pt>
                <c:pt idx="347">
                  <c:v>53</c:v>
                </c:pt>
                <c:pt idx="348">
                  <c:v>51</c:v>
                </c:pt>
                <c:pt idx="349">
                  <c:v>48</c:v>
                </c:pt>
                <c:pt idx="350">
                  <c:v>47</c:v>
                </c:pt>
                <c:pt idx="351">
                  <c:v>46</c:v>
                </c:pt>
                <c:pt idx="352">
                  <c:v>48</c:v>
                </c:pt>
                <c:pt idx="353">
                  <c:v>47</c:v>
                </c:pt>
                <c:pt idx="354">
                  <c:v>49</c:v>
                </c:pt>
                <c:pt idx="355">
                  <c:v>47</c:v>
                </c:pt>
                <c:pt idx="356">
                  <c:v>51</c:v>
                </c:pt>
                <c:pt idx="357">
                  <c:v>48</c:v>
                </c:pt>
                <c:pt idx="358">
                  <c:v>50</c:v>
                </c:pt>
                <c:pt idx="359">
                  <c:v>53</c:v>
                </c:pt>
                <c:pt idx="360">
                  <c:v>53</c:v>
                </c:pt>
                <c:pt idx="361">
                  <c:v>56</c:v>
                </c:pt>
                <c:pt idx="362">
                  <c:v>54</c:v>
                </c:pt>
                <c:pt idx="363">
                  <c:v>49</c:v>
                </c:pt>
                <c:pt idx="364">
                  <c:v>53</c:v>
                </c:pt>
                <c:pt idx="365">
                  <c:v>49</c:v>
                </c:pt>
                <c:pt idx="366">
                  <c:v>49</c:v>
                </c:pt>
                <c:pt idx="367">
                  <c:v>48</c:v>
                </c:pt>
                <c:pt idx="368">
                  <c:v>46</c:v>
                </c:pt>
                <c:pt idx="369">
                  <c:v>48</c:v>
                </c:pt>
                <c:pt idx="370">
                  <c:v>47</c:v>
                </c:pt>
                <c:pt idx="371">
                  <c:v>45</c:v>
                </c:pt>
                <c:pt idx="372">
                  <c:v>43</c:v>
                </c:pt>
                <c:pt idx="373">
                  <c:v>45</c:v>
                </c:pt>
                <c:pt idx="374">
                  <c:v>46</c:v>
                </c:pt>
                <c:pt idx="375">
                  <c:v>47</c:v>
                </c:pt>
                <c:pt idx="376">
                  <c:v>47</c:v>
                </c:pt>
                <c:pt idx="377">
                  <c:v>48</c:v>
                </c:pt>
                <c:pt idx="378">
                  <c:v>42</c:v>
                </c:pt>
                <c:pt idx="379">
                  <c:v>44</c:v>
                </c:pt>
                <c:pt idx="380">
                  <c:v>46</c:v>
                </c:pt>
                <c:pt idx="381">
                  <c:v>49</c:v>
                </c:pt>
                <c:pt idx="382">
                  <c:v>45</c:v>
                </c:pt>
                <c:pt idx="383">
                  <c:v>48</c:v>
                </c:pt>
                <c:pt idx="384">
                  <c:v>48</c:v>
                </c:pt>
                <c:pt idx="385">
                  <c:v>45</c:v>
                </c:pt>
                <c:pt idx="386">
                  <c:v>43</c:v>
                </c:pt>
                <c:pt idx="387">
                  <c:v>44</c:v>
                </c:pt>
                <c:pt idx="388">
                  <c:v>46</c:v>
                </c:pt>
                <c:pt idx="389">
                  <c:v>47</c:v>
                </c:pt>
                <c:pt idx="390">
                  <c:v>47</c:v>
                </c:pt>
                <c:pt idx="391">
                  <c:v>48</c:v>
                </c:pt>
                <c:pt idx="392">
                  <c:v>50</c:v>
                </c:pt>
                <c:pt idx="393">
                  <c:v>47</c:v>
                </c:pt>
                <c:pt idx="394">
                  <c:v>49</c:v>
                </c:pt>
                <c:pt idx="395">
                  <c:v>51</c:v>
                </c:pt>
                <c:pt idx="396">
                  <c:v>45</c:v>
                </c:pt>
                <c:pt idx="397">
                  <c:v>50</c:v>
                </c:pt>
                <c:pt idx="398">
                  <c:v>46</c:v>
                </c:pt>
                <c:pt idx="399">
                  <c:v>42</c:v>
                </c:pt>
                <c:pt idx="400">
                  <c:v>42</c:v>
                </c:pt>
                <c:pt idx="401">
                  <c:v>44</c:v>
                </c:pt>
                <c:pt idx="402">
                  <c:v>44</c:v>
                </c:pt>
                <c:pt idx="403">
                  <c:v>51</c:v>
                </c:pt>
                <c:pt idx="404">
                  <c:v>51</c:v>
                </c:pt>
                <c:pt idx="405">
                  <c:v>53</c:v>
                </c:pt>
                <c:pt idx="406">
                  <c:v>50</c:v>
                </c:pt>
                <c:pt idx="407">
                  <c:v>56</c:v>
                </c:pt>
                <c:pt idx="408">
                  <c:v>57</c:v>
                </c:pt>
                <c:pt idx="409">
                  <c:v>54</c:v>
                </c:pt>
                <c:pt idx="410">
                  <c:v>52</c:v>
                </c:pt>
                <c:pt idx="411">
                  <c:v>52</c:v>
                </c:pt>
                <c:pt idx="412">
                  <c:v>47</c:v>
                </c:pt>
                <c:pt idx="413">
                  <c:v>50</c:v>
                </c:pt>
                <c:pt idx="414">
                  <c:v>52</c:v>
                </c:pt>
                <c:pt idx="415">
                  <c:v>53</c:v>
                </c:pt>
                <c:pt idx="416">
                  <c:v>52</c:v>
                </c:pt>
                <c:pt idx="417">
                  <c:v>55</c:v>
                </c:pt>
                <c:pt idx="418">
                  <c:v>54</c:v>
                </c:pt>
                <c:pt idx="419">
                  <c:v>50</c:v>
                </c:pt>
                <c:pt idx="420">
                  <c:v>50</c:v>
                </c:pt>
                <c:pt idx="421">
                  <c:v>47</c:v>
                </c:pt>
                <c:pt idx="422">
                  <c:v>45</c:v>
                </c:pt>
                <c:pt idx="423">
                  <c:v>42</c:v>
                </c:pt>
                <c:pt idx="424">
                  <c:v>47</c:v>
                </c:pt>
                <c:pt idx="425">
                  <c:v>44</c:v>
                </c:pt>
                <c:pt idx="426">
                  <c:v>45</c:v>
                </c:pt>
                <c:pt idx="427">
                  <c:v>46</c:v>
                </c:pt>
                <c:pt idx="428">
                  <c:v>50</c:v>
                </c:pt>
                <c:pt idx="429">
                  <c:v>51</c:v>
                </c:pt>
                <c:pt idx="430">
                  <c:v>49</c:v>
                </c:pt>
                <c:pt idx="431">
                  <c:v>48</c:v>
                </c:pt>
                <c:pt idx="432">
                  <c:v>50</c:v>
                </c:pt>
                <c:pt idx="433">
                  <c:v>47</c:v>
                </c:pt>
                <c:pt idx="434">
                  <c:v>50</c:v>
                </c:pt>
                <c:pt idx="435">
                  <c:v>50</c:v>
                </c:pt>
                <c:pt idx="436">
                  <c:v>48</c:v>
                </c:pt>
                <c:pt idx="437">
                  <c:v>49</c:v>
                </c:pt>
                <c:pt idx="438">
                  <c:v>45</c:v>
                </c:pt>
                <c:pt idx="439">
                  <c:v>46</c:v>
                </c:pt>
                <c:pt idx="440">
                  <c:v>49</c:v>
                </c:pt>
                <c:pt idx="441">
                  <c:v>46</c:v>
                </c:pt>
                <c:pt idx="442">
                  <c:v>48</c:v>
                </c:pt>
                <c:pt idx="443">
                  <c:v>47</c:v>
                </c:pt>
                <c:pt idx="444">
                  <c:v>52</c:v>
                </c:pt>
                <c:pt idx="445">
                  <c:v>50</c:v>
                </c:pt>
                <c:pt idx="446">
                  <c:v>50</c:v>
                </c:pt>
                <c:pt idx="447">
                  <c:v>47</c:v>
                </c:pt>
                <c:pt idx="448">
                  <c:v>50</c:v>
                </c:pt>
                <c:pt idx="449">
                  <c:v>45</c:v>
                </c:pt>
                <c:pt idx="450">
                  <c:v>44</c:v>
                </c:pt>
                <c:pt idx="451">
                  <c:v>43</c:v>
                </c:pt>
                <c:pt idx="452">
                  <c:v>45</c:v>
                </c:pt>
                <c:pt idx="453">
                  <c:v>42</c:v>
                </c:pt>
                <c:pt idx="454">
                  <c:v>46</c:v>
                </c:pt>
                <c:pt idx="455">
                  <c:v>44</c:v>
                </c:pt>
                <c:pt idx="456">
                  <c:v>43</c:v>
                </c:pt>
                <c:pt idx="457">
                  <c:v>41</c:v>
                </c:pt>
                <c:pt idx="458">
                  <c:v>43</c:v>
                </c:pt>
                <c:pt idx="459">
                  <c:v>43</c:v>
                </c:pt>
                <c:pt idx="460">
                  <c:v>42</c:v>
                </c:pt>
                <c:pt idx="461">
                  <c:v>47</c:v>
                </c:pt>
                <c:pt idx="462">
                  <c:v>49</c:v>
                </c:pt>
                <c:pt idx="463">
                  <c:v>42</c:v>
                </c:pt>
                <c:pt idx="464">
                  <c:v>45</c:v>
                </c:pt>
                <c:pt idx="465">
                  <c:v>46</c:v>
                </c:pt>
                <c:pt idx="466">
                  <c:v>48</c:v>
                </c:pt>
                <c:pt idx="467">
                  <c:v>51</c:v>
                </c:pt>
                <c:pt idx="468">
                  <c:v>48</c:v>
                </c:pt>
                <c:pt idx="469">
                  <c:v>47</c:v>
                </c:pt>
                <c:pt idx="470">
                  <c:v>49</c:v>
                </c:pt>
                <c:pt idx="471">
                  <c:v>49</c:v>
                </c:pt>
                <c:pt idx="472">
                  <c:v>45</c:v>
                </c:pt>
                <c:pt idx="473">
                  <c:v>45</c:v>
                </c:pt>
                <c:pt idx="474">
                  <c:v>46</c:v>
                </c:pt>
                <c:pt idx="475">
                  <c:v>44</c:v>
                </c:pt>
                <c:pt idx="476">
                  <c:v>47</c:v>
                </c:pt>
                <c:pt idx="477">
                  <c:v>46</c:v>
                </c:pt>
                <c:pt idx="478">
                  <c:v>49</c:v>
                </c:pt>
                <c:pt idx="479">
                  <c:v>48</c:v>
                </c:pt>
                <c:pt idx="480">
                  <c:v>51</c:v>
                </c:pt>
                <c:pt idx="481">
                  <c:v>49</c:v>
                </c:pt>
                <c:pt idx="482">
                  <c:v>46</c:v>
                </c:pt>
                <c:pt idx="483">
                  <c:v>46</c:v>
                </c:pt>
                <c:pt idx="484">
                  <c:v>49</c:v>
                </c:pt>
                <c:pt idx="485">
                  <c:v>47</c:v>
                </c:pt>
                <c:pt idx="486">
                  <c:v>48</c:v>
                </c:pt>
                <c:pt idx="487">
                  <c:v>48</c:v>
                </c:pt>
                <c:pt idx="488">
                  <c:v>48</c:v>
                </c:pt>
                <c:pt idx="489">
                  <c:v>43</c:v>
                </c:pt>
                <c:pt idx="490">
                  <c:v>46</c:v>
                </c:pt>
                <c:pt idx="491">
                  <c:v>44</c:v>
                </c:pt>
                <c:pt idx="492">
                  <c:v>42</c:v>
                </c:pt>
                <c:pt idx="493">
                  <c:v>42</c:v>
                </c:pt>
                <c:pt idx="494">
                  <c:v>43</c:v>
                </c:pt>
                <c:pt idx="495">
                  <c:v>39</c:v>
                </c:pt>
                <c:pt idx="496">
                  <c:v>43</c:v>
                </c:pt>
                <c:pt idx="497">
                  <c:v>51</c:v>
                </c:pt>
                <c:pt idx="498">
                  <c:v>49</c:v>
                </c:pt>
                <c:pt idx="499">
                  <c:v>46</c:v>
                </c:pt>
                <c:pt idx="500">
                  <c:v>48</c:v>
                </c:pt>
                <c:pt idx="501">
                  <c:v>49</c:v>
                </c:pt>
                <c:pt idx="502">
                  <c:v>46</c:v>
                </c:pt>
                <c:pt idx="503">
                  <c:v>46</c:v>
                </c:pt>
                <c:pt idx="504">
                  <c:v>47</c:v>
                </c:pt>
                <c:pt idx="505">
                  <c:v>44</c:v>
                </c:pt>
                <c:pt idx="506">
                  <c:v>46</c:v>
                </c:pt>
                <c:pt idx="507">
                  <c:v>45</c:v>
                </c:pt>
                <c:pt idx="508">
                  <c:v>45</c:v>
                </c:pt>
                <c:pt idx="509">
                  <c:v>46</c:v>
                </c:pt>
                <c:pt idx="510">
                  <c:v>48</c:v>
                </c:pt>
                <c:pt idx="511">
                  <c:v>46</c:v>
                </c:pt>
                <c:pt idx="512">
                  <c:v>43</c:v>
                </c:pt>
                <c:pt idx="513">
                  <c:v>46</c:v>
                </c:pt>
                <c:pt idx="514">
                  <c:v>47</c:v>
                </c:pt>
                <c:pt idx="515">
                  <c:v>50</c:v>
                </c:pt>
                <c:pt idx="516">
                  <c:v>48</c:v>
                </c:pt>
                <c:pt idx="517">
                  <c:v>45</c:v>
                </c:pt>
                <c:pt idx="518">
                  <c:v>44</c:v>
                </c:pt>
                <c:pt idx="519">
                  <c:v>47</c:v>
                </c:pt>
                <c:pt idx="520">
                  <c:v>52</c:v>
                </c:pt>
                <c:pt idx="521">
                  <c:v>56</c:v>
                </c:pt>
                <c:pt idx="522">
                  <c:v>53</c:v>
                </c:pt>
                <c:pt idx="523">
                  <c:v>55</c:v>
                </c:pt>
                <c:pt idx="524">
                  <c:v>52</c:v>
                </c:pt>
                <c:pt idx="525">
                  <c:v>49</c:v>
                </c:pt>
                <c:pt idx="526">
                  <c:v>48</c:v>
                </c:pt>
                <c:pt idx="527">
                  <c:v>47</c:v>
                </c:pt>
                <c:pt idx="528">
                  <c:v>48</c:v>
                </c:pt>
                <c:pt idx="529">
                  <c:v>50</c:v>
                </c:pt>
                <c:pt idx="530">
                  <c:v>45</c:v>
                </c:pt>
                <c:pt idx="531">
                  <c:v>46</c:v>
                </c:pt>
                <c:pt idx="532">
                  <c:v>45</c:v>
                </c:pt>
                <c:pt idx="533">
                  <c:v>43</c:v>
                </c:pt>
                <c:pt idx="534">
                  <c:v>45</c:v>
                </c:pt>
                <c:pt idx="535">
                  <c:v>44</c:v>
                </c:pt>
                <c:pt idx="536">
                  <c:v>45</c:v>
                </c:pt>
                <c:pt idx="537">
                  <c:v>46</c:v>
                </c:pt>
                <c:pt idx="538">
                  <c:v>46</c:v>
                </c:pt>
                <c:pt idx="539">
                  <c:v>46</c:v>
                </c:pt>
                <c:pt idx="540">
                  <c:v>48</c:v>
                </c:pt>
                <c:pt idx="541">
                  <c:v>49</c:v>
                </c:pt>
                <c:pt idx="542">
                  <c:v>46</c:v>
                </c:pt>
                <c:pt idx="543">
                  <c:v>47</c:v>
                </c:pt>
                <c:pt idx="544">
                  <c:v>52</c:v>
                </c:pt>
                <c:pt idx="545">
                  <c:v>47</c:v>
                </c:pt>
                <c:pt idx="546">
                  <c:v>47</c:v>
                </c:pt>
                <c:pt idx="547">
                  <c:v>47</c:v>
                </c:pt>
                <c:pt idx="548">
                  <c:v>47</c:v>
                </c:pt>
                <c:pt idx="549">
                  <c:v>46</c:v>
                </c:pt>
                <c:pt idx="550">
                  <c:v>49</c:v>
                </c:pt>
                <c:pt idx="551">
                  <c:v>46</c:v>
                </c:pt>
                <c:pt idx="552">
                  <c:v>48</c:v>
                </c:pt>
                <c:pt idx="553">
                  <c:v>49</c:v>
                </c:pt>
                <c:pt idx="554">
                  <c:v>47</c:v>
                </c:pt>
                <c:pt idx="555">
                  <c:v>47</c:v>
                </c:pt>
                <c:pt idx="556">
                  <c:v>43</c:v>
                </c:pt>
              </c:numCache>
            </c:numRef>
          </c:val>
          <c:smooth val="0"/>
          <c:extLst>
            <c:ext xmlns:c16="http://schemas.microsoft.com/office/drawing/2014/chart" uri="{C3380CC4-5D6E-409C-BE32-E72D297353CC}">
              <c16:uniqueId val="{00000000-24DB-40FA-AB24-AB2E1C5A9D28}"/>
            </c:ext>
          </c:extLst>
        </c:ser>
        <c:dLbls>
          <c:showLegendKey val="0"/>
          <c:showVal val="0"/>
          <c:showCatName val="0"/>
          <c:showSerName val="0"/>
          <c:showPercent val="0"/>
          <c:showBubbleSize val="0"/>
        </c:dLbls>
        <c:smooth val="0"/>
        <c:axId val="365492448"/>
        <c:axId val="365492032"/>
      </c:lineChart>
      <c:catAx>
        <c:axId val="36549244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365492032"/>
        <c:crosses val="autoZero"/>
        <c:auto val="1"/>
        <c:lblAlgn val="ctr"/>
        <c:lblOffset val="100"/>
        <c:noMultiLvlLbl val="0"/>
      </c:catAx>
      <c:valAx>
        <c:axId val="365492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365492448"/>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s-MX"/>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dirty="0"/>
              <a:t>10 CIUDADES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manualLayout>
          <c:layoutTarget val="inner"/>
          <c:xMode val="edge"/>
          <c:yMode val="edge"/>
          <c:x val="4.2611793525809273E-2"/>
          <c:y val="0.18560185185185185"/>
          <c:w val="0.93783265091863521"/>
          <c:h val="0.70841097987751533"/>
        </c:manualLayout>
      </c:layout>
      <c:lineChart>
        <c:grouping val="stacked"/>
        <c:varyColors val="0"/>
        <c:ser>
          <c:idx val="0"/>
          <c:order val="0"/>
          <c:spPr>
            <a:ln w="28575" cap="rnd">
              <a:solidFill>
                <a:schemeClr val="accent1"/>
              </a:solidFill>
              <a:round/>
            </a:ln>
            <a:effectLst/>
          </c:spPr>
          <c:marker>
            <c:symbol val="none"/>
          </c:marker>
          <c:val>
            <c:numRef>
              <c:f>'10 ciudades 10 pobladores'!$A$2:$A$675</c:f>
              <c:numCache>
                <c:formatCode>General</c:formatCode>
                <c:ptCount val="674"/>
                <c:pt idx="0">
                  <c:v>56</c:v>
                </c:pt>
                <c:pt idx="1">
                  <c:v>48</c:v>
                </c:pt>
                <c:pt idx="2">
                  <c:v>53</c:v>
                </c:pt>
                <c:pt idx="3">
                  <c:v>44</c:v>
                </c:pt>
                <c:pt idx="4">
                  <c:v>49</c:v>
                </c:pt>
                <c:pt idx="5">
                  <c:v>36</c:v>
                </c:pt>
                <c:pt idx="6">
                  <c:v>45</c:v>
                </c:pt>
                <c:pt idx="7">
                  <c:v>33</c:v>
                </c:pt>
                <c:pt idx="8">
                  <c:v>42</c:v>
                </c:pt>
                <c:pt idx="9">
                  <c:v>43</c:v>
                </c:pt>
                <c:pt idx="10">
                  <c:v>38</c:v>
                </c:pt>
                <c:pt idx="11">
                  <c:v>38</c:v>
                </c:pt>
                <c:pt idx="12">
                  <c:v>37</c:v>
                </c:pt>
                <c:pt idx="13">
                  <c:v>39</c:v>
                </c:pt>
                <c:pt idx="14">
                  <c:v>39</c:v>
                </c:pt>
                <c:pt idx="15">
                  <c:v>38</c:v>
                </c:pt>
                <c:pt idx="16">
                  <c:v>39</c:v>
                </c:pt>
                <c:pt idx="17">
                  <c:v>37</c:v>
                </c:pt>
                <c:pt idx="18">
                  <c:v>37</c:v>
                </c:pt>
                <c:pt idx="19">
                  <c:v>35</c:v>
                </c:pt>
                <c:pt idx="20">
                  <c:v>38</c:v>
                </c:pt>
                <c:pt idx="21">
                  <c:v>37</c:v>
                </c:pt>
                <c:pt idx="22">
                  <c:v>37</c:v>
                </c:pt>
                <c:pt idx="23">
                  <c:v>35</c:v>
                </c:pt>
                <c:pt idx="24">
                  <c:v>34</c:v>
                </c:pt>
                <c:pt idx="25">
                  <c:v>37</c:v>
                </c:pt>
                <c:pt idx="26">
                  <c:v>35</c:v>
                </c:pt>
                <c:pt idx="27">
                  <c:v>38</c:v>
                </c:pt>
                <c:pt idx="28">
                  <c:v>37</c:v>
                </c:pt>
                <c:pt idx="29">
                  <c:v>36</c:v>
                </c:pt>
                <c:pt idx="30">
                  <c:v>38</c:v>
                </c:pt>
                <c:pt idx="31">
                  <c:v>37</c:v>
                </c:pt>
                <c:pt idx="32">
                  <c:v>38</c:v>
                </c:pt>
                <c:pt idx="33">
                  <c:v>36</c:v>
                </c:pt>
                <c:pt idx="34">
                  <c:v>38</c:v>
                </c:pt>
                <c:pt idx="35">
                  <c:v>37</c:v>
                </c:pt>
                <c:pt idx="36">
                  <c:v>36</c:v>
                </c:pt>
                <c:pt idx="37">
                  <c:v>38</c:v>
                </c:pt>
                <c:pt idx="38">
                  <c:v>37</c:v>
                </c:pt>
                <c:pt idx="39">
                  <c:v>38</c:v>
                </c:pt>
                <c:pt idx="40">
                  <c:v>36</c:v>
                </c:pt>
                <c:pt idx="41">
                  <c:v>37</c:v>
                </c:pt>
                <c:pt idx="42">
                  <c:v>36</c:v>
                </c:pt>
                <c:pt idx="43">
                  <c:v>36</c:v>
                </c:pt>
                <c:pt idx="44">
                  <c:v>36</c:v>
                </c:pt>
                <c:pt idx="45">
                  <c:v>36</c:v>
                </c:pt>
                <c:pt idx="46">
                  <c:v>37</c:v>
                </c:pt>
                <c:pt idx="47">
                  <c:v>37</c:v>
                </c:pt>
                <c:pt idx="48">
                  <c:v>36</c:v>
                </c:pt>
                <c:pt idx="49">
                  <c:v>37</c:v>
                </c:pt>
                <c:pt idx="50">
                  <c:v>37</c:v>
                </c:pt>
                <c:pt idx="51">
                  <c:v>37</c:v>
                </c:pt>
                <c:pt idx="52">
                  <c:v>39</c:v>
                </c:pt>
                <c:pt idx="53">
                  <c:v>37</c:v>
                </c:pt>
                <c:pt idx="54">
                  <c:v>36</c:v>
                </c:pt>
                <c:pt idx="55">
                  <c:v>35</c:v>
                </c:pt>
                <c:pt idx="56">
                  <c:v>37</c:v>
                </c:pt>
                <c:pt idx="57">
                  <c:v>37</c:v>
                </c:pt>
                <c:pt idx="58">
                  <c:v>40</c:v>
                </c:pt>
                <c:pt idx="59">
                  <c:v>38</c:v>
                </c:pt>
                <c:pt idx="60">
                  <c:v>38</c:v>
                </c:pt>
                <c:pt idx="61">
                  <c:v>37</c:v>
                </c:pt>
                <c:pt idx="62">
                  <c:v>35</c:v>
                </c:pt>
                <c:pt idx="63">
                  <c:v>37</c:v>
                </c:pt>
                <c:pt idx="64">
                  <c:v>39</c:v>
                </c:pt>
                <c:pt idx="65">
                  <c:v>38</c:v>
                </c:pt>
                <c:pt idx="66">
                  <c:v>38</c:v>
                </c:pt>
                <c:pt idx="67">
                  <c:v>34</c:v>
                </c:pt>
                <c:pt idx="68">
                  <c:v>36</c:v>
                </c:pt>
                <c:pt idx="69">
                  <c:v>36</c:v>
                </c:pt>
                <c:pt idx="70">
                  <c:v>35</c:v>
                </c:pt>
                <c:pt idx="71">
                  <c:v>40</c:v>
                </c:pt>
                <c:pt idx="72">
                  <c:v>36</c:v>
                </c:pt>
                <c:pt idx="73">
                  <c:v>35</c:v>
                </c:pt>
                <c:pt idx="74">
                  <c:v>36</c:v>
                </c:pt>
                <c:pt idx="75">
                  <c:v>37</c:v>
                </c:pt>
                <c:pt idx="76">
                  <c:v>35</c:v>
                </c:pt>
                <c:pt idx="77">
                  <c:v>38</c:v>
                </c:pt>
                <c:pt idx="78">
                  <c:v>36</c:v>
                </c:pt>
                <c:pt idx="79">
                  <c:v>36</c:v>
                </c:pt>
                <c:pt idx="80">
                  <c:v>36</c:v>
                </c:pt>
                <c:pt idx="81">
                  <c:v>38</c:v>
                </c:pt>
                <c:pt idx="82">
                  <c:v>39</c:v>
                </c:pt>
                <c:pt idx="83">
                  <c:v>36</c:v>
                </c:pt>
                <c:pt idx="84">
                  <c:v>38</c:v>
                </c:pt>
                <c:pt idx="85">
                  <c:v>36</c:v>
                </c:pt>
                <c:pt idx="86">
                  <c:v>36</c:v>
                </c:pt>
                <c:pt idx="87">
                  <c:v>38</c:v>
                </c:pt>
                <c:pt idx="88">
                  <c:v>37</c:v>
                </c:pt>
                <c:pt idx="89">
                  <c:v>37</c:v>
                </c:pt>
                <c:pt idx="90">
                  <c:v>37</c:v>
                </c:pt>
                <c:pt idx="91">
                  <c:v>38</c:v>
                </c:pt>
                <c:pt idx="92">
                  <c:v>37</c:v>
                </c:pt>
                <c:pt idx="93">
                  <c:v>38</c:v>
                </c:pt>
                <c:pt idx="94">
                  <c:v>38</c:v>
                </c:pt>
                <c:pt idx="95">
                  <c:v>38</c:v>
                </c:pt>
                <c:pt idx="96">
                  <c:v>34</c:v>
                </c:pt>
                <c:pt idx="97">
                  <c:v>38</c:v>
                </c:pt>
                <c:pt idx="98">
                  <c:v>35</c:v>
                </c:pt>
                <c:pt idx="99">
                  <c:v>36</c:v>
                </c:pt>
                <c:pt idx="100">
                  <c:v>34</c:v>
                </c:pt>
                <c:pt idx="101">
                  <c:v>36</c:v>
                </c:pt>
                <c:pt idx="102">
                  <c:v>39</c:v>
                </c:pt>
                <c:pt idx="103">
                  <c:v>39</c:v>
                </c:pt>
                <c:pt idx="104">
                  <c:v>37</c:v>
                </c:pt>
                <c:pt idx="105">
                  <c:v>38</c:v>
                </c:pt>
                <c:pt idx="106">
                  <c:v>39</c:v>
                </c:pt>
                <c:pt idx="107">
                  <c:v>38</c:v>
                </c:pt>
                <c:pt idx="108">
                  <c:v>37</c:v>
                </c:pt>
                <c:pt idx="109">
                  <c:v>36</c:v>
                </c:pt>
                <c:pt idx="110">
                  <c:v>37</c:v>
                </c:pt>
                <c:pt idx="111">
                  <c:v>35</c:v>
                </c:pt>
                <c:pt idx="112">
                  <c:v>36</c:v>
                </c:pt>
                <c:pt idx="113">
                  <c:v>39</c:v>
                </c:pt>
                <c:pt idx="114">
                  <c:v>36</c:v>
                </c:pt>
                <c:pt idx="115">
                  <c:v>36</c:v>
                </c:pt>
                <c:pt idx="116">
                  <c:v>36</c:v>
                </c:pt>
                <c:pt idx="117">
                  <c:v>37</c:v>
                </c:pt>
                <c:pt idx="118">
                  <c:v>35</c:v>
                </c:pt>
                <c:pt idx="119">
                  <c:v>37</c:v>
                </c:pt>
                <c:pt idx="120">
                  <c:v>37</c:v>
                </c:pt>
                <c:pt idx="121">
                  <c:v>36</c:v>
                </c:pt>
                <c:pt idx="122">
                  <c:v>40</c:v>
                </c:pt>
                <c:pt idx="123">
                  <c:v>38</c:v>
                </c:pt>
                <c:pt idx="124">
                  <c:v>34</c:v>
                </c:pt>
                <c:pt idx="125">
                  <c:v>30</c:v>
                </c:pt>
                <c:pt idx="126">
                  <c:v>35</c:v>
                </c:pt>
                <c:pt idx="127">
                  <c:v>29</c:v>
                </c:pt>
                <c:pt idx="128">
                  <c:v>34</c:v>
                </c:pt>
                <c:pt idx="129">
                  <c:v>38</c:v>
                </c:pt>
                <c:pt idx="130">
                  <c:v>35</c:v>
                </c:pt>
                <c:pt idx="131">
                  <c:v>37</c:v>
                </c:pt>
                <c:pt idx="132">
                  <c:v>35</c:v>
                </c:pt>
                <c:pt idx="133">
                  <c:v>38</c:v>
                </c:pt>
                <c:pt idx="134">
                  <c:v>36</c:v>
                </c:pt>
                <c:pt idx="135">
                  <c:v>37</c:v>
                </c:pt>
                <c:pt idx="136">
                  <c:v>37</c:v>
                </c:pt>
                <c:pt idx="137">
                  <c:v>37</c:v>
                </c:pt>
                <c:pt idx="138">
                  <c:v>36</c:v>
                </c:pt>
                <c:pt idx="139">
                  <c:v>36</c:v>
                </c:pt>
                <c:pt idx="140">
                  <c:v>34</c:v>
                </c:pt>
                <c:pt idx="141">
                  <c:v>35</c:v>
                </c:pt>
                <c:pt idx="142">
                  <c:v>37</c:v>
                </c:pt>
                <c:pt idx="143">
                  <c:v>35</c:v>
                </c:pt>
                <c:pt idx="144">
                  <c:v>34</c:v>
                </c:pt>
                <c:pt idx="145">
                  <c:v>36</c:v>
                </c:pt>
                <c:pt idx="146">
                  <c:v>36</c:v>
                </c:pt>
                <c:pt idx="147">
                  <c:v>35</c:v>
                </c:pt>
                <c:pt idx="148">
                  <c:v>33</c:v>
                </c:pt>
                <c:pt idx="149">
                  <c:v>35</c:v>
                </c:pt>
                <c:pt idx="150">
                  <c:v>32</c:v>
                </c:pt>
                <c:pt idx="151">
                  <c:v>34</c:v>
                </c:pt>
                <c:pt idx="152">
                  <c:v>37</c:v>
                </c:pt>
                <c:pt idx="153">
                  <c:v>34</c:v>
                </c:pt>
                <c:pt idx="154">
                  <c:v>35</c:v>
                </c:pt>
                <c:pt idx="155">
                  <c:v>35</c:v>
                </c:pt>
                <c:pt idx="156">
                  <c:v>35</c:v>
                </c:pt>
                <c:pt idx="157">
                  <c:v>34</c:v>
                </c:pt>
                <c:pt idx="158">
                  <c:v>35</c:v>
                </c:pt>
                <c:pt idx="159">
                  <c:v>35</c:v>
                </c:pt>
                <c:pt idx="160">
                  <c:v>35</c:v>
                </c:pt>
                <c:pt idx="161">
                  <c:v>36</c:v>
                </c:pt>
                <c:pt idx="162">
                  <c:v>36</c:v>
                </c:pt>
                <c:pt idx="163">
                  <c:v>33</c:v>
                </c:pt>
                <c:pt idx="164">
                  <c:v>36</c:v>
                </c:pt>
                <c:pt idx="165">
                  <c:v>33</c:v>
                </c:pt>
                <c:pt idx="166">
                  <c:v>36</c:v>
                </c:pt>
                <c:pt idx="167">
                  <c:v>35</c:v>
                </c:pt>
                <c:pt idx="168">
                  <c:v>32</c:v>
                </c:pt>
                <c:pt idx="169">
                  <c:v>30</c:v>
                </c:pt>
                <c:pt idx="170">
                  <c:v>35</c:v>
                </c:pt>
                <c:pt idx="171">
                  <c:v>36</c:v>
                </c:pt>
                <c:pt idx="172">
                  <c:v>33</c:v>
                </c:pt>
                <c:pt idx="173">
                  <c:v>31</c:v>
                </c:pt>
                <c:pt idx="174">
                  <c:v>28</c:v>
                </c:pt>
                <c:pt idx="175">
                  <c:v>32</c:v>
                </c:pt>
                <c:pt idx="176">
                  <c:v>35</c:v>
                </c:pt>
                <c:pt idx="177">
                  <c:v>32</c:v>
                </c:pt>
                <c:pt idx="178">
                  <c:v>34</c:v>
                </c:pt>
                <c:pt idx="179">
                  <c:v>33</c:v>
                </c:pt>
                <c:pt idx="180">
                  <c:v>32</c:v>
                </c:pt>
                <c:pt idx="181">
                  <c:v>33</c:v>
                </c:pt>
                <c:pt idx="182">
                  <c:v>34</c:v>
                </c:pt>
                <c:pt idx="183">
                  <c:v>31</c:v>
                </c:pt>
                <c:pt idx="184">
                  <c:v>36</c:v>
                </c:pt>
                <c:pt idx="185">
                  <c:v>33</c:v>
                </c:pt>
                <c:pt idx="186">
                  <c:v>33</c:v>
                </c:pt>
                <c:pt idx="187">
                  <c:v>33</c:v>
                </c:pt>
                <c:pt idx="188">
                  <c:v>33</c:v>
                </c:pt>
                <c:pt idx="189">
                  <c:v>31</c:v>
                </c:pt>
                <c:pt idx="190">
                  <c:v>33</c:v>
                </c:pt>
                <c:pt idx="191">
                  <c:v>32</c:v>
                </c:pt>
                <c:pt idx="192">
                  <c:v>31</c:v>
                </c:pt>
                <c:pt idx="193">
                  <c:v>36</c:v>
                </c:pt>
                <c:pt idx="194">
                  <c:v>35</c:v>
                </c:pt>
                <c:pt idx="195">
                  <c:v>33</c:v>
                </c:pt>
                <c:pt idx="196">
                  <c:v>35</c:v>
                </c:pt>
                <c:pt idx="197">
                  <c:v>35</c:v>
                </c:pt>
                <c:pt idx="198">
                  <c:v>36</c:v>
                </c:pt>
                <c:pt idx="199">
                  <c:v>33</c:v>
                </c:pt>
                <c:pt idx="200">
                  <c:v>34</c:v>
                </c:pt>
                <c:pt idx="201">
                  <c:v>34</c:v>
                </c:pt>
                <c:pt idx="202">
                  <c:v>33</c:v>
                </c:pt>
                <c:pt idx="203">
                  <c:v>33</c:v>
                </c:pt>
                <c:pt idx="204">
                  <c:v>34</c:v>
                </c:pt>
                <c:pt idx="205">
                  <c:v>34</c:v>
                </c:pt>
                <c:pt idx="206">
                  <c:v>33</c:v>
                </c:pt>
                <c:pt idx="207">
                  <c:v>36</c:v>
                </c:pt>
                <c:pt idx="208">
                  <c:v>33</c:v>
                </c:pt>
                <c:pt idx="209">
                  <c:v>32</c:v>
                </c:pt>
                <c:pt idx="210">
                  <c:v>34</c:v>
                </c:pt>
                <c:pt idx="211">
                  <c:v>33</c:v>
                </c:pt>
                <c:pt idx="212">
                  <c:v>33</c:v>
                </c:pt>
                <c:pt idx="213">
                  <c:v>33</c:v>
                </c:pt>
                <c:pt idx="214">
                  <c:v>34</c:v>
                </c:pt>
                <c:pt idx="215">
                  <c:v>33</c:v>
                </c:pt>
                <c:pt idx="216">
                  <c:v>34</c:v>
                </c:pt>
                <c:pt idx="217">
                  <c:v>33</c:v>
                </c:pt>
                <c:pt idx="218">
                  <c:v>32</c:v>
                </c:pt>
                <c:pt idx="219">
                  <c:v>32</c:v>
                </c:pt>
                <c:pt idx="220">
                  <c:v>33</c:v>
                </c:pt>
                <c:pt idx="221">
                  <c:v>35</c:v>
                </c:pt>
                <c:pt idx="222">
                  <c:v>31</c:v>
                </c:pt>
                <c:pt idx="223">
                  <c:v>34</c:v>
                </c:pt>
                <c:pt idx="224">
                  <c:v>33</c:v>
                </c:pt>
                <c:pt idx="225">
                  <c:v>32</c:v>
                </c:pt>
                <c:pt idx="226">
                  <c:v>33</c:v>
                </c:pt>
                <c:pt idx="227">
                  <c:v>36</c:v>
                </c:pt>
                <c:pt idx="228">
                  <c:v>33</c:v>
                </c:pt>
                <c:pt idx="229">
                  <c:v>33</c:v>
                </c:pt>
                <c:pt idx="230">
                  <c:v>34</c:v>
                </c:pt>
                <c:pt idx="231">
                  <c:v>34</c:v>
                </c:pt>
                <c:pt idx="232">
                  <c:v>32</c:v>
                </c:pt>
                <c:pt idx="233">
                  <c:v>32</c:v>
                </c:pt>
                <c:pt idx="234">
                  <c:v>33</c:v>
                </c:pt>
                <c:pt idx="235">
                  <c:v>31</c:v>
                </c:pt>
                <c:pt idx="236">
                  <c:v>34</c:v>
                </c:pt>
                <c:pt idx="237">
                  <c:v>32</c:v>
                </c:pt>
                <c:pt idx="238">
                  <c:v>32</c:v>
                </c:pt>
                <c:pt idx="239">
                  <c:v>32</c:v>
                </c:pt>
                <c:pt idx="240">
                  <c:v>35</c:v>
                </c:pt>
                <c:pt idx="241">
                  <c:v>33</c:v>
                </c:pt>
                <c:pt idx="242">
                  <c:v>30</c:v>
                </c:pt>
                <c:pt idx="243">
                  <c:v>33</c:v>
                </c:pt>
                <c:pt idx="244">
                  <c:v>33</c:v>
                </c:pt>
                <c:pt idx="245">
                  <c:v>33</c:v>
                </c:pt>
                <c:pt idx="246">
                  <c:v>34</c:v>
                </c:pt>
                <c:pt idx="247">
                  <c:v>33</c:v>
                </c:pt>
                <c:pt idx="248">
                  <c:v>30</c:v>
                </c:pt>
                <c:pt idx="249">
                  <c:v>33</c:v>
                </c:pt>
                <c:pt idx="250">
                  <c:v>30</c:v>
                </c:pt>
                <c:pt idx="251">
                  <c:v>32</c:v>
                </c:pt>
                <c:pt idx="252">
                  <c:v>32</c:v>
                </c:pt>
                <c:pt idx="253">
                  <c:v>35</c:v>
                </c:pt>
                <c:pt idx="254">
                  <c:v>33</c:v>
                </c:pt>
                <c:pt idx="255">
                  <c:v>34</c:v>
                </c:pt>
                <c:pt idx="256">
                  <c:v>32</c:v>
                </c:pt>
                <c:pt idx="257">
                  <c:v>32</c:v>
                </c:pt>
                <c:pt idx="258">
                  <c:v>35</c:v>
                </c:pt>
                <c:pt idx="259">
                  <c:v>33</c:v>
                </c:pt>
                <c:pt idx="260">
                  <c:v>34</c:v>
                </c:pt>
                <c:pt idx="261">
                  <c:v>31</c:v>
                </c:pt>
                <c:pt idx="262">
                  <c:v>33</c:v>
                </c:pt>
                <c:pt idx="263">
                  <c:v>33</c:v>
                </c:pt>
                <c:pt idx="264">
                  <c:v>34</c:v>
                </c:pt>
                <c:pt idx="265">
                  <c:v>31</c:v>
                </c:pt>
                <c:pt idx="266">
                  <c:v>34</c:v>
                </c:pt>
                <c:pt idx="267">
                  <c:v>32</c:v>
                </c:pt>
                <c:pt idx="268">
                  <c:v>32</c:v>
                </c:pt>
                <c:pt idx="269">
                  <c:v>34</c:v>
                </c:pt>
                <c:pt idx="270">
                  <c:v>33</c:v>
                </c:pt>
                <c:pt idx="271">
                  <c:v>31</c:v>
                </c:pt>
                <c:pt idx="272">
                  <c:v>33</c:v>
                </c:pt>
                <c:pt idx="273">
                  <c:v>33</c:v>
                </c:pt>
                <c:pt idx="274">
                  <c:v>34</c:v>
                </c:pt>
                <c:pt idx="275">
                  <c:v>33</c:v>
                </c:pt>
                <c:pt idx="276">
                  <c:v>31</c:v>
                </c:pt>
                <c:pt idx="277">
                  <c:v>33</c:v>
                </c:pt>
                <c:pt idx="278">
                  <c:v>34</c:v>
                </c:pt>
                <c:pt idx="279">
                  <c:v>35</c:v>
                </c:pt>
                <c:pt idx="280">
                  <c:v>31</c:v>
                </c:pt>
                <c:pt idx="281">
                  <c:v>32</c:v>
                </c:pt>
                <c:pt idx="282">
                  <c:v>36</c:v>
                </c:pt>
                <c:pt idx="283">
                  <c:v>35</c:v>
                </c:pt>
                <c:pt idx="284">
                  <c:v>34</c:v>
                </c:pt>
                <c:pt idx="285">
                  <c:v>33</c:v>
                </c:pt>
                <c:pt idx="286">
                  <c:v>32</c:v>
                </c:pt>
                <c:pt idx="287">
                  <c:v>33</c:v>
                </c:pt>
                <c:pt idx="288">
                  <c:v>36</c:v>
                </c:pt>
                <c:pt idx="289">
                  <c:v>33</c:v>
                </c:pt>
                <c:pt idx="290">
                  <c:v>35</c:v>
                </c:pt>
                <c:pt idx="291">
                  <c:v>32</c:v>
                </c:pt>
                <c:pt idx="292">
                  <c:v>34</c:v>
                </c:pt>
                <c:pt idx="293">
                  <c:v>33</c:v>
                </c:pt>
                <c:pt idx="294">
                  <c:v>30</c:v>
                </c:pt>
                <c:pt idx="295">
                  <c:v>32</c:v>
                </c:pt>
                <c:pt idx="296">
                  <c:v>34</c:v>
                </c:pt>
                <c:pt idx="297">
                  <c:v>34</c:v>
                </c:pt>
                <c:pt idx="298">
                  <c:v>32</c:v>
                </c:pt>
                <c:pt idx="299">
                  <c:v>34</c:v>
                </c:pt>
                <c:pt idx="300">
                  <c:v>32</c:v>
                </c:pt>
                <c:pt idx="301">
                  <c:v>33</c:v>
                </c:pt>
                <c:pt idx="302">
                  <c:v>33</c:v>
                </c:pt>
                <c:pt idx="303">
                  <c:v>33</c:v>
                </c:pt>
                <c:pt idx="304">
                  <c:v>33</c:v>
                </c:pt>
                <c:pt idx="305">
                  <c:v>34</c:v>
                </c:pt>
                <c:pt idx="306">
                  <c:v>31</c:v>
                </c:pt>
                <c:pt idx="307">
                  <c:v>35</c:v>
                </c:pt>
                <c:pt idx="308">
                  <c:v>33</c:v>
                </c:pt>
                <c:pt idx="309">
                  <c:v>30</c:v>
                </c:pt>
                <c:pt idx="310">
                  <c:v>32</c:v>
                </c:pt>
                <c:pt idx="311">
                  <c:v>31</c:v>
                </c:pt>
                <c:pt idx="312">
                  <c:v>32</c:v>
                </c:pt>
                <c:pt idx="313">
                  <c:v>33</c:v>
                </c:pt>
                <c:pt idx="314">
                  <c:v>35</c:v>
                </c:pt>
                <c:pt idx="315">
                  <c:v>34</c:v>
                </c:pt>
                <c:pt idx="316">
                  <c:v>32</c:v>
                </c:pt>
                <c:pt idx="317">
                  <c:v>31</c:v>
                </c:pt>
                <c:pt idx="318">
                  <c:v>32</c:v>
                </c:pt>
                <c:pt idx="319">
                  <c:v>32</c:v>
                </c:pt>
                <c:pt idx="320">
                  <c:v>33</c:v>
                </c:pt>
                <c:pt idx="321">
                  <c:v>34</c:v>
                </c:pt>
                <c:pt idx="322">
                  <c:v>33</c:v>
                </c:pt>
                <c:pt idx="323">
                  <c:v>32</c:v>
                </c:pt>
                <c:pt idx="324">
                  <c:v>33</c:v>
                </c:pt>
                <c:pt idx="325">
                  <c:v>34</c:v>
                </c:pt>
                <c:pt idx="326">
                  <c:v>32</c:v>
                </c:pt>
                <c:pt idx="327">
                  <c:v>34</c:v>
                </c:pt>
                <c:pt idx="328">
                  <c:v>31</c:v>
                </c:pt>
                <c:pt idx="329">
                  <c:v>34</c:v>
                </c:pt>
                <c:pt idx="330">
                  <c:v>31</c:v>
                </c:pt>
                <c:pt idx="331">
                  <c:v>36</c:v>
                </c:pt>
                <c:pt idx="332">
                  <c:v>31</c:v>
                </c:pt>
                <c:pt idx="333">
                  <c:v>34</c:v>
                </c:pt>
                <c:pt idx="334">
                  <c:v>35</c:v>
                </c:pt>
                <c:pt idx="335">
                  <c:v>33</c:v>
                </c:pt>
                <c:pt idx="336">
                  <c:v>33</c:v>
                </c:pt>
                <c:pt idx="337">
                  <c:v>35</c:v>
                </c:pt>
                <c:pt idx="338">
                  <c:v>33</c:v>
                </c:pt>
                <c:pt idx="339">
                  <c:v>34</c:v>
                </c:pt>
                <c:pt idx="340">
                  <c:v>32</c:v>
                </c:pt>
                <c:pt idx="341">
                  <c:v>32</c:v>
                </c:pt>
                <c:pt idx="342">
                  <c:v>33</c:v>
                </c:pt>
                <c:pt idx="343">
                  <c:v>34</c:v>
                </c:pt>
                <c:pt idx="344">
                  <c:v>35</c:v>
                </c:pt>
                <c:pt idx="345">
                  <c:v>36</c:v>
                </c:pt>
                <c:pt idx="346">
                  <c:v>32</c:v>
                </c:pt>
                <c:pt idx="347">
                  <c:v>33</c:v>
                </c:pt>
                <c:pt idx="348">
                  <c:v>33</c:v>
                </c:pt>
                <c:pt idx="349">
                  <c:v>34</c:v>
                </c:pt>
                <c:pt idx="350">
                  <c:v>34</c:v>
                </c:pt>
                <c:pt idx="351">
                  <c:v>33</c:v>
                </c:pt>
                <c:pt idx="352">
                  <c:v>32</c:v>
                </c:pt>
                <c:pt idx="353">
                  <c:v>32</c:v>
                </c:pt>
                <c:pt idx="354">
                  <c:v>32</c:v>
                </c:pt>
                <c:pt idx="355">
                  <c:v>31</c:v>
                </c:pt>
                <c:pt idx="356">
                  <c:v>35</c:v>
                </c:pt>
                <c:pt idx="357">
                  <c:v>35</c:v>
                </c:pt>
                <c:pt idx="358">
                  <c:v>31</c:v>
                </c:pt>
                <c:pt idx="359">
                  <c:v>34</c:v>
                </c:pt>
                <c:pt idx="360">
                  <c:v>34</c:v>
                </c:pt>
                <c:pt idx="361">
                  <c:v>34</c:v>
                </c:pt>
                <c:pt idx="362">
                  <c:v>34</c:v>
                </c:pt>
                <c:pt idx="363">
                  <c:v>33</c:v>
                </c:pt>
                <c:pt idx="364">
                  <c:v>31</c:v>
                </c:pt>
                <c:pt idx="365">
                  <c:v>32</c:v>
                </c:pt>
                <c:pt idx="366">
                  <c:v>34</c:v>
                </c:pt>
                <c:pt idx="367">
                  <c:v>30</c:v>
                </c:pt>
                <c:pt idx="368">
                  <c:v>31</c:v>
                </c:pt>
                <c:pt idx="369">
                  <c:v>34</c:v>
                </c:pt>
                <c:pt idx="370">
                  <c:v>34</c:v>
                </c:pt>
                <c:pt idx="371">
                  <c:v>35</c:v>
                </c:pt>
                <c:pt idx="372">
                  <c:v>33</c:v>
                </c:pt>
                <c:pt idx="373">
                  <c:v>33</c:v>
                </c:pt>
                <c:pt idx="374">
                  <c:v>37</c:v>
                </c:pt>
                <c:pt idx="375">
                  <c:v>34</c:v>
                </c:pt>
                <c:pt idx="376">
                  <c:v>31</c:v>
                </c:pt>
                <c:pt idx="377">
                  <c:v>36</c:v>
                </c:pt>
                <c:pt idx="378">
                  <c:v>34</c:v>
                </c:pt>
                <c:pt idx="379">
                  <c:v>32</c:v>
                </c:pt>
                <c:pt idx="380">
                  <c:v>32</c:v>
                </c:pt>
                <c:pt idx="381">
                  <c:v>32</c:v>
                </c:pt>
                <c:pt idx="382">
                  <c:v>34</c:v>
                </c:pt>
                <c:pt idx="383">
                  <c:v>32</c:v>
                </c:pt>
                <c:pt idx="384">
                  <c:v>35</c:v>
                </c:pt>
                <c:pt idx="385">
                  <c:v>34</c:v>
                </c:pt>
                <c:pt idx="386">
                  <c:v>33</c:v>
                </c:pt>
                <c:pt idx="387">
                  <c:v>34</c:v>
                </c:pt>
                <c:pt idx="388">
                  <c:v>32</c:v>
                </c:pt>
                <c:pt idx="389">
                  <c:v>30</c:v>
                </c:pt>
                <c:pt idx="390">
                  <c:v>32</c:v>
                </c:pt>
                <c:pt idx="391">
                  <c:v>33</c:v>
                </c:pt>
                <c:pt idx="392">
                  <c:v>31</c:v>
                </c:pt>
                <c:pt idx="393">
                  <c:v>32</c:v>
                </c:pt>
                <c:pt idx="394">
                  <c:v>31</c:v>
                </c:pt>
                <c:pt idx="395">
                  <c:v>33</c:v>
                </c:pt>
                <c:pt idx="396">
                  <c:v>33</c:v>
                </c:pt>
                <c:pt idx="397">
                  <c:v>33</c:v>
                </c:pt>
                <c:pt idx="398">
                  <c:v>36</c:v>
                </c:pt>
                <c:pt idx="399">
                  <c:v>35</c:v>
                </c:pt>
                <c:pt idx="400">
                  <c:v>32</c:v>
                </c:pt>
                <c:pt idx="401">
                  <c:v>35</c:v>
                </c:pt>
                <c:pt idx="402">
                  <c:v>34</c:v>
                </c:pt>
                <c:pt idx="403">
                  <c:v>32</c:v>
                </c:pt>
                <c:pt idx="404">
                  <c:v>30</c:v>
                </c:pt>
                <c:pt idx="405">
                  <c:v>32</c:v>
                </c:pt>
                <c:pt idx="406">
                  <c:v>33</c:v>
                </c:pt>
                <c:pt idx="407">
                  <c:v>31</c:v>
                </c:pt>
                <c:pt idx="408">
                  <c:v>33</c:v>
                </c:pt>
                <c:pt idx="409">
                  <c:v>31</c:v>
                </c:pt>
                <c:pt idx="410">
                  <c:v>31</c:v>
                </c:pt>
                <c:pt idx="411">
                  <c:v>33</c:v>
                </c:pt>
                <c:pt idx="412">
                  <c:v>33</c:v>
                </c:pt>
                <c:pt idx="413">
                  <c:v>34</c:v>
                </c:pt>
                <c:pt idx="414">
                  <c:v>33</c:v>
                </c:pt>
                <c:pt idx="415">
                  <c:v>33</c:v>
                </c:pt>
                <c:pt idx="416">
                  <c:v>31</c:v>
                </c:pt>
                <c:pt idx="417">
                  <c:v>33</c:v>
                </c:pt>
                <c:pt idx="418">
                  <c:v>31</c:v>
                </c:pt>
                <c:pt idx="419">
                  <c:v>31</c:v>
                </c:pt>
                <c:pt idx="420">
                  <c:v>34</c:v>
                </c:pt>
                <c:pt idx="421">
                  <c:v>34</c:v>
                </c:pt>
                <c:pt idx="422">
                  <c:v>30</c:v>
                </c:pt>
                <c:pt idx="423">
                  <c:v>34</c:v>
                </c:pt>
                <c:pt idx="424">
                  <c:v>32</c:v>
                </c:pt>
                <c:pt idx="425">
                  <c:v>33</c:v>
                </c:pt>
                <c:pt idx="426">
                  <c:v>34</c:v>
                </c:pt>
                <c:pt idx="427">
                  <c:v>33</c:v>
                </c:pt>
                <c:pt idx="428">
                  <c:v>34</c:v>
                </c:pt>
                <c:pt idx="429">
                  <c:v>32</c:v>
                </c:pt>
                <c:pt idx="430">
                  <c:v>36</c:v>
                </c:pt>
                <c:pt idx="431">
                  <c:v>35</c:v>
                </c:pt>
                <c:pt idx="432">
                  <c:v>31</c:v>
                </c:pt>
                <c:pt idx="433">
                  <c:v>31</c:v>
                </c:pt>
                <c:pt idx="434">
                  <c:v>35</c:v>
                </c:pt>
                <c:pt idx="435">
                  <c:v>30</c:v>
                </c:pt>
                <c:pt idx="436">
                  <c:v>36</c:v>
                </c:pt>
                <c:pt idx="437">
                  <c:v>32</c:v>
                </c:pt>
                <c:pt idx="438">
                  <c:v>34</c:v>
                </c:pt>
                <c:pt idx="439">
                  <c:v>32</c:v>
                </c:pt>
                <c:pt idx="440">
                  <c:v>33</c:v>
                </c:pt>
                <c:pt idx="441">
                  <c:v>32</c:v>
                </c:pt>
                <c:pt idx="442">
                  <c:v>32</c:v>
                </c:pt>
                <c:pt idx="443">
                  <c:v>33</c:v>
                </c:pt>
                <c:pt idx="444">
                  <c:v>33</c:v>
                </c:pt>
                <c:pt idx="445">
                  <c:v>31</c:v>
                </c:pt>
                <c:pt idx="446">
                  <c:v>36</c:v>
                </c:pt>
                <c:pt idx="447">
                  <c:v>37</c:v>
                </c:pt>
                <c:pt idx="448">
                  <c:v>34</c:v>
                </c:pt>
                <c:pt idx="449">
                  <c:v>30</c:v>
                </c:pt>
                <c:pt idx="450">
                  <c:v>32</c:v>
                </c:pt>
                <c:pt idx="451">
                  <c:v>33</c:v>
                </c:pt>
                <c:pt idx="452">
                  <c:v>34</c:v>
                </c:pt>
                <c:pt idx="453">
                  <c:v>30</c:v>
                </c:pt>
                <c:pt idx="454">
                  <c:v>34</c:v>
                </c:pt>
                <c:pt idx="455">
                  <c:v>32</c:v>
                </c:pt>
                <c:pt idx="456">
                  <c:v>35</c:v>
                </c:pt>
                <c:pt idx="457">
                  <c:v>32</c:v>
                </c:pt>
                <c:pt idx="458">
                  <c:v>32</c:v>
                </c:pt>
                <c:pt idx="459">
                  <c:v>33</c:v>
                </c:pt>
                <c:pt idx="460">
                  <c:v>30</c:v>
                </c:pt>
                <c:pt idx="461">
                  <c:v>34</c:v>
                </c:pt>
                <c:pt idx="462">
                  <c:v>33</c:v>
                </c:pt>
                <c:pt idx="463">
                  <c:v>34</c:v>
                </c:pt>
                <c:pt idx="464">
                  <c:v>32</c:v>
                </c:pt>
                <c:pt idx="465">
                  <c:v>32</c:v>
                </c:pt>
                <c:pt idx="466">
                  <c:v>34</c:v>
                </c:pt>
                <c:pt idx="467">
                  <c:v>32</c:v>
                </c:pt>
                <c:pt idx="468">
                  <c:v>34</c:v>
                </c:pt>
                <c:pt idx="469">
                  <c:v>34</c:v>
                </c:pt>
                <c:pt idx="470">
                  <c:v>33</c:v>
                </c:pt>
                <c:pt idx="471">
                  <c:v>34</c:v>
                </c:pt>
                <c:pt idx="472">
                  <c:v>33</c:v>
                </c:pt>
                <c:pt idx="473">
                  <c:v>34</c:v>
                </c:pt>
                <c:pt idx="474">
                  <c:v>33</c:v>
                </c:pt>
                <c:pt idx="475">
                  <c:v>35</c:v>
                </c:pt>
                <c:pt idx="476">
                  <c:v>32</c:v>
                </c:pt>
                <c:pt idx="477">
                  <c:v>35</c:v>
                </c:pt>
                <c:pt idx="478">
                  <c:v>31</c:v>
                </c:pt>
                <c:pt idx="479">
                  <c:v>33</c:v>
                </c:pt>
                <c:pt idx="480">
                  <c:v>34</c:v>
                </c:pt>
                <c:pt idx="481">
                  <c:v>35</c:v>
                </c:pt>
                <c:pt idx="482">
                  <c:v>36</c:v>
                </c:pt>
                <c:pt idx="483">
                  <c:v>35</c:v>
                </c:pt>
                <c:pt idx="484">
                  <c:v>34</c:v>
                </c:pt>
                <c:pt idx="485">
                  <c:v>32</c:v>
                </c:pt>
                <c:pt idx="486">
                  <c:v>33</c:v>
                </c:pt>
                <c:pt idx="487">
                  <c:v>34</c:v>
                </c:pt>
                <c:pt idx="488">
                  <c:v>31</c:v>
                </c:pt>
                <c:pt idx="489">
                  <c:v>34</c:v>
                </c:pt>
                <c:pt idx="490">
                  <c:v>33</c:v>
                </c:pt>
                <c:pt idx="491">
                  <c:v>34</c:v>
                </c:pt>
                <c:pt idx="492">
                  <c:v>35</c:v>
                </c:pt>
                <c:pt idx="493">
                  <c:v>32</c:v>
                </c:pt>
                <c:pt idx="494">
                  <c:v>32</c:v>
                </c:pt>
                <c:pt idx="495">
                  <c:v>33</c:v>
                </c:pt>
                <c:pt idx="496">
                  <c:v>30</c:v>
                </c:pt>
                <c:pt idx="497">
                  <c:v>32</c:v>
                </c:pt>
                <c:pt idx="498">
                  <c:v>31</c:v>
                </c:pt>
                <c:pt idx="499">
                  <c:v>33</c:v>
                </c:pt>
                <c:pt idx="500">
                  <c:v>33</c:v>
                </c:pt>
                <c:pt idx="501">
                  <c:v>30</c:v>
                </c:pt>
                <c:pt idx="502">
                  <c:v>31</c:v>
                </c:pt>
                <c:pt idx="503">
                  <c:v>31</c:v>
                </c:pt>
                <c:pt idx="504">
                  <c:v>31</c:v>
                </c:pt>
                <c:pt idx="505">
                  <c:v>33</c:v>
                </c:pt>
                <c:pt idx="506">
                  <c:v>31</c:v>
                </c:pt>
                <c:pt idx="507">
                  <c:v>33</c:v>
                </c:pt>
                <c:pt idx="508">
                  <c:v>30</c:v>
                </c:pt>
                <c:pt idx="509">
                  <c:v>33</c:v>
                </c:pt>
                <c:pt idx="510">
                  <c:v>35</c:v>
                </c:pt>
                <c:pt idx="511">
                  <c:v>32</c:v>
                </c:pt>
                <c:pt idx="512">
                  <c:v>33</c:v>
                </c:pt>
                <c:pt idx="513">
                  <c:v>34</c:v>
                </c:pt>
                <c:pt idx="514">
                  <c:v>35</c:v>
                </c:pt>
                <c:pt idx="515">
                  <c:v>34</c:v>
                </c:pt>
                <c:pt idx="516">
                  <c:v>31</c:v>
                </c:pt>
                <c:pt idx="517">
                  <c:v>34</c:v>
                </c:pt>
                <c:pt idx="518">
                  <c:v>33</c:v>
                </c:pt>
                <c:pt idx="519">
                  <c:v>35</c:v>
                </c:pt>
                <c:pt idx="520">
                  <c:v>32</c:v>
                </c:pt>
                <c:pt idx="521">
                  <c:v>33</c:v>
                </c:pt>
                <c:pt idx="522">
                  <c:v>34</c:v>
                </c:pt>
                <c:pt idx="523">
                  <c:v>33</c:v>
                </c:pt>
                <c:pt idx="524">
                  <c:v>33</c:v>
                </c:pt>
                <c:pt idx="525">
                  <c:v>33</c:v>
                </c:pt>
                <c:pt idx="526">
                  <c:v>34</c:v>
                </c:pt>
                <c:pt idx="527">
                  <c:v>33</c:v>
                </c:pt>
                <c:pt idx="528">
                  <c:v>34</c:v>
                </c:pt>
                <c:pt idx="529">
                  <c:v>35</c:v>
                </c:pt>
                <c:pt idx="530">
                  <c:v>34</c:v>
                </c:pt>
                <c:pt idx="531">
                  <c:v>32</c:v>
                </c:pt>
                <c:pt idx="532">
                  <c:v>32</c:v>
                </c:pt>
                <c:pt idx="533">
                  <c:v>36</c:v>
                </c:pt>
                <c:pt idx="534">
                  <c:v>30</c:v>
                </c:pt>
                <c:pt idx="535">
                  <c:v>32</c:v>
                </c:pt>
                <c:pt idx="536">
                  <c:v>34</c:v>
                </c:pt>
                <c:pt idx="537">
                  <c:v>33</c:v>
                </c:pt>
                <c:pt idx="538">
                  <c:v>32</c:v>
                </c:pt>
                <c:pt idx="539">
                  <c:v>32</c:v>
                </c:pt>
                <c:pt idx="540">
                  <c:v>33</c:v>
                </c:pt>
                <c:pt idx="541">
                  <c:v>32</c:v>
                </c:pt>
                <c:pt idx="542">
                  <c:v>33</c:v>
                </c:pt>
                <c:pt idx="543">
                  <c:v>30</c:v>
                </c:pt>
                <c:pt idx="544">
                  <c:v>32</c:v>
                </c:pt>
                <c:pt idx="545">
                  <c:v>31</c:v>
                </c:pt>
                <c:pt idx="546">
                  <c:v>31</c:v>
                </c:pt>
                <c:pt idx="547">
                  <c:v>33</c:v>
                </c:pt>
                <c:pt idx="548">
                  <c:v>35</c:v>
                </c:pt>
                <c:pt idx="549">
                  <c:v>33</c:v>
                </c:pt>
                <c:pt idx="550">
                  <c:v>34</c:v>
                </c:pt>
                <c:pt idx="551">
                  <c:v>33</c:v>
                </c:pt>
                <c:pt idx="552">
                  <c:v>32</c:v>
                </c:pt>
                <c:pt idx="553">
                  <c:v>34</c:v>
                </c:pt>
                <c:pt idx="554">
                  <c:v>34</c:v>
                </c:pt>
                <c:pt idx="555">
                  <c:v>30</c:v>
                </c:pt>
                <c:pt idx="556">
                  <c:v>35</c:v>
                </c:pt>
                <c:pt idx="557">
                  <c:v>31</c:v>
                </c:pt>
                <c:pt idx="558">
                  <c:v>32</c:v>
                </c:pt>
                <c:pt idx="559">
                  <c:v>35</c:v>
                </c:pt>
                <c:pt idx="560">
                  <c:v>31</c:v>
                </c:pt>
                <c:pt idx="561">
                  <c:v>32</c:v>
                </c:pt>
                <c:pt idx="562">
                  <c:v>33</c:v>
                </c:pt>
                <c:pt idx="563">
                  <c:v>33</c:v>
                </c:pt>
                <c:pt idx="564">
                  <c:v>34</c:v>
                </c:pt>
                <c:pt idx="565">
                  <c:v>34</c:v>
                </c:pt>
                <c:pt idx="566">
                  <c:v>34</c:v>
                </c:pt>
                <c:pt idx="567">
                  <c:v>34</c:v>
                </c:pt>
                <c:pt idx="568">
                  <c:v>32</c:v>
                </c:pt>
                <c:pt idx="569">
                  <c:v>36</c:v>
                </c:pt>
                <c:pt idx="570">
                  <c:v>33</c:v>
                </c:pt>
                <c:pt idx="571">
                  <c:v>31</c:v>
                </c:pt>
                <c:pt idx="572">
                  <c:v>30</c:v>
                </c:pt>
                <c:pt idx="573">
                  <c:v>35</c:v>
                </c:pt>
                <c:pt idx="574">
                  <c:v>36</c:v>
                </c:pt>
                <c:pt idx="575">
                  <c:v>34</c:v>
                </c:pt>
                <c:pt idx="576">
                  <c:v>34</c:v>
                </c:pt>
                <c:pt idx="577">
                  <c:v>33</c:v>
                </c:pt>
                <c:pt idx="578">
                  <c:v>37</c:v>
                </c:pt>
                <c:pt idx="579">
                  <c:v>34</c:v>
                </c:pt>
                <c:pt idx="580">
                  <c:v>34</c:v>
                </c:pt>
                <c:pt idx="581">
                  <c:v>33</c:v>
                </c:pt>
                <c:pt idx="582">
                  <c:v>31</c:v>
                </c:pt>
                <c:pt idx="583">
                  <c:v>34</c:v>
                </c:pt>
                <c:pt idx="584">
                  <c:v>33</c:v>
                </c:pt>
                <c:pt idx="585">
                  <c:v>33</c:v>
                </c:pt>
                <c:pt idx="586">
                  <c:v>34</c:v>
                </c:pt>
                <c:pt idx="587">
                  <c:v>30</c:v>
                </c:pt>
                <c:pt idx="588">
                  <c:v>31</c:v>
                </c:pt>
                <c:pt idx="589">
                  <c:v>34</c:v>
                </c:pt>
                <c:pt idx="590">
                  <c:v>34</c:v>
                </c:pt>
                <c:pt idx="591">
                  <c:v>34</c:v>
                </c:pt>
                <c:pt idx="592">
                  <c:v>33</c:v>
                </c:pt>
                <c:pt idx="593">
                  <c:v>31</c:v>
                </c:pt>
                <c:pt idx="594">
                  <c:v>33</c:v>
                </c:pt>
                <c:pt idx="595">
                  <c:v>35</c:v>
                </c:pt>
                <c:pt idx="596">
                  <c:v>31</c:v>
                </c:pt>
                <c:pt idx="597">
                  <c:v>33</c:v>
                </c:pt>
                <c:pt idx="598">
                  <c:v>31</c:v>
                </c:pt>
                <c:pt idx="599">
                  <c:v>33</c:v>
                </c:pt>
                <c:pt idx="600">
                  <c:v>32</c:v>
                </c:pt>
                <c:pt idx="601">
                  <c:v>35</c:v>
                </c:pt>
                <c:pt idx="602">
                  <c:v>36</c:v>
                </c:pt>
                <c:pt idx="603">
                  <c:v>35</c:v>
                </c:pt>
                <c:pt idx="604">
                  <c:v>32</c:v>
                </c:pt>
                <c:pt idx="605">
                  <c:v>34</c:v>
                </c:pt>
                <c:pt idx="606">
                  <c:v>32</c:v>
                </c:pt>
                <c:pt idx="607">
                  <c:v>32</c:v>
                </c:pt>
                <c:pt idx="608">
                  <c:v>32</c:v>
                </c:pt>
                <c:pt idx="609">
                  <c:v>33</c:v>
                </c:pt>
                <c:pt idx="610">
                  <c:v>33</c:v>
                </c:pt>
                <c:pt idx="611">
                  <c:v>35</c:v>
                </c:pt>
                <c:pt idx="612">
                  <c:v>33</c:v>
                </c:pt>
                <c:pt idx="613">
                  <c:v>33</c:v>
                </c:pt>
                <c:pt idx="614">
                  <c:v>33</c:v>
                </c:pt>
                <c:pt idx="615">
                  <c:v>33</c:v>
                </c:pt>
                <c:pt idx="616">
                  <c:v>33</c:v>
                </c:pt>
                <c:pt idx="617">
                  <c:v>33</c:v>
                </c:pt>
                <c:pt idx="618">
                  <c:v>33</c:v>
                </c:pt>
                <c:pt idx="619">
                  <c:v>34</c:v>
                </c:pt>
                <c:pt idx="620">
                  <c:v>33</c:v>
                </c:pt>
                <c:pt idx="621">
                  <c:v>35</c:v>
                </c:pt>
                <c:pt idx="622">
                  <c:v>33</c:v>
                </c:pt>
                <c:pt idx="623">
                  <c:v>34</c:v>
                </c:pt>
                <c:pt idx="624">
                  <c:v>35</c:v>
                </c:pt>
                <c:pt idx="625">
                  <c:v>35</c:v>
                </c:pt>
                <c:pt idx="626">
                  <c:v>33</c:v>
                </c:pt>
                <c:pt idx="627">
                  <c:v>32</c:v>
                </c:pt>
                <c:pt idx="628">
                  <c:v>35</c:v>
                </c:pt>
                <c:pt idx="629">
                  <c:v>34</c:v>
                </c:pt>
                <c:pt idx="630">
                  <c:v>30</c:v>
                </c:pt>
                <c:pt idx="631">
                  <c:v>31</c:v>
                </c:pt>
                <c:pt idx="632">
                  <c:v>34</c:v>
                </c:pt>
                <c:pt idx="633">
                  <c:v>33</c:v>
                </c:pt>
                <c:pt idx="634">
                  <c:v>31</c:v>
                </c:pt>
                <c:pt idx="635">
                  <c:v>33</c:v>
                </c:pt>
                <c:pt idx="636">
                  <c:v>33</c:v>
                </c:pt>
                <c:pt idx="637">
                  <c:v>34</c:v>
                </c:pt>
                <c:pt idx="638">
                  <c:v>35</c:v>
                </c:pt>
                <c:pt idx="639">
                  <c:v>34</c:v>
                </c:pt>
                <c:pt idx="640">
                  <c:v>32</c:v>
                </c:pt>
                <c:pt idx="641">
                  <c:v>33</c:v>
                </c:pt>
                <c:pt idx="642">
                  <c:v>35</c:v>
                </c:pt>
                <c:pt idx="643">
                  <c:v>35</c:v>
                </c:pt>
                <c:pt idx="644">
                  <c:v>33</c:v>
                </c:pt>
                <c:pt idx="645">
                  <c:v>35</c:v>
                </c:pt>
                <c:pt idx="646">
                  <c:v>34</c:v>
                </c:pt>
                <c:pt idx="647">
                  <c:v>31</c:v>
                </c:pt>
                <c:pt idx="648">
                  <c:v>32</c:v>
                </c:pt>
                <c:pt idx="649">
                  <c:v>34</c:v>
                </c:pt>
                <c:pt idx="650">
                  <c:v>35</c:v>
                </c:pt>
                <c:pt idx="651">
                  <c:v>33</c:v>
                </c:pt>
                <c:pt idx="652">
                  <c:v>33</c:v>
                </c:pt>
                <c:pt idx="653">
                  <c:v>32</c:v>
                </c:pt>
                <c:pt idx="654">
                  <c:v>32</c:v>
                </c:pt>
                <c:pt idx="655">
                  <c:v>34</c:v>
                </c:pt>
                <c:pt idx="656">
                  <c:v>34</c:v>
                </c:pt>
                <c:pt idx="657">
                  <c:v>32</c:v>
                </c:pt>
                <c:pt idx="658">
                  <c:v>32</c:v>
                </c:pt>
                <c:pt idx="659">
                  <c:v>34</c:v>
                </c:pt>
                <c:pt idx="660">
                  <c:v>36</c:v>
                </c:pt>
                <c:pt idx="661">
                  <c:v>34</c:v>
                </c:pt>
                <c:pt idx="662">
                  <c:v>32</c:v>
                </c:pt>
                <c:pt idx="663">
                  <c:v>32</c:v>
                </c:pt>
                <c:pt idx="664">
                  <c:v>33</c:v>
                </c:pt>
                <c:pt idx="665">
                  <c:v>31</c:v>
                </c:pt>
                <c:pt idx="666">
                  <c:v>35</c:v>
                </c:pt>
                <c:pt idx="667">
                  <c:v>35</c:v>
                </c:pt>
                <c:pt idx="668">
                  <c:v>34</c:v>
                </c:pt>
                <c:pt idx="669">
                  <c:v>34</c:v>
                </c:pt>
                <c:pt idx="670">
                  <c:v>34</c:v>
                </c:pt>
                <c:pt idx="671">
                  <c:v>33</c:v>
                </c:pt>
                <c:pt idx="672">
                  <c:v>33</c:v>
                </c:pt>
                <c:pt idx="673">
                  <c:v>32</c:v>
                </c:pt>
              </c:numCache>
            </c:numRef>
          </c:val>
          <c:smooth val="0"/>
          <c:extLst>
            <c:ext xmlns:c16="http://schemas.microsoft.com/office/drawing/2014/chart" uri="{C3380CC4-5D6E-409C-BE32-E72D297353CC}">
              <c16:uniqueId val="{00000000-A151-45F0-B8F3-67BE17AA26D5}"/>
            </c:ext>
          </c:extLst>
        </c:ser>
        <c:dLbls>
          <c:showLegendKey val="0"/>
          <c:showVal val="0"/>
          <c:showCatName val="0"/>
          <c:showSerName val="0"/>
          <c:showPercent val="0"/>
          <c:showBubbleSize val="0"/>
        </c:dLbls>
        <c:smooth val="0"/>
        <c:axId val="360254272"/>
        <c:axId val="360256352"/>
      </c:lineChart>
      <c:catAx>
        <c:axId val="36025427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360256352"/>
        <c:crosses val="autoZero"/>
        <c:auto val="1"/>
        <c:lblAlgn val="ctr"/>
        <c:lblOffset val="100"/>
        <c:noMultiLvlLbl val="0"/>
      </c:catAx>
      <c:valAx>
        <c:axId val="360256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360254272"/>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s-MX"/>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lineChart>
        <c:grouping val="stacked"/>
        <c:varyColors val="0"/>
        <c:ser>
          <c:idx val="0"/>
          <c:order val="0"/>
          <c:spPr>
            <a:ln w="28575" cap="rnd">
              <a:solidFill>
                <a:schemeClr val="accent1"/>
              </a:solidFill>
              <a:round/>
            </a:ln>
            <a:effectLst/>
          </c:spPr>
          <c:marker>
            <c:symbol val="none"/>
          </c:marker>
          <c:val>
            <c:numRef>
              <c:f>'50 ciudades'!$A$2:$A$2307</c:f>
              <c:numCache>
                <c:formatCode>General</c:formatCode>
                <c:ptCount val="2306"/>
                <c:pt idx="0">
                  <c:v>295</c:v>
                </c:pt>
                <c:pt idx="1">
                  <c:v>292</c:v>
                </c:pt>
                <c:pt idx="2">
                  <c:v>296</c:v>
                </c:pt>
                <c:pt idx="3">
                  <c:v>292</c:v>
                </c:pt>
                <c:pt idx="4">
                  <c:v>281</c:v>
                </c:pt>
                <c:pt idx="5">
                  <c:v>287</c:v>
                </c:pt>
                <c:pt idx="6">
                  <c:v>281</c:v>
                </c:pt>
                <c:pt idx="7">
                  <c:v>275</c:v>
                </c:pt>
                <c:pt idx="8">
                  <c:v>277</c:v>
                </c:pt>
                <c:pt idx="9">
                  <c:v>270</c:v>
                </c:pt>
                <c:pt idx="10">
                  <c:v>273</c:v>
                </c:pt>
                <c:pt idx="11">
                  <c:v>263</c:v>
                </c:pt>
                <c:pt idx="12">
                  <c:v>272</c:v>
                </c:pt>
                <c:pt idx="13">
                  <c:v>269</c:v>
                </c:pt>
                <c:pt idx="14">
                  <c:v>267</c:v>
                </c:pt>
                <c:pt idx="15">
                  <c:v>262</c:v>
                </c:pt>
                <c:pt idx="16">
                  <c:v>253</c:v>
                </c:pt>
                <c:pt idx="17">
                  <c:v>254</c:v>
                </c:pt>
                <c:pt idx="18">
                  <c:v>241</c:v>
                </c:pt>
                <c:pt idx="19">
                  <c:v>254</c:v>
                </c:pt>
                <c:pt idx="20">
                  <c:v>255</c:v>
                </c:pt>
                <c:pt idx="21">
                  <c:v>255</c:v>
                </c:pt>
                <c:pt idx="22">
                  <c:v>253</c:v>
                </c:pt>
                <c:pt idx="23">
                  <c:v>252</c:v>
                </c:pt>
                <c:pt idx="24">
                  <c:v>255</c:v>
                </c:pt>
                <c:pt idx="25">
                  <c:v>250</c:v>
                </c:pt>
                <c:pt idx="26">
                  <c:v>252</c:v>
                </c:pt>
                <c:pt idx="27">
                  <c:v>252</c:v>
                </c:pt>
                <c:pt idx="28">
                  <c:v>252</c:v>
                </c:pt>
                <c:pt idx="29">
                  <c:v>253</c:v>
                </c:pt>
                <c:pt idx="30">
                  <c:v>252</c:v>
                </c:pt>
                <c:pt idx="31">
                  <c:v>253</c:v>
                </c:pt>
                <c:pt idx="32">
                  <c:v>250</c:v>
                </c:pt>
                <c:pt idx="33">
                  <c:v>237</c:v>
                </c:pt>
                <c:pt idx="34">
                  <c:v>249</c:v>
                </c:pt>
                <c:pt idx="35">
                  <c:v>251</c:v>
                </c:pt>
                <c:pt idx="36">
                  <c:v>249</c:v>
                </c:pt>
                <c:pt idx="37">
                  <c:v>244</c:v>
                </c:pt>
                <c:pt idx="38">
                  <c:v>235</c:v>
                </c:pt>
                <c:pt idx="39">
                  <c:v>243</c:v>
                </c:pt>
                <c:pt idx="40">
                  <c:v>233</c:v>
                </c:pt>
                <c:pt idx="41">
                  <c:v>241</c:v>
                </c:pt>
                <c:pt idx="42">
                  <c:v>236</c:v>
                </c:pt>
                <c:pt idx="43">
                  <c:v>239</c:v>
                </c:pt>
                <c:pt idx="44">
                  <c:v>234</c:v>
                </c:pt>
                <c:pt idx="45">
                  <c:v>228</c:v>
                </c:pt>
                <c:pt idx="46">
                  <c:v>230</c:v>
                </c:pt>
                <c:pt idx="47">
                  <c:v>230</c:v>
                </c:pt>
                <c:pt idx="48">
                  <c:v>227</c:v>
                </c:pt>
                <c:pt idx="49">
                  <c:v>228</c:v>
                </c:pt>
                <c:pt idx="50">
                  <c:v>223</c:v>
                </c:pt>
                <c:pt idx="51">
                  <c:v>230</c:v>
                </c:pt>
                <c:pt idx="52">
                  <c:v>228</c:v>
                </c:pt>
                <c:pt idx="53">
                  <c:v>226</c:v>
                </c:pt>
                <c:pt idx="54">
                  <c:v>229</c:v>
                </c:pt>
                <c:pt idx="55">
                  <c:v>227</c:v>
                </c:pt>
                <c:pt idx="56">
                  <c:v>228</c:v>
                </c:pt>
                <c:pt idx="57">
                  <c:v>226</c:v>
                </c:pt>
                <c:pt idx="58">
                  <c:v>227</c:v>
                </c:pt>
                <c:pt idx="59">
                  <c:v>227</c:v>
                </c:pt>
                <c:pt idx="60">
                  <c:v>223</c:v>
                </c:pt>
                <c:pt idx="61">
                  <c:v>217</c:v>
                </c:pt>
                <c:pt idx="62">
                  <c:v>221</c:v>
                </c:pt>
                <c:pt idx="63">
                  <c:v>214</c:v>
                </c:pt>
                <c:pt idx="64">
                  <c:v>217</c:v>
                </c:pt>
                <c:pt idx="65">
                  <c:v>220</c:v>
                </c:pt>
                <c:pt idx="66">
                  <c:v>215</c:v>
                </c:pt>
                <c:pt idx="67">
                  <c:v>207</c:v>
                </c:pt>
                <c:pt idx="68">
                  <c:v>213</c:v>
                </c:pt>
                <c:pt idx="69">
                  <c:v>209</c:v>
                </c:pt>
                <c:pt idx="70">
                  <c:v>206</c:v>
                </c:pt>
                <c:pt idx="71">
                  <c:v>196</c:v>
                </c:pt>
                <c:pt idx="72">
                  <c:v>207</c:v>
                </c:pt>
                <c:pt idx="73">
                  <c:v>204</c:v>
                </c:pt>
                <c:pt idx="74">
                  <c:v>202</c:v>
                </c:pt>
                <c:pt idx="75">
                  <c:v>200</c:v>
                </c:pt>
                <c:pt idx="76">
                  <c:v>196</c:v>
                </c:pt>
                <c:pt idx="77">
                  <c:v>195</c:v>
                </c:pt>
                <c:pt idx="78">
                  <c:v>200</c:v>
                </c:pt>
                <c:pt idx="79">
                  <c:v>194</c:v>
                </c:pt>
                <c:pt idx="80">
                  <c:v>191</c:v>
                </c:pt>
                <c:pt idx="81">
                  <c:v>197</c:v>
                </c:pt>
                <c:pt idx="82">
                  <c:v>194</c:v>
                </c:pt>
                <c:pt idx="83">
                  <c:v>194</c:v>
                </c:pt>
                <c:pt idx="84">
                  <c:v>196</c:v>
                </c:pt>
                <c:pt idx="85">
                  <c:v>194</c:v>
                </c:pt>
                <c:pt idx="86">
                  <c:v>199</c:v>
                </c:pt>
                <c:pt idx="87">
                  <c:v>195</c:v>
                </c:pt>
                <c:pt idx="88">
                  <c:v>196</c:v>
                </c:pt>
                <c:pt idx="89">
                  <c:v>199</c:v>
                </c:pt>
                <c:pt idx="90">
                  <c:v>195</c:v>
                </c:pt>
                <c:pt idx="91">
                  <c:v>193</c:v>
                </c:pt>
                <c:pt idx="92">
                  <c:v>196</c:v>
                </c:pt>
                <c:pt idx="93">
                  <c:v>198</c:v>
                </c:pt>
                <c:pt idx="94">
                  <c:v>194</c:v>
                </c:pt>
                <c:pt idx="95">
                  <c:v>194</c:v>
                </c:pt>
                <c:pt idx="96">
                  <c:v>199</c:v>
                </c:pt>
                <c:pt idx="97">
                  <c:v>194</c:v>
                </c:pt>
                <c:pt idx="98">
                  <c:v>197</c:v>
                </c:pt>
                <c:pt idx="99">
                  <c:v>195</c:v>
                </c:pt>
                <c:pt idx="100">
                  <c:v>195</c:v>
                </c:pt>
                <c:pt idx="101">
                  <c:v>197</c:v>
                </c:pt>
                <c:pt idx="102">
                  <c:v>197</c:v>
                </c:pt>
                <c:pt idx="103">
                  <c:v>195</c:v>
                </c:pt>
                <c:pt idx="104">
                  <c:v>195</c:v>
                </c:pt>
                <c:pt idx="105">
                  <c:v>194</c:v>
                </c:pt>
                <c:pt idx="106">
                  <c:v>192</c:v>
                </c:pt>
                <c:pt idx="107">
                  <c:v>186</c:v>
                </c:pt>
                <c:pt idx="108">
                  <c:v>195</c:v>
                </c:pt>
                <c:pt idx="109">
                  <c:v>198</c:v>
                </c:pt>
                <c:pt idx="110">
                  <c:v>196</c:v>
                </c:pt>
                <c:pt idx="111">
                  <c:v>198</c:v>
                </c:pt>
                <c:pt idx="112">
                  <c:v>195</c:v>
                </c:pt>
                <c:pt idx="113">
                  <c:v>196</c:v>
                </c:pt>
                <c:pt idx="114">
                  <c:v>192</c:v>
                </c:pt>
                <c:pt idx="115">
                  <c:v>191</c:v>
                </c:pt>
                <c:pt idx="116">
                  <c:v>191</c:v>
                </c:pt>
                <c:pt idx="117">
                  <c:v>189</c:v>
                </c:pt>
                <c:pt idx="118">
                  <c:v>182</c:v>
                </c:pt>
                <c:pt idx="119">
                  <c:v>189</c:v>
                </c:pt>
                <c:pt idx="120">
                  <c:v>189</c:v>
                </c:pt>
                <c:pt idx="121">
                  <c:v>194</c:v>
                </c:pt>
                <c:pt idx="122">
                  <c:v>191</c:v>
                </c:pt>
                <c:pt idx="123">
                  <c:v>191</c:v>
                </c:pt>
                <c:pt idx="124">
                  <c:v>189</c:v>
                </c:pt>
                <c:pt idx="125">
                  <c:v>188</c:v>
                </c:pt>
                <c:pt idx="126">
                  <c:v>180</c:v>
                </c:pt>
                <c:pt idx="127">
                  <c:v>189</c:v>
                </c:pt>
                <c:pt idx="128">
                  <c:v>186</c:v>
                </c:pt>
                <c:pt idx="129">
                  <c:v>188</c:v>
                </c:pt>
                <c:pt idx="130">
                  <c:v>185</c:v>
                </c:pt>
                <c:pt idx="131">
                  <c:v>179</c:v>
                </c:pt>
                <c:pt idx="132">
                  <c:v>181</c:v>
                </c:pt>
                <c:pt idx="133">
                  <c:v>173</c:v>
                </c:pt>
                <c:pt idx="134">
                  <c:v>181</c:v>
                </c:pt>
                <c:pt idx="135">
                  <c:v>183</c:v>
                </c:pt>
                <c:pt idx="136">
                  <c:v>181</c:v>
                </c:pt>
                <c:pt idx="137">
                  <c:v>181</c:v>
                </c:pt>
                <c:pt idx="138">
                  <c:v>184</c:v>
                </c:pt>
                <c:pt idx="139">
                  <c:v>183</c:v>
                </c:pt>
                <c:pt idx="140">
                  <c:v>182</c:v>
                </c:pt>
                <c:pt idx="141">
                  <c:v>179</c:v>
                </c:pt>
                <c:pt idx="142">
                  <c:v>179</c:v>
                </c:pt>
                <c:pt idx="143">
                  <c:v>181</c:v>
                </c:pt>
                <c:pt idx="144">
                  <c:v>175</c:v>
                </c:pt>
                <c:pt idx="145">
                  <c:v>169</c:v>
                </c:pt>
                <c:pt idx="146">
                  <c:v>175</c:v>
                </c:pt>
                <c:pt idx="147">
                  <c:v>177</c:v>
                </c:pt>
                <c:pt idx="148">
                  <c:v>174</c:v>
                </c:pt>
                <c:pt idx="149">
                  <c:v>174</c:v>
                </c:pt>
                <c:pt idx="150">
                  <c:v>176</c:v>
                </c:pt>
                <c:pt idx="151">
                  <c:v>179</c:v>
                </c:pt>
                <c:pt idx="152">
                  <c:v>171</c:v>
                </c:pt>
                <c:pt idx="153">
                  <c:v>164</c:v>
                </c:pt>
                <c:pt idx="154">
                  <c:v>167</c:v>
                </c:pt>
                <c:pt idx="155">
                  <c:v>167</c:v>
                </c:pt>
                <c:pt idx="156">
                  <c:v>166</c:v>
                </c:pt>
                <c:pt idx="157">
                  <c:v>166</c:v>
                </c:pt>
                <c:pt idx="158">
                  <c:v>169</c:v>
                </c:pt>
                <c:pt idx="159">
                  <c:v>166</c:v>
                </c:pt>
                <c:pt idx="160">
                  <c:v>165</c:v>
                </c:pt>
                <c:pt idx="161">
                  <c:v>157</c:v>
                </c:pt>
                <c:pt idx="162">
                  <c:v>166</c:v>
                </c:pt>
                <c:pt idx="163">
                  <c:v>165</c:v>
                </c:pt>
                <c:pt idx="164">
                  <c:v>168</c:v>
                </c:pt>
                <c:pt idx="165">
                  <c:v>164</c:v>
                </c:pt>
                <c:pt idx="166">
                  <c:v>163</c:v>
                </c:pt>
                <c:pt idx="167">
                  <c:v>164</c:v>
                </c:pt>
                <c:pt idx="168">
                  <c:v>165</c:v>
                </c:pt>
                <c:pt idx="169">
                  <c:v>166</c:v>
                </c:pt>
                <c:pt idx="170">
                  <c:v>166</c:v>
                </c:pt>
                <c:pt idx="171">
                  <c:v>162</c:v>
                </c:pt>
                <c:pt idx="172">
                  <c:v>166</c:v>
                </c:pt>
                <c:pt idx="173">
                  <c:v>164</c:v>
                </c:pt>
                <c:pt idx="174">
                  <c:v>162</c:v>
                </c:pt>
                <c:pt idx="175">
                  <c:v>155</c:v>
                </c:pt>
                <c:pt idx="176">
                  <c:v>163</c:v>
                </c:pt>
                <c:pt idx="177">
                  <c:v>164</c:v>
                </c:pt>
                <c:pt idx="178">
                  <c:v>162</c:v>
                </c:pt>
                <c:pt idx="179">
                  <c:v>156</c:v>
                </c:pt>
                <c:pt idx="180">
                  <c:v>152</c:v>
                </c:pt>
                <c:pt idx="181">
                  <c:v>157</c:v>
                </c:pt>
                <c:pt idx="182">
                  <c:v>158</c:v>
                </c:pt>
                <c:pt idx="183">
                  <c:v>159</c:v>
                </c:pt>
                <c:pt idx="184">
                  <c:v>158</c:v>
                </c:pt>
                <c:pt idx="185">
                  <c:v>156</c:v>
                </c:pt>
                <c:pt idx="186">
                  <c:v>155</c:v>
                </c:pt>
                <c:pt idx="187">
                  <c:v>159</c:v>
                </c:pt>
                <c:pt idx="188">
                  <c:v>153</c:v>
                </c:pt>
                <c:pt idx="189">
                  <c:v>151</c:v>
                </c:pt>
                <c:pt idx="190">
                  <c:v>158</c:v>
                </c:pt>
                <c:pt idx="191">
                  <c:v>157</c:v>
                </c:pt>
                <c:pt idx="192">
                  <c:v>157</c:v>
                </c:pt>
                <c:pt idx="193">
                  <c:v>155</c:v>
                </c:pt>
                <c:pt idx="194">
                  <c:v>156</c:v>
                </c:pt>
                <c:pt idx="195">
                  <c:v>155</c:v>
                </c:pt>
                <c:pt idx="196">
                  <c:v>156</c:v>
                </c:pt>
                <c:pt idx="197">
                  <c:v>160</c:v>
                </c:pt>
                <c:pt idx="198">
                  <c:v>157</c:v>
                </c:pt>
                <c:pt idx="199">
                  <c:v>157</c:v>
                </c:pt>
                <c:pt idx="200">
                  <c:v>153</c:v>
                </c:pt>
                <c:pt idx="201">
                  <c:v>150</c:v>
                </c:pt>
                <c:pt idx="202">
                  <c:v>154</c:v>
                </c:pt>
                <c:pt idx="203">
                  <c:v>155</c:v>
                </c:pt>
                <c:pt idx="204">
                  <c:v>153</c:v>
                </c:pt>
                <c:pt idx="205">
                  <c:v>159</c:v>
                </c:pt>
                <c:pt idx="206">
                  <c:v>156</c:v>
                </c:pt>
                <c:pt idx="207">
                  <c:v>155</c:v>
                </c:pt>
                <c:pt idx="208">
                  <c:v>153</c:v>
                </c:pt>
                <c:pt idx="209">
                  <c:v>156</c:v>
                </c:pt>
                <c:pt idx="210">
                  <c:v>157</c:v>
                </c:pt>
                <c:pt idx="211">
                  <c:v>156</c:v>
                </c:pt>
                <c:pt idx="212">
                  <c:v>158</c:v>
                </c:pt>
                <c:pt idx="213">
                  <c:v>158</c:v>
                </c:pt>
                <c:pt idx="214">
                  <c:v>155</c:v>
                </c:pt>
                <c:pt idx="215">
                  <c:v>157</c:v>
                </c:pt>
                <c:pt idx="216">
                  <c:v>155</c:v>
                </c:pt>
                <c:pt idx="217">
                  <c:v>155</c:v>
                </c:pt>
                <c:pt idx="218">
                  <c:v>156</c:v>
                </c:pt>
                <c:pt idx="219">
                  <c:v>157</c:v>
                </c:pt>
                <c:pt idx="220">
                  <c:v>158</c:v>
                </c:pt>
                <c:pt idx="221">
                  <c:v>158</c:v>
                </c:pt>
                <c:pt idx="222">
                  <c:v>155</c:v>
                </c:pt>
                <c:pt idx="223">
                  <c:v>157</c:v>
                </c:pt>
                <c:pt idx="224">
                  <c:v>155</c:v>
                </c:pt>
                <c:pt idx="225">
                  <c:v>153</c:v>
                </c:pt>
                <c:pt idx="226">
                  <c:v>156</c:v>
                </c:pt>
                <c:pt idx="227">
                  <c:v>158</c:v>
                </c:pt>
                <c:pt idx="228">
                  <c:v>154</c:v>
                </c:pt>
                <c:pt idx="229">
                  <c:v>153</c:v>
                </c:pt>
                <c:pt idx="230">
                  <c:v>146</c:v>
                </c:pt>
                <c:pt idx="231">
                  <c:v>157</c:v>
                </c:pt>
                <c:pt idx="232">
                  <c:v>153</c:v>
                </c:pt>
                <c:pt idx="233">
                  <c:v>153</c:v>
                </c:pt>
                <c:pt idx="234">
                  <c:v>152</c:v>
                </c:pt>
                <c:pt idx="235">
                  <c:v>153</c:v>
                </c:pt>
                <c:pt idx="236">
                  <c:v>156</c:v>
                </c:pt>
                <c:pt idx="237">
                  <c:v>156</c:v>
                </c:pt>
                <c:pt idx="238">
                  <c:v>154</c:v>
                </c:pt>
                <c:pt idx="239">
                  <c:v>154</c:v>
                </c:pt>
                <c:pt idx="240">
                  <c:v>157</c:v>
                </c:pt>
                <c:pt idx="241">
                  <c:v>153</c:v>
                </c:pt>
                <c:pt idx="242">
                  <c:v>154</c:v>
                </c:pt>
                <c:pt idx="243">
                  <c:v>151</c:v>
                </c:pt>
                <c:pt idx="244">
                  <c:v>153</c:v>
                </c:pt>
                <c:pt idx="245">
                  <c:v>144</c:v>
                </c:pt>
                <c:pt idx="246">
                  <c:v>151</c:v>
                </c:pt>
                <c:pt idx="247">
                  <c:v>150</c:v>
                </c:pt>
                <c:pt idx="248">
                  <c:v>154</c:v>
                </c:pt>
                <c:pt idx="249">
                  <c:v>151</c:v>
                </c:pt>
                <c:pt idx="250">
                  <c:v>153</c:v>
                </c:pt>
                <c:pt idx="251">
                  <c:v>150</c:v>
                </c:pt>
                <c:pt idx="252">
                  <c:v>152</c:v>
                </c:pt>
                <c:pt idx="253">
                  <c:v>151</c:v>
                </c:pt>
                <c:pt idx="254">
                  <c:v>151</c:v>
                </c:pt>
                <c:pt idx="255">
                  <c:v>154</c:v>
                </c:pt>
                <c:pt idx="256">
                  <c:v>149</c:v>
                </c:pt>
                <c:pt idx="257">
                  <c:v>138</c:v>
                </c:pt>
                <c:pt idx="258">
                  <c:v>147</c:v>
                </c:pt>
                <c:pt idx="259">
                  <c:v>147</c:v>
                </c:pt>
                <c:pt idx="260">
                  <c:v>144</c:v>
                </c:pt>
                <c:pt idx="261">
                  <c:v>142</c:v>
                </c:pt>
                <c:pt idx="262">
                  <c:v>149</c:v>
                </c:pt>
                <c:pt idx="263">
                  <c:v>148</c:v>
                </c:pt>
                <c:pt idx="264">
                  <c:v>144</c:v>
                </c:pt>
                <c:pt idx="265">
                  <c:v>148</c:v>
                </c:pt>
                <c:pt idx="266">
                  <c:v>146</c:v>
                </c:pt>
                <c:pt idx="267">
                  <c:v>146</c:v>
                </c:pt>
                <c:pt idx="268">
                  <c:v>146</c:v>
                </c:pt>
                <c:pt idx="269">
                  <c:v>146</c:v>
                </c:pt>
                <c:pt idx="270">
                  <c:v>147</c:v>
                </c:pt>
                <c:pt idx="271">
                  <c:v>144</c:v>
                </c:pt>
                <c:pt idx="272">
                  <c:v>145</c:v>
                </c:pt>
                <c:pt idx="273">
                  <c:v>146</c:v>
                </c:pt>
                <c:pt idx="274">
                  <c:v>145</c:v>
                </c:pt>
                <c:pt idx="275">
                  <c:v>147</c:v>
                </c:pt>
                <c:pt idx="276">
                  <c:v>143</c:v>
                </c:pt>
                <c:pt idx="277">
                  <c:v>150</c:v>
                </c:pt>
                <c:pt idx="278">
                  <c:v>147</c:v>
                </c:pt>
                <c:pt idx="279">
                  <c:v>148</c:v>
                </c:pt>
                <c:pt idx="280">
                  <c:v>148</c:v>
                </c:pt>
                <c:pt idx="281">
                  <c:v>146</c:v>
                </c:pt>
                <c:pt idx="282">
                  <c:v>145</c:v>
                </c:pt>
                <c:pt idx="283">
                  <c:v>145</c:v>
                </c:pt>
                <c:pt idx="284">
                  <c:v>149</c:v>
                </c:pt>
                <c:pt idx="285">
                  <c:v>147</c:v>
                </c:pt>
                <c:pt idx="286">
                  <c:v>141</c:v>
                </c:pt>
                <c:pt idx="287">
                  <c:v>144</c:v>
                </c:pt>
                <c:pt idx="288">
                  <c:v>143</c:v>
                </c:pt>
                <c:pt idx="289">
                  <c:v>142</c:v>
                </c:pt>
                <c:pt idx="290">
                  <c:v>147</c:v>
                </c:pt>
                <c:pt idx="291">
                  <c:v>144</c:v>
                </c:pt>
                <c:pt idx="292">
                  <c:v>139</c:v>
                </c:pt>
                <c:pt idx="293">
                  <c:v>147</c:v>
                </c:pt>
                <c:pt idx="294">
                  <c:v>144</c:v>
                </c:pt>
                <c:pt idx="295">
                  <c:v>144</c:v>
                </c:pt>
                <c:pt idx="296">
                  <c:v>142</c:v>
                </c:pt>
                <c:pt idx="297">
                  <c:v>143</c:v>
                </c:pt>
                <c:pt idx="298">
                  <c:v>142</c:v>
                </c:pt>
                <c:pt idx="299">
                  <c:v>143</c:v>
                </c:pt>
                <c:pt idx="300">
                  <c:v>143</c:v>
                </c:pt>
                <c:pt idx="301">
                  <c:v>142</c:v>
                </c:pt>
                <c:pt idx="302">
                  <c:v>144</c:v>
                </c:pt>
                <c:pt idx="303">
                  <c:v>141</c:v>
                </c:pt>
                <c:pt idx="304">
                  <c:v>135</c:v>
                </c:pt>
                <c:pt idx="305">
                  <c:v>142</c:v>
                </c:pt>
                <c:pt idx="306">
                  <c:v>143</c:v>
                </c:pt>
                <c:pt idx="307">
                  <c:v>143</c:v>
                </c:pt>
                <c:pt idx="308">
                  <c:v>140</c:v>
                </c:pt>
                <c:pt idx="309">
                  <c:v>141</c:v>
                </c:pt>
                <c:pt idx="310">
                  <c:v>138</c:v>
                </c:pt>
                <c:pt idx="311">
                  <c:v>141</c:v>
                </c:pt>
                <c:pt idx="312">
                  <c:v>137</c:v>
                </c:pt>
                <c:pt idx="313">
                  <c:v>137</c:v>
                </c:pt>
                <c:pt idx="314">
                  <c:v>132</c:v>
                </c:pt>
                <c:pt idx="315">
                  <c:v>139</c:v>
                </c:pt>
                <c:pt idx="316">
                  <c:v>142</c:v>
                </c:pt>
                <c:pt idx="317">
                  <c:v>137</c:v>
                </c:pt>
                <c:pt idx="318">
                  <c:v>139</c:v>
                </c:pt>
                <c:pt idx="319">
                  <c:v>138</c:v>
                </c:pt>
                <c:pt idx="320">
                  <c:v>139</c:v>
                </c:pt>
                <c:pt idx="321">
                  <c:v>140</c:v>
                </c:pt>
                <c:pt idx="322">
                  <c:v>140</c:v>
                </c:pt>
                <c:pt idx="323">
                  <c:v>139</c:v>
                </c:pt>
                <c:pt idx="324">
                  <c:v>138</c:v>
                </c:pt>
                <c:pt idx="325">
                  <c:v>141</c:v>
                </c:pt>
                <c:pt idx="326">
                  <c:v>140</c:v>
                </c:pt>
                <c:pt idx="327">
                  <c:v>139</c:v>
                </c:pt>
                <c:pt idx="328">
                  <c:v>137</c:v>
                </c:pt>
                <c:pt idx="329">
                  <c:v>138</c:v>
                </c:pt>
                <c:pt idx="330">
                  <c:v>139</c:v>
                </c:pt>
                <c:pt idx="331">
                  <c:v>138</c:v>
                </c:pt>
                <c:pt idx="332">
                  <c:v>139</c:v>
                </c:pt>
                <c:pt idx="333">
                  <c:v>139</c:v>
                </c:pt>
                <c:pt idx="334">
                  <c:v>140</c:v>
                </c:pt>
                <c:pt idx="335">
                  <c:v>136</c:v>
                </c:pt>
                <c:pt idx="336">
                  <c:v>135</c:v>
                </c:pt>
                <c:pt idx="337">
                  <c:v>127</c:v>
                </c:pt>
                <c:pt idx="338">
                  <c:v>134</c:v>
                </c:pt>
                <c:pt idx="339">
                  <c:v>137</c:v>
                </c:pt>
                <c:pt idx="340">
                  <c:v>138</c:v>
                </c:pt>
                <c:pt idx="341">
                  <c:v>139</c:v>
                </c:pt>
                <c:pt idx="342">
                  <c:v>138</c:v>
                </c:pt>
                <c:pt idx="343">
                  <c:v>141</c:v>
                </c:pt>
                <c:pt idx="344">
                  <c:v>135</c:v>
                </c:pt>
                <c:pt idx="345">
                  <c:v>139</c:v>
                </c:pt>
                <c:pt idx="346">
                  <c:v>138</c:v>
                </c:pt>
                <c:pt idx="347">
                  <c:v>140</c:v>
                </c:pt>
                <c:pt idx="348">
                  <c:v>140</c:v>
                </c:pt>
                <c:pt idx="349">
                  <c:v>140</c:v>
                </c:pt>
                <c:pt idx="350">
                  <c:v>140</c:v>
                </c:pt>
                <c:pt idx="351">
                  <c:v>139</c:v>
                </c:pt>
                <c:pt idx="352">
                  <c:v>135</c:v>
                </c:pt>
                <c:pt idx="353">
                  <c:v>141</c:v>
                </c:pt>
                <c:pt idx="354">
                  <c:v>136</c:v>
                </c:pt>
                <c:pt idx="355">
                  <c:v>140</c:v>
                </c:pt>
                <c:pt idx="356">
                  <c:v>140</c:v>
                </c:pt>
                <c:pt idx="357">
                  <c:v>137</c:v>
                </c:pt>
                <c:pt idx="358">
                  <c:v>141</c:v>
                </c:pt>
                <c:pt idx="359">
                  <c:v>138</c:v>
                </c:pt>
                <c:pt idx="360">
                  <c:v>140</c:v>
                </c:pt>
                <c:pt idx="361">
                  <c:v>133</c:v>
                </c:pt>
                <c:pt idx="362">
                  <c:v>123</c:v>
                </c:pt>
                <c:pt idx="363">
                  <c:v>131</c:v>
                </c:pt>
                <c:pt idx="364">
                  <c:v>133</c:v>
                </c:pt>
                <c:pt idx="365">
                  <c:v>127</c:v>
                </c:pt>
                <c:pt idx="366">
                  <c:v>128</c:v>
                </c:pt>
                <c:pt idx="367">
                  <c:v>128</c:v>
                </c:pt>
                <c:pt idx="368">
                  <c:v>130</c:v>
                </c:pt>
                <c:pt idx="369">
                  <c:v>129</c:v>
                </c:pt>
                <c:pt idx="370">
                  <c:v>129</c:v>
                </c:pt>
                <c:pt idx="371">
                  <c:v>128</c:v>
                </c:pt>
                <c:pt idx="372">
                  <c:v>129</c:v>
                </c:pt>
                <c:pt idx="373">
                  <c:v>128</c:v>
                </c:pt>
                <c:pt idx="374">
                  <c:v>129</c:v>
                </c:pt>
                <c:pt idx="375">
                  <c:v>129</c:v>
                </c:pt>
                <c:pt idx="376">
                  <c:v>130</c:v>
                </c:pt>
                <c:pt idx="377">
                  <c:v>129</c:v>
                </c:pt>
                <c:pt idx="378">
                  <c:v>128</c:v>
                </c:pt>
                <c:pt idx="379">
                  <c:v>130</c:v>
                </c:pt>
                <c:pt idx="380">
                  <c:v>134</c:v>
                </c:pt>
                <c:pt idx="381">
                  <c:v>131</c:v>
                </c:pt>
                <c:pt idx="382">
                  <c:v>127</c:v>
                </c:pt>
                <c:pt idx="383">
                  <c:v>132</c:v>
                </c:pt>
                <c:pt idx="384">
                  <c:v>129</c:v>
                </c:pt>
                <c:pt idx="385">
                  <c:v>130</c:v>
                </c:pt>
                <c:pt idx="386">
                  <c:v>127</c:v>
                </c:pt>
                <c:pt idx="387">
                  <c:v>130</c:v>
                </c:pt>
                <c:pt idx="388">
                  <c:v>133</c:v>
                </c:pt>
                <c:pt idx="389">
                  <c:v>130</c:v>
                </c:pt>
                <c:pt idx="390">
                  <c:v>130</c:v>
                </c:pt>
                <c:pt idx="391">
                  <c:v>130</c:v>
                </c:pt>
                <c:pt idx="392">
                  <c:v>133</c:v>
                </c:pt>
                <c:pt idx="393">
                  <c:v>130</c:v>
                </c:pt>
                <c:pt idx="394">
                  <c:v>129</c:v>
                </c:pt>
                <c:pt idx="395">
                  <c:v>128</c:v>
                </c:pt>
                <c:pt idx="396">
                  <c:v>132</c:v>
                </c:pt>
                <c:pt idx="397">
                  <c:v>134</c:v>
                </c:pt>
                <c:pt idx="398">
                  <c:v>133</c:v>
                </c:pt>
                <c:pt idx="399">
                  <c:v>130</c:v>
                </c:pt>
                <c:pt idx="400">
                  <c:v>131</c:v>
                </c:pt>
                <c:pt idx="401">
                  <c:v>132</c:v>
                </c:pt>
                <c:pt idx="402">
                  <c:v>130</c:v>
                </c:pt>
                <c:pt idx="403">
                  <c:v>132</c:v>
                </c:pt>
                <c:pt idx="404">
                  <c:v>133</c:v>
                </c:pt>
                <c:pt idx="405">
                  <c:v>130</c:v>
                </c:pt>
                <c:pt idx="406">
                  <c:v>129</c:v>
                </c:pt>
                <c:pt idx="407">
                  <c:v>131</c:v>
                </c:pt>
                <c:pt idx="408">
                  <c:v>131</c:v>
                </c:pt>
                <c:pt idx="409">
                  <c:v>131</c:v>
                </c:pt>
                <c:pt idx="410">
                  <c:v>129</c:v>
                </c:pt>
                <c:pt idx="411">
                  <c:v>129</c:v>
                </c:pt>
                <c:pt idx="412">
                  <c:v>129</c:v>
                </c:pt>
                <c:pt idx="413">
                  <c:v>130</c:v>
                </c:pt>
                <c:pt idx="414">
                  <c:v>127</c:v>
                </c:pt>
                <c:pt idx="415">
                  <c:v>133</c:v>
                </c:pt>
                <c:pt idx="416">
                  <c:v>131</c:v>
                </c:pt>
                <c:pt idx="417">
                  <c:v>132</c:v>
                </c:pt>
                <c:pt idx="418">
                  <c:v>132</c:v>
                </c:pt>
                <c:pt idx="419">
                  <c:v>131</c:v>
                </c:pt>
                <c:pt idx="420">
                  <c:v>128</c:v>
                </c:pt>
                <c:pt idx="421">
                  <c:v>131</c:v>
                </c:pt>
                <c:pt idx="422">
                  <c:v>133</c:v>
                </c:pt>
                <c:pt idx="423">
                  <c:v>130</c:v>
                </c:pt>
                <c:pt idx="424">
                  <c:v>127</c:v>
                </c:pt>
                <c:pt idx="425">
                  <c:v>130</c:v>
                </c:pt>
                <c:pt idx="426">
                  <c:v>132</c:v>
                </c:pt>
                <c:pt idx="427">
                  <c:v>128</c:v>
                </c:pt>
                <c:pt idx="428">
                  <c:v>131</c:v>
                </c:pt>
                <c:pt idx="429">
                  <c:v>132</c:v>
                </c:pt>
                <c:pt idx="430">
                  <c:v>133</c:v>
                </c:pt>
                <c:pt idx="431">
                  <c:v>127</c:v>
                </c:pt>
                <c:pt idx="432">
                  <c:v>122</c:v>
                </c:pt>
                <c:pt idx="433">
                  <c:v>126</c:v>
                </c:pt>
                <c:pt idx="434">
                  <c:v>127</c:v>
                </c:pt>
                <c:pt idx="435">
                  <c:v>119</c:v>
                </c:pt>
                <c:pt idx="436">
                  <c:v>126</c:v>
                </c:pt>
                <c:pt idx="437">
                  <c:v>129</c:v>
                </c:pt>
                <c:pt idx="438">
                  <c:v>128</c:v>
                </c:pt>
                <c:pt idx="439">
                  <c:v>125</c:v>
                </c:pt>
                <c:pt idx="440">
                  <c:v>127</c:v>
                </c:pt>
                <c:pt idx="441">
                  <c:v>128</c:v>
                </c:pt>
                <c:pt idx="442">
                  <c:v>126</c:v>
                </c:pt>
                <c:pt idx="443">
                  <c:v>126</c:v>
                </c:pt>
                <c:pt idx="444">
                  <c:v>124</c:v>
                </c:pt>
                <c:pt idx="445">
                  <c:v>130</c:v>
                </c:pt>
                <c:pt idx="446">
                  <c:v>125</c:v>
                </c:pt>
                <c:pt idx="447">
                  <c:v>126</c:v>
                </c:pt>
                <c:pt idx="448">
                  <c:v>129</c:v>
                </c:pt>
                <c:pt idx="449">
                  <c:v>128</c:v>
                </c:pt>
                <c:pt idx="450">
                  <c:v>129</c:v>
                </c:pt>
                <c:pt idx="451">
                  <c:v>125</c:v>
                </c:pt>
                <c:pt idx="452">
                  <c:v>124</c:v>
                </c:pt>
                <c:pt idx="453">
                  <c:v>125</c:v>
                </c:pt>
                <c:pt idx="454">
                  <c:v>125</c:v>
                </c:pt>
                <c:pt idx="455">
                  <c:v>122</c:v>
                </c:pt>
                <c:pt idx="456">
                  <c:v>127</c:v>
                </c:pt>
                <c:pt idx="457">
                  <c:v>125</c:v>
                </c:pt>
                <c:pt idx="458">
                  <c:v>127</c:v>
                </c:pt>
                <c:pt idx="459">
                  <c:v>124</c:v>
                </c:pt>
                <c:pt idx="460">
                  <c:v>124</c:v>
                </c:pt>
                <c:pt idx="461">
                  <c:v>126</c:v>
                </c:pt>
                <c:pt idx="462">
                  <c:v>126</c:v>
                </c:pt>
                <c:pt idx="463">
                  <c:v>130</c:v>
                </c:pt>
                <c:pt idx="464">
                  <c:v>126</c:v>
                </c:pt>
                <c:pt idx="465">
                  <c:v>125</c:v>
                </c:pt>
                <c:pt idx="466">
                  <c:v>129</c:v>
                </c:pt>
                <c:pt idx="467">
                  <c:v>129</c:v>
                </c:pt>
                <c:pt idx="468">
                  <c:v>125</c:v>
                </c:pt>
                <c:pt idx="469">
                  <c:v>127</c:v>
                </c:pt>
                <c:pt idx="470">
                  <c:v>127</c:v>
                </c:pt>
                <c:pt idx="471">
                  <c:v>129</c:v>
                </c:pt>
                <c:pt idx="472">
                  <c:v>125</c:v>
                </c:pt>
                <c:pt idx="473">
                  <c:v>127</c:v>
                </c:pt>
                <c:pt idx="474">
                  <c:v>129</c:v>
                </c:pt>
                <c:pt idx="475">
                  <c:v>123</c:v>
                </c:pt>
                <c:pt idx="476">
                  <c:v>124</c:v>
                </c:pt>
                <c:pt idx="477">
                  <c:v>123</c:v>
                </c:pt>
                <c:pt idx="478">
                  <c:v>126</c:v>
                </c:pt>
                <c:pt idx="479">
                  <c:v>125</c:v>
                </c:pt>
                <c:pt idx="480">
                  <c:v>126</c:v>
                </c:pt>
                <c:pt idx="481">
                  <c:v>126</c:v>
                </c:pt>
                <c:pt idx="482">
                  <c:v>128</c:v>
                </c:pt>
                <c:pt idx="483">
                  <c:v>126</c:v>
                </c:pt>
                <c:pt idx="484">
                  <c:v>124</c:v>
                </c:pt>
                <c:pt idx="485">
                  <c:v>125</c:v>
                </c:pt>
                <c:pt idx="486">
                  <c:v>126</c:v>
                </c:pt>
                <c:pt idx="487">
                  <c:v>126</c:v>
                </c:pt>
                <c:pt idx="488">
                  <c:v>123</c:v>
                </c:pt>
                <c:pt idx="489">
                  <c:v>128</c:v>
                </c:pt>
                <c:pt idx="490">
                  <c:v>122</c:v>
                </c:pt>
                <c:pt idx="491">
                  <c:v>123</c:v>
                </c:pt>
                <c:pt idx="492">
                  <c:v>120</c:v>
                </c:pt>
                <c:pt idx="493">
                  <c:v>124</c:v>
                </c:pt>
                <c:pt idx="494">
                  <c:v>123</c:v>
                </c:pt>
                <c:pt idx="495">
                  <c:v>127</c:v>
                </c:pt>
                <c:pt idx="496">
                  <c:v>123</c:v>
                </c:pt>
                <c:pt idx="497">
                  <c:v>124</c:v>
                </c:pt>
                <c:pt idx="498">
                  <c:v>126</c:v>
                </c:pt>
                <c:pt idx="499">
                  <c:v>124</c:v>
                </c:pt>
                <c:pt idx="500">
                  <c:v>127</c:v>
                </c:pt>
                <c:pt idx="501">
                  <c:v>122</c:v>
                </c:pt>
                <c:pt idx="502">
                  <c:v>122</c:v>
                </c:pt>
                <c:pt idx="503">
                  <c:v>127</c:v>
                </c:pt>
                <c:pt idx="504">
                  <c:v>123</c:v>
                </c:pt>
                <c:pt idx="505">
                  <c:v>124</c:v>
                </c:pt>
                <c:pt idx="506">
                  <c:v>125</c:v>
                </c:pt>
                <c:pt idx="507">
                  <c:v>123</c:v>
                </c:pt>
                <c:pt idx="508">
                  <c:v>126</c:v>
                </c:pt>
                <c:pt idx="509">
                  <c:v>126</c:v>
                </c:pt>
                <c:pt idx="510">
                  <c:v>123</c:v>
                </c:pt>
                <c:pt idx="511">
                  <c:v>124</c:v>
                </c:pt>
                <c:pt idx="512">
                  <c:v>125</c:v>
                </c:pt>
                <c:pt idx="513">
                  <c:v>126</c:v>
                </c:pt>
                <c:pt idx="514">
                  <c:v>126</c:v>
                </c:pt>
                <c:pt idx="515">
                  <c:v>126</c:v>
                </c:pt>
                <c:pt idx="516">
                  <c:v>126</c:v>
                </c:pt>
                <c:pt idx="517">
                  <c:v>123</c:v>
                </c:pt>
                <c:pt idx="518">
                  <c:v>123</c:v>
                </c:pt>
                <c:pt idx="519">
                  <c:v>124</c:v>
                </c:pt>
                <c:pt idx="520">
                  <c:v>122</c:v>
                </c:pt>
                <c:pt idx="521">
                  <c:v>127</c:v>
                </c:pt>
                <c:pt idx="522">
                  <c:v>124</c:v>
                </c:pt>
                <c:pt idx="523">
                  <c:v>119</c:v>
                </c:pt>
                <c:pt idx="524">
                  <c:v>117</c:v>
                </c:pt>
                <c:pt idx="525">
                  <c:v>122</c:v>
                </c:pt>
                <c:pt idx="526">
                  <c:v>125</c:v>
                </c:pt>
                <c:pt idx="527">
                  <c:v>122</c:v>
                </c:pt>
                <c:pt idx="528">
                  <c:v>124</c:v>
                </c:pt>
                <c:pt idx="529">
                  <c:v>121</c:v>
                </c:pt>
                <c:pt idx="530">
                  <c:v>126</c:v>
                </c:pt>
                <c:pt idx="531">
                  <c:v>123</c:v>
                </c:pt>
                <c:pt idx="532">
                  <c:v>123</c:v>
                </c:pt>
                <c:pt idx="533">
                  <c:v>123</c:v>
                </c:pt>
                <c:pt idx="534">
                  <c:v>125</c:v>
                </c:pt>
                <c:pt idx="535">
                  <c:v>125</c:v>
                </c:pt>
                <c:pt idx="536">
                  <c:v>125</c:v>
                </c:pt>
                <c:pt idx="537">
                  <c:v>124</c:v>
                </c:pt>
                <c:pt idx="538">
                  <c:v>127</c:v>
                </c:pt>
                <c:pt idx="539">
                  <c:v>122</c:v>
                </c:pt>
                <c:pt idx="540">
                  <c:v>124</c:v>
                </c:pt>
                <c:pt idx="541">
                  <c:v>124</c:v>
                </c:pt>
                <c:pt idx="542">
                  <c:v>122</c:v>
                </c:pt>
                <c:pt idx="543">
                  <c:v>124</c:v>
                </c:pt>
                <c:pt idx="544">
                  <c:v>126</c:v>
                </c:pt>
                <c:pt idx="545">
                  <c:v>129</c:v>
                </c:pt>
                <c:pt idx="546">
                  <c:v>126</c:v>
                </c:pt>
                <c:pt idx="547">
                  <c:v>122</c:v>
                </c:pt>
                <c:pt idx="548">
                  <c:v>127</c:v>
                </c:pt>
                <c:pt idx="549">
                  <c:v>123</c:v>
                </c:pt>
                <c:pt idx="550">
                  <c:v>124</c:v>
                </c:pt>
                <c:pt idx="551">
                  <c:v>128</c:v>
                </c:pt>
                <c:pt idx="552">
                  <c:v>126</c:v>
                </c:pt>
                <c:pt idx="553">
                  <c:v>123</c:v>
                </c:pt>
                <c:pt idx="554">
                  <c:v>124</c:v>
                </c:pt>
                <c:pt idx="555">
                  <c:v>123</c:v>
                </c:pt>
                <c:pt idx="556">
                  <c:v>126</c:v>
                </c:pt>
                <c:pt idx="557">
                  <c:v>123</c:v>
                </c:pt>
                <c:pt idx="558">
                  <c:v>128</c:v>
                </c:pt>
                <c:pt idx="559">
                  <c:v>122</c:v>
                </c:pt>
                <c:pt idx="560">
                  <c:v>126</c:v>
                </c:pt>
                <c:pt idx="561">
                  <c:v>126</c:v>
                </c:pt>
                <c:pt idx="562">
                  <c:v>126</c:v>
                </c:pt>
                <c:pt idx="563">
                  <c:v>126</c:v>
                </c:pt>
                <c:pt idx="564">
                  <c:v>128</c:v>
                </c:pt>
                <c:pt idx="565">
                  <c:v>125</c:v>
                </c:pt>
                <c:pt idx="566">
                  <c:v>128</c:v>
                </c:pt>
                <c:pt idx="567">
                  <c:v>123</c:v>
                </c:pt>
                <c:pt idx="568">
                  <c:v>124</c:v>
                </c:pt>
                <c:pt idx="569">
                  <c:v>124</c:v>
                </c:pt>
                <c:pt idx="570">
                  <c:v>124</c:v>
                </c:pt>
                <c:pt idx="571">
                  <c:v>125</c:v>
                </c:pt>
                <c:pt idx="572">
                  <c:v>123</c:v>
                </c:pt>
                <c:pt idx="573">
                  <c:v>123</c:v>
                </c:pt>
                <c:pt idx="574">
                  <c:v>123</c:v>
                </c:pt>
                <c:pt idx="575">
                  <c:v>124</c:v>
                </c:pt>
                <c:pt idx="576">
                  <c:v>124</c:v>
                </c:pt>
                <c:pt idx="577">
                  <c:v>120</c:v>
                </c:pt>
                <c:pt idx="578">
                  <c:v>124</c:v>
                </c:pt>
                <c:pt idx="579">
                  <c:v>123</c:v>
                </c:pt>
                <c:pt idx="580">
                  <c:v>121</c:v>
                </c:pt>
                <c:pt idx="581">
                  <c:v>127</c:v>
                </c:pt>
                <c:pt idx="582">
                  <c:v>124</c:v>
                </c:pt>
                <c:pt idx="583">
                  <c:v>123</c:v>
                </c:pt>
                <c:pt idx="584">
                  <c:v>126</c:v>
                </c:pt>
                <c:pt idx="585">
                  <c:v>126</c:v>
                </c:pt>
                <c:pt idx="586">
                  <c:v>129</c:v>
                </c:pt>
                <c:pt idx="587">
                  <c:v>124</c:v>
                </c:pt>
                <c:pt idx="588">
                  <c:v>121</c:v>
                </c:pt>
                <c:pt idx="589">
                  <c:v>126</c:v>
                </c:pt>
                <c:pt idx="590">
                  <c:v>126</c:v>
                </c:pt>
                <c:pt idx="591">
                  <c:v>125</c:v>
                </c:pt>
                <c:pt idx="592">
                  <c:v>124</c:v>
                </c:pt>
                <c:pt idx="593">
                  <c:v>118</c:v>
                </c:pt>
                <c:pt idx="594">
                  <c:v>114</c:v>
                </c:pt>
                <c:pt idx="595">
                  <c:v>120</c:v>
                </c:pt>
                <c:pt idx="596">
                  <c:v>123</c:v>
                </c:pt>
                <c:pt idx="597">
                  <c:v>125</c:v>
                </c:pt>
                <c:pt idx="598">
                  <c:v>123</c:v>
                </c:pt>
                <c:pt idx="599">
                  <c:v>120</c:v>
                </c:pt>
                <c:pt idx="600">
                  <c:v>125</c:v>
                </c:pt>
                <c:pt idx="601">
                  <c:v>123</c:v>
                </c:pt>
                <c:pt idx="602">
                  <c:v>124</c:v>
                </c:pt>
                <c:pt idx="603">
                  <c:v>121</c:v>
                </c:pt>
                <c:pt idx="604">
                  <c:v>122</c:v>
                </c:pt>
                <c:pt idx="605">
                  <c:v>124</c:v>
                </c:pt>
                <c:pt idx="606">
                  <c:v>123</c:v>
                </c:pt>
                <c:pt idx="607">
                  <c:v>125</c:v>
                </c:pt>
                <c:pt idx="608">
                  <c:v>119</c:v>
                </c:pt>
                <c:pt idx="609">
                  <c:v>125</c:v>
                </c:pt>
                <c:pt idx="610">
                  <c:v>121</c:v>
                </c:pt>
                <c:pt idx="611">
                  <c:v>121</c:v>
                </c:pt>
                <c:pt idx="612">
                  <c:v>126</c:v>
                </c:pt>
                <c:pt idx="613">
                  <c:v>125</c:v>
                </c:pt>
                <c:pt idx="614">
                  <c:v>127</c:v>
                </c:pt>
                <c:pt idx="615">
                  <c:v>123</c:v>
                </c:pt>
                <c:pt idx="616">
                  <c:v>121</c:v>
                </c:pt>
                <c:pt idx="617">
                  <c:v>120</c:v>
                </c:pt>
                <c:pt idx="618">
                  <c:v>123</c:v>
                </c:pt>
                <c:pt idx="619">
                  <c:v>124</c:v>
                </c:pt>
                <c:pt idx="620">
                  <c:v>123</c:v>
                </c:pt>
                <c:pt idx="621">
                  <c:v>124</c:v>
                </c:pt>
                <c:pt idx="622">
                  <c:v>125</c:v>
                </c:pt>
                <c:pt idx="623">
                  <c:v>124</c:v>
                </c:pt>
                <c:pt idx="624">
                  <c:v>126</c:v>
                </c:pt>
                <c:pt idx="625">
                  <c:v>123</c:v>
                </c:pt>
                <c:pt idx="626">
                  <c:v>124</c:v>
                </c:pt>
                <c:pt idx="627">
                  <c:v>123</c:v>
                </c:pt>
                <c:pt idx="628">
                  <c:v>126</c:v>
                </c:pt>
                <c:pt idx="629">
                  <c:v>126</c:v>
                </c:pt>
                <c:pt idx="630">
                  <c:v>122</c:v>
                </c:pt>
                <c:pt idx="631">
                  <c:v>122</c:v>
                </c:pt>
                <c:pt idx="632">
                  <c:v>118</c:v>
                </c:pt>
                <c:pt idx="633">
                  <c:v>123</c:v>
                </c:pt>
                <c:pt idx="634">
                  <c:v>125</c:v>
                </c:pt>
                <c:pt idx="635">
                  <c:v>124</c:v>
                </c:pt>
                <c:pt idx="636">
                  <c:v>121</c:v>
                </c:pt>
                <c:pt idx="637">
                  <c:v>123</c:v>
                </c:pt>
                <c:pt idx="638">
                  <c:v>121</c:v>
                </c:pt>
                <c:pt idx="639">
                  <c:v>124</c:v>
                </c:pt>
                <c:pt idx="640">
                  <c:v>123</c:v>
                </c:pt>
                <c:pt idx="641">
                  <c:v>126</c:v>
                </c:pt>
                <c:pt idx="642">
                  <c:v>124</c:v>
                </c:pt>
                <c:pt idx="643">
                  <c:v>125</c:v>
                </c:pt>
                <c:pt idx="644">
                  <c:v>123</c:v>
                </c:pt>
                <c:pt idx="645">
                  <c:v>127</c:v>
                </c:pt>
                <c:pt idx="646">
                  <c:v>122</c:v>
                </c:pt>
                <c:pt idx="647">
                  <c:v>128</c:v>
                </c:pt>
                <c:pt idx="648">
                  <c:v>124</c:v>
                </c:pt>
                <c:pt idx="649">
                  <c:v>124</c:v>
                </c:pt>
                <c:pt idx="650">
                  <c:v>126</c:v>
                </c:pt>
                <c:pt idx="651">
                  <c:v>123</c:v>
                </c:pt>
                <c:pt idx="652">
                  <c:v>124</c:v>
                </c:pt>
                <c:pt idx="653">
                  <c:v>124</c:v>
                </c:pt>
                <c:pt idx="654">
                  <c:v>126</c:v>
                </c:pt>
                <c:pt idx="655">
                  <c:v>123</c:v>
                </c:pt>
                <c:pt idx="656">
                  <c:v>120</c:v>
                </c:pt>
                <c:pt idx="657">
                  <c:v>124</c:v>
                </c:pt>
                <c:pt idx="658">
                  <c:v>123</c:v>
                </c:pt>
                <c:pt idx="659">
                  <c:v>122</c:v>
                </c:pt>
                <c:pt idx="660">
                  <c:v>120</c:v>
                </c:pt>
                <c:pt idx="661">
                  <c:v>121</c:v>
                </c:pt>
                <c:pt idx="662">
                  <c:v>122</c:v>
                </c:pt>
                <c:pt idx="663">
                  <c:v>116</c:v>
                </c:pt>
                <c:pt idx="664">
                  <c:v>106</c:v>
                </c:pt>
                <c:pt idx="665">
                  <c:v>119</c:v>
                </c:pt>
                <c:pt idx="666">
                  <c:v>120</c:v>
                </c:pt>
                <c:pt idx="667">
                  <c:v>121</c:v>
                </c:pt>
                <c:pt idx="668">
                  <c:v>124</c:v>
                </c:pt>
                <c:pt idx="669">
                  <c:v>119</c:v>
                </c:pt>
                <c:pt idx="670">
                  <c:v>121</c:v>
                </c:pt>
                <c:pt idx="671">
                  <c:v>123</c:v>
                </c:pt>
                <c:pt idx="672">
                  <c:v>121</c:v>
                </c:pt>
                <c:pt idx="673">
                  <c:v>120</c:v>
                </c:pt>
                <c:pt idx="674">
                  <c:v>127</c:v>
                </c:pt>
                <c:pt idx="675">
                  <c:v>120</c:v>
                </c:pt>
                <c:pt idx="676">
                  <c:v>117</c:v>
                </c:pt>
                <c:pt idx="677">
                  <c:v>121</c:v>
                </c:pt>
                <c:pt idx="678">
                  <c:v>119</c:v>
                </c:pt>
                <c:pt idx="679">
                  <c:v>121</c:v>
                </c:pt>
                <c:pt idx="680">
                  <c:v>120</c:v>
                </c:pt>
                <c:pt idx="681">
                  <c:v>121</c:v>
                </c:pt>
                <c:pt idx="682">
                  <c:v>117</c:v>
                </c:pt>
                <c:pt idx="683">
                  <c:v>118</c:v>
                </c:pt>
                <c:pt idx="684">
                  <c:v>121</c:v>
                </c:pt>
                <c:pt idx="685">
                  <c:v>120</c:v>
                </c:pt>
                <c:pt idx="686">
                  <c:v>119</c:v>
                </c:pt>
                <c:pt idx="687">
                  <c:v>121</c:v>
                </c:pt>
                <c:pt idx="688">
                  <c:v>117</c:v>
                </c:pt>
                <c:pt idx="689">
                  <c:v>120</c:v>
                </c:pt>
                <c:pt idx="690">
                  <c:v>123</c:v>
                </c:pt>
                <c:pt idx="691">
                  <c:v>119</c:v>
                </c:pt>
                <c:pt idx="692">
                  <c:v>121</c:v>
                </c:pt>
                <c:pt idx="693">
                  <c:v>120</c:v>
                </c:pt>
                <c:pt idx="694">
                  <c:v>119</c:v>
                </c:pt>
                <c:pt idx="695">
                  <c:v>120</c:v>
                </c:pt>
                <c:pt idx="696">
                  <c:v>121</c:v>
                </c:pt>
                <c:pt idx="697">
                  <c:v>121</c:v>
                </c:pt>
                <c:pt idx="698">
                  <c:v>119</c:v>
                </c:pt>
                <c:pt idx="699">
                  <c:v>120</c:v>
                </c:pt>
                <c:pt idx="700">
                  <c:v>118</c:v>
                </c:pt>
                <c:pt idx="701">
                  <c:v>125</c:v>
                </c:pt>
                <c:pt idx="702">
                  <c:v>118</c:v>
                </c:pt>
                <c:pt idx="703">
                  <c:v>121</c:v>
                </c:pt>
                <c:pt idx="704">
                  <c:v>121</c:v>
                </c:pt>
                <c:pt idx="705">
                  <c:v>119</c:v>
                </c:pt>
                <c:pt idx="706">
                  <c:v>119</c:v>
                </c:pt>
                <c:pt idx="707">
                  <c:v>123</c:v>
                </c:pt>
                <c:pt idx="708">
                  <c:v>121</c:v>
                </c:pt>
                <c:pt idx="709">
                  <c:v>122</c:v>
                </c:pt>
                <c:pt idx="710">
                  <c:v>120</c:v>
                </c:pt>
                <c:pt idx="711">
                  <c:v>119</c:v>
                </c:pt>
                <c:pt idx="712">
                  <c:v>120</c:v>
                </c:pt>
                <c:pt idx="713">
                  <c:v>121</c:v>
                </c:pt>
                <c:pt idx="714">
                  <c:v>117</c:v>
                </c:pt>
                <c:pt idx="715">
                  <c:v>122</c:v>
                </c:pt>
                <c:pt idx="716">
                  <c:v>122</c:v>
                </c:pt>
                <c:pt idx="717">
                  <c:v>121</c:v>
                </c:pt>
                <c:pt idx="718">
                  <c:v>120</c:v>
                </c:pt>
                <c:pt idx="719">
                  <c:v>121</c:v>
                </c:pt>
                <c:pt idx="720">
                  <c:v>119</c:v>
                </c:pt>
                <c:pt idx="721">
                  <c:v>119</c:v>
                </c:pt>
                <c:pt idx="722">
                  <c:v>121</c:v>
                </c:pt>
                <c:pt idx="723">
                  <c:v>123</c:v>
                </c:pt>
                <c:pt idx="724">
                  <c:v>122</c:v>
                </c:pt>
                <c:pt idx="725">
                  <c:v>123</c:v>
                </c:pt>
                <c:pt idx="726">
                  <c:v>122</c:v>
                </c:pt>
                <c:pt idx="727">
                  <c:v>124</c:v>
                </c:pt>
                <c:pt idx="728">
                  <c:v>119</c:v>
                </c:pt>
                <c:pt idx="729">
                  <c:v>122</c:v>
                </c:pt>
                <c:pt idx="730">
                  <c:v>122</c:v>
                </c:pt>
                <c:pt idx="731">
                  <c:v>121</c:v>
                </c:pt>
                <c:pt idx="732">
                  <c:v>121</c:v>
                </c:pt>
                <c:pt idx="733">
                  <c:v>120</c:v>
                </c:pt>
                <c:pt idx="734">
                  <c:v>122</c:v>
                </c:pt>
                <c:pt idx="735">
                  <c:v>118</c:v>
                </c:pt>
                <c:pt idx="736">
                  <c:v>121</c:v>
                </c:pt>
                <c:pt idx="737">
                  <c:v>120</c:v>
                </c:pt>
                <c:pt idx="738">
                  <c:v>118</c:v>
                </c:pt>
                <c:pt idx="739">
                  <c:v>119</c:v>
                </c:pt>
                <c:pt idx="740">
                  <c:v>119</c:v>
                </c:pt>
                <c:pt idx="741">
                  <c:v>120</c:v>
                </c:pt>
                <c:pt idx="742">
                  <c:v>124</c:v>
                </c:pt>
                <c:pt idx="743">
                  <c:v>123</c:v>
                </c:pt>
                <c:pt idx="744">
                  <c:v>123</c:v>
                </c:pt>
                <c:pt idx="745">
                  <c:v>123</c:v>
                </c:pt>
                <c:pt idx="746">
                  <c:v>123</c:v>
                </c:pt>
                <c:pt idx="747">
                  <c:v>119</c:v>
                </c:pt>
                <c:pt idx="748">
                  <c:v>121</c:v>
                </c:pt>
                <c:pt idx="749">
                  <c:v>119</c:v>
                </c:pt>
                <c:pt idx="750">
                  <c:v>120</c:v>
                </c:pt>
                <c:pt idx="751">
                  <c:v>121</c:v>
                </c:pt>
                <c:pt idx="752">
                  <c:v>119</c:v>
                </c:pt>
                <c:pt idx="753">
                  <c:v>119</c:v>
                </c:pt>
                <c:pt idx="754">
                  <c:v>122</c:v>
                </c:pt>
                <c:pt idx="755">
                  <c:v>118</c:v>
                </c:pt>
                <c:pt idx="756">
                  <c:v>122</c:v>
                </c:pt>
                <c:pt idx="757">
                  <c:v>120</c:v>
                </c:pt>
                <c:pt idx="758">
                  <c:v>120</c:v>
                </c:pt>
                <c:pt idx="759">
                  <c:v>118</c:v>
                </c:pt>
                <c:pt idx="760">
                  <c:v>118</c:v>
                </c:pt>
                <c:pt idx="761">
                  <c:v>119</c:v>
                </c:pt>
                <c:pt idx="762">
                  <c:v>117</c:v>
                </c:pt>
                <c:pt idx="763">
                  <c:v>121</c:v>
                </c:pt>
                <c:pt idx="764">
                  <c:v>120</c:v>
                </c:pt>
                <c:pt idx="765">
                  <c:v>119</c:v>
                </c:pt>
                <c:pt idx="766">
                  <c:v>120</c:v>
                </c:pt>
                <c:pt idx="767">
                  <c:v>121</c:v>
                </c:pt>
                <c:pt idx="768">
                  <c:v>121</c:v>
                </c:pt>
                <c:pt idx="769">
                  <c:v>121</c:v>
                </c:pt>
                <c:pt idx="770">
                  <c:v>119</c:v>
                </c:pt>
                <c:pt idx="771">
                  <c:v>122</c:v>
                </c:pt>
                <c:pt idx="772">
                  <c:v>119</c:v>
                </c:pt>
                <c:pt idx="773">
                  <c:v>121</c:v>
                </c:pt>
                <c:pt idx="774">
                  <c:v>120</c:v>
                </c:pt>
                <c:pt idx="775">
                  <c:v>117</c:v>
                </c:pt>
                <c:pt idx="776">
                  <c:v>122</c:v>
                </c:pt>
                <c:pt idx="777">
                  <c:v>118</c:v>
                </c:pt>
                <c:pt idx="778">
                  <c:v>122</c:v>
                </c:pt>
                <c:pt idx="779">
                  <c:v>122</c:v>
                </c:pt>
                <c:pt idx="780">
                  <c:v>121</c:v>
                </c:pt>
                <c:pt idx="781">
                  <c:v>120</c:v>
                </c:pt>
                <c:pt idx="782">
                  <c:v>116</c:v>
                </c:pt>
                <c:pt idx="783">
                  <c:v>117</c:v>
                </c:pt>
                <c:pt idx="784">
                  <c:v>116</c:v>
                </c:pt>
                <c:pt idx="785">
                  <c:v>118</c:v>
                </c:pt>
                <c:pt idx="786">
                  <c:v>117</c:v>
                </c:pt>
                <c:pt idx="787">
                  <c:v>118</c:v>
                </c:pt>
                <c:pt idx="788">
                  <c:v>121</c:v>
                </c:pt>
                <c:pt idx="789">
                  <c:v>115</c:v>
                </c:pt>
                <c:pt idx="790">
                  <c:v>119</c:v>
                </c:pt>
                <c:pt idx="791">
                  <c:v>117</c:v>
                </c:pt>
                <c:pt idx="792">
                  <c:v>119</c:v>
                </c:pt>
                <c:pt idx="793">
                  <c:v>122</c:v>
                </c:pt>
                <c:pt idx="794">
                  <c:v>116</c:v>
                </c:pt>
                <c:pt idx="795">
                  <c:v>119</c:v>
                </c:pt>
                <c:pt idx="796">
                  <c:v>123</c:v>
                </c:pt>
                <c:pt idx="797">
                  <c:v>119</c:v>
                </c:pt>
                <c:pt idx="798">
                  <c:v>119</c:v>
                </c:pt>
                <c:pt idx="799">
                  <c:v>116</c:v>
                </c:pt>
                <c:pt idx="800">
                  <c:v>117</c:v>
                </c:pt>
                <c:pt idx="801">
                  <c:v>118</c:v>
                </c:pt>
                <c:pt idx="802">
                  <c:v>118</c:v>
                </c:pt>
                <c:pt idx="803">
                  <c:v>119</c:v>
                </c:pt>
                <c:pt idx="804">
                  <c:v>120</c:v>
                </c:pt>
                <c:pt idx="805">
                  <c:v>117</c:v>
                </c:pt>
                <c:pt idx="806">
                  <c:v>116</c:v>
                </c:pt>
                <c:pt idx="807">
                  <c:v>120</c:v>
                </c:pt>
                <c:pt idx="808">
                  <c:v>116</c:v>
                </c:pt>
                <c:pt idx="809">
                  <c:v>117</c:v>
                </c:pt>
                <c:pt idx="810">
                  <c:v>119</c:v>
                </c:pt>
                <c:pt idx="811">
                  <c:v>118</c:v>
                </c:pt>
                <c:pt idx="812">
                  <c:v>114</c:v>
                </c:pt>
                <c:pt idx="813">
                  <c:v>122</c:v>
                </c:pt>
                <c:pt idx="814">
                  <c:v>118</c:v>
                </c:pt>
                <c:pt idx="815">
                  <c:v>118</c:v>
                </c:pt>
                <c:pt idx="816">
                  <c:v>115</c:v>
                </c:pt>
                <c:pt idx="817">
                  <c:v>120</c:v>
                </c:pt>
                <c:pt idx="818">
                  <c:v>120</c:v>
                </c:pt>
                <c:pt idx="819">
                  <c:v>115</c:v>
                </c:pt>
                <c:pt idx="820">
                  <c:v>118</c:v>
                </c:pt>
                <c:pt idx="821">
                  <c:v>115</c:v>
                </c:pt>
                <c:pt idx="822">
                  <c:v>118</c:v>
                </c:pt>
                <c:pt idx="823">
                  <c:v>119</c:v>
                </c:pt>
                <c:pt idx="824">
                  <c:v>120</c:v>
                </c:pt>
                <c:pt idx="825">
                  <c:v>117</c:v>
                </c:pt>
                <c:pt idx="826">
                  <c:v>112</c:v>
                </c:pt>
                <c:pt idx="827">
                  <c:v>105</c:v>
                </c:pt>
                <c:pt idx="828">
                  <c:v>119</c:v>
                </c:pt>
                <c:pt idx="829">
                  <c:v>117</c:v>
                </c:pt>
                <c:pt idx="830">
                  <c:v>118</c:v>
                </c:pt>
                <c:pt idx="831">
                  <c:v>114</c:v>
                </c:pt>
                <c:pt idx="832">
                  <c:v>115</c:v>
                </c:pt>
                <c:pt idx="833">
                  <c:v>116</c:v>
                </c:pt>
                <c:pt idx="834">
                  <c:v>113</c:v>
                </c:pt>
                <c:pt idx="835">
                  <c:v>115</c:v>
                </c:pt>
                <c:pt idx="836">
                  <c:v>116</c:v>
                </c:pt>
                <c:pt idx="837">
                  <c:v>116</c:v>
                </c:pt>
                <c:pt idx="838">
                  <c:v>117</c:v>
                </c:pt>
                <c:pt idx="839">
                  <c:v>120</c:v>
                </c:pt>
                <c:pt idx="840">
                  <c:v>121</c:v>
                </c:pt>
                <c:pt idx="841">
                  <c:v>118</c:v>
                </c:pt>
                <c:pt idx="842">
                  <c:v>117</c:v>
                </c:pt>
                <c:pt idx="843">
                  <c:v>118</c:v>
                </c:pt>
                <c:pt idx="844">
                  <c:v>118</c:v>
                </c:pt>
                <c:pt idx="845">
                  <c:v>116</c:v>
                </c:pt>
                <c:pt idx="846">
                  <c:v>117</c:v>
                </c:pt>
                <c:pt idx="847">
                  <c:v>116</c:v>
                </c:pt>
                <c:pt idx="848">
                  <c:v>118</c:v>
                </c:pt>
                <c:pt idx="849">
                  <c:v>116</c:v>
                </c:pt>
                <c:pt idx="850">
                  <c:v>116</c:v>
                </c:pt>
                <c:pt idx="851">
                  <c:v>119</c:v>
                </c:pt>
                <c:pt idx="852">
                  <c:v>121</c:v>
                </c:pt>
                <c:pt idx="853">
                  <c:v>111</c:v>
                </c:pt>
                <c:pt idx="854">
                  <c:v>115</c:v>
                </c:pt>
                <c:pt idx="855">
                  <c:v>119</c:v>
                </c:pt>
                <c:pt idx="856">
                  <c:v>116</c:v>
                </c:pt>
                <c:pt idx="857">
                  <c:v>117</c:v>
                </c:pt>
                <c:pt idx="858">
                  <c:v>116</c:v>
                </c:pt>
                <c:pt idx="859">
                  <c:v>116</c:v>
                </c:pt>
                <c:pt idx="860">
                  <c:v>114</c:v>
                </c:pt>
                <c:pt idx="861">
                  <c:v>112</c:v>
                </c:pt>
                <c:pt idx="862">
                  <c:v>114</c:v>
                </c:pt>
                <c:pt idx="863">
                  <c:v>113</c:v>
                </c:pt>
                <c:pt idx="864">
                  <c:v>115</c:v>
                </c:pt>
                <c:pt idx="865">
                  <c:v>117</c:v>
                </c:pt>
                <c:pt idx="866">
                  <c:v>113</c:v>
                </c:pt>
                <c:pt idx="867">
                  <c:v>117</c:v>
                </c:pt>
                <c:pt idx="868">
                  <c:v>115</c:v>
                </c:pt>
                <c:pt idx="869">
                  <c:v>116</c:v>
                </c:pt>
                <c:pt idx="870">
                  <c:v>116</c:v>
                </c:pt>
                <c:pt idx="871">
                  <c:v>116</c:v>
                </c:pt>
                <c:pt idx="872">
                  <c:v>118</c:v>
                </c:pt>
                <c:pt idx="873">
                  <c:v>116</c:v>
                </c:pt>
                <c:pt idx="874">
                  <c:v>116</c:v>
                </c:pt>
                <c:pt idx="875">
                  <c:v>114</c:v>
                </c:pt>
                <c:pt idx="876">
                  <c:v>115</c:v>
                </c:pt>
                <c:pt idx="877">
                  <c:v>112</c:v>
                </c:pt>
                <c:pt idx="878">
                  <c:v>117</c:v>
                </c:pt>
                <c:pt idx="879">
                  <c:v>117</c:v>
                </c:pt>
                <c:pt idx="880">
                  <c:v>114</c:v>
                </c:pt>
                <c:pt idx="881">
                  <c:v>111</c:v>
                </c:pt>
                <c:pt idx="882">
                  <c:v>117</c:v>
                </c:pt>
                <c:pt idx="883">
                  <c:v>114</c:v>
                </c:pt>
                <c:pt idx="884">
                  <c:v>117</c:v>
                </c:pt>
                <c:pt idx="885">
                  <c:v>115</c:v>
                </c:pt>
                <c:pt idx="886">
                  <c:v>115</c:v>
                </c:pt>
                <c:pt idx="887">
                  <c:v>115</c:v>
                </c:pt>
                <c:pt idx="888">
                  <c:v>112</c:v>
                </c:pt>
                <c:pt idx="889">
                  <c:v>115</c:v>
                </c:pt>
                <c:pt idx="890">
                  <c:v>113</c:v>
                </c:pt>
                <c:pt idx="891">
                  <c:v>119</c:v>
                </c:pt>
                <c:pt idx="892">
                  <c:v>115</c:v>
                </c:pt>
                <c:pt idx="893">
                  <c:v>114</c:v>
                </c:pt>
                <c:pt idx="894">
                  <c:v>114</c:v>
                </c:pt>
                <c:pt idx="895">
                  <c:v>116</c:v>
                </c:pt>
                <c:pt idx="896">
                  <c:v>116</c:v>
                </c:pt>
                <c:pt idx="897">
                  <c:v>115</c:v>
                </c:pt>
                <c:pt idx="898">
                  <c:v>114</c:v>
                </c:pt>
                <c:pt idx="899">
                  <c:v>116</c:v>
                </c:pt>
                <c:pt idx="900">
                  <c:v>115</c:v>
                </c:pt>
                <c:pt idx="901">
                  <c:v>116</c:v>
                </c:pt>
                <c:pt idx="902">
                  <c:v>115</c:v>
                </c:pt>
                <c:pt idx="903">
                  <c:v>113</c:v>
                </c:pt>
                <c:pt idx="904">
                  <c:v>115</c:v>
                </c:pt>
                <c:pt idx="905">
                  <c:v>117</c:v>
                </c:pt>
                <c:pt idx="906">
                  <c:v>117</c:v>
                </c:pt>
                <c:pt idx="907">
                  <c:v>119</c:v>
                </c:pt>
                <c:pt idx="908">
                  <c:v>115</c:v>
                </c:pt>
                <c:pt idx="909">
                  <c:v>114</c:v>
                </c:pt>
                <c:pt idx="910">
                  <c:v>118</c:v>
                </c:pt>
                <c:pt idx="911">
                  <c:v>114</c:v>
                </c:pt>
                <c:pt idx="912">
                  <c:v>117</c:v>
                </c:pt>
                <c:pt idx="913">
                  <c:v>116</c:v>
                </c:pt>
                <c:pt idx="914">
                  <c:v>113</c:v>
                </c:pt>
                <c:pt idx="915">
                  <c:v>113</c:v>
                </c:pt>
                <c:pt idx="916">
                  <c:v>116</c:v>
                </c:pt>
                <c:pt idx="917">
                  <c:v>115</c:v>
                </c:pt>
                <c:pt idx="918">
                  <c:v>116</c:v>
                </c:pt>
                <c:pt idx="919">
                  <c:v>115</c:v>
                </c:pt>
                <c:pt idx="920">
                  <c:v>111</c:v>
                </c:pt>
                <c:pt idx="921">
                  <c:v>117</c:v>
                </c:pt>
                <c:pt idx="922">
                  <c:v>117</c:v>
                </c:pt>
                <c:pt idx="923">
                  <c:v>118</c:v>
                </c:pt>
                <c:pt idx="924">
                  <c:v>112</c:v>
                </c:pt>
                <c:pt idx="925">
                  <c:v>114</c:v>
                </c:pt>
                <c:pt idx="926">
                  <c:v>115</c:v>
                </c:pt>
                <c:pt idx="927">
                  <c:v>114</c:v>
                </c:pt>
                <c:pt idx="928">
                  <c:v>113</c:v>
                </c:pt>
                <c:pt idx="929">
                  <c:v>114</c:v>
                </c:pt>
                <c:pt idx="930">
                  <c:v>116</c:v>
                </c:pt>
                <c:pt idx="931">
                  <c:v>110</c:v>
                </c:pt>
                <c:pt idx="932">
                  <c:v>114</c:v>
                </c:pt>
                <c:pt idx="933">
                  <c:v>115</c:v>
                </c:pt>
                <c:pt idx="934">
                  <c:v>118</c:v>
                </c:pt>
                <c:pt idx="935">
                  <c:v>117</c:v>
                </c:pt>
                <c:pt idx="936">
                  <c:v>115</c:v>
                </c:pt>
                <c:pt idx="937">
                  <c:v>114</c:v>
                </c:pt>
                <c:pt idx="938">
                  <c:v>115</c:v>
                </c:pt>
                <c:pt idx="939">
                  <c:v>117</c:v>
                </c:pt>
                <c:pt idx="940">
                  <c:v>116</c:v>
                </c:pt>
                <c:pt idx="941">
                  <c:v>114</c:v>
                </c:pt>
                <c:pt idx="942">
                  <c:v>116</c:v>
                </c:pt>
                <c:pt idx="943">
                  <c:v>117</c:v>
                </c:pt>
                <c:pt idx="944">
                  <c:v>115</c:v>
                </c:pt>
                <c:pt idx="945">
                  <c:v>115</c:v>
                </c:pt>
                <c:pt idx="946">
                  <c:v>115</c:v>
                </c:pt>
                <c:pt idx="947">
                  <c:v>115</c:v>
                </c:pt>
                <c:pt idx="948">
                  <c:v>116</c:v>
                </c:pt>
                <c:pt idx="949">
                  <c:v>114</c:v>
                </c:pt>
                <c:pt idx="950">
                  <c:v>112</c:v>
                </c:pt>
                <c:pt idx="951">
                  <c:v>115</c:v>
                </c:pt>
                <c:pt idx="952">
                  <c:v>114</c:v>
                </c:pt>
                <c:pt idx="953">
                  <c:v>115</c:v>
                </c:pt>
                <c:pt idx="954">
                  <c:v>114</c:v>
                </c:pt>
                <c:pt idx="955">
                  <c:v>116</c:v>
                </c:pt>
                <c:pt idx="956">
                  <c:v>116</c:v>
                </c:pt>
                <c:pt idx="957">
                  <c:v>115</c:v>
                </c:pt>
                <c:pt idx="958">
                  <c:v>114</c:v>
                </c:pt>
                <c:pt idx="959">
                  <c:v>112</c:v>
                </c:pt>
                <c:pt idx="960">
                  <c:v>112</c:v>
                </c:pt>
                <c:pt idx="961">
                  <c:v>114</c:v>
                </c:pt>
                <c:pt idx="962">
                  <c:v>115</c:v>
                </c:pt>
                <c:pt idx="963">
                  <c:v>117</c:v>
                </c:pt>
                <c:pt idx="964">
                  <c:v>114</c:v>
                </c:pt>
                <c:pt idx="965">
                  <c:v>118</c:v>
                </c:pt>
                <c:pt idx="966">
                  <c:v>114</c:v>
                </c:pt>
                <c:pt idx="967">
                  <c:v>116</c:v>
                </c:pt>
                <c:pt idx="968">
                  <c:v>117</c:v>
                </c:pt>
                <c:pt idx="969">
                  <c:v>117</c:v>
                </c:pt>
                <c:pt idx="970">
                  <c:v>115</c:v>
                </c:pt>
                <c:pt idx="971">
                  <c:v>113</c:v>
                </c:pt>
                <c:pt idx="972">
                  <c:v>116</c:v>
                </c:pt>
                <c:pt idx="973">
                  <c:v>118</c:v>
                </c:pt>
                <c:pt idx="974">
                  <c:v>117</c:v>
                </c:pt>
                <c:pt idx="975">
                  <c:v>115</c:v>
                </c:pt>
                <c:pt idx="976">
                  <c:v>117</c:v>
                </c:pt>
                <c:pt idx="977">
                  <c:v>117</c:v>
                </c:pt>
                <c:pt idx="978">
                  <c:v>116</c:v>
                </c:pt>
                <c:pt idx="979">
                  <c:v>115</c:v>
                </c:pt>
                <c:pt idx="980">
                  <c:v>113</c:v>
                </c:pt>
                <c:pt idx="981">
                  <c:v>117</c:v>
                </c:pt>
                <c:pt idx="982">
                  <c:v>114</c:v>
                </c:pt>
                <c:pt idx="983">
                  <c:v>116</c:v>
                </c:pt>
                <c:pt idx="984">
                  <c:v>117</c:v>
                </c:pt>
                <c:pt idx="985">
                  <c:v>114</c:v>
                </c:pt>
                <c:pt idx="986">
                  <c:v>118</c:v>
                </c:pt>
                <c:pt idx="987">
                  <c:v>117</c:v>
                </c:pt>
                <c:pt idx="988">
                  <c:v>112</c:v>
                </c:pt>
                <c:pt idx="989">
                  <c:v>115</c:v>
                </c:pt>
                <c:pt idx="990">
                  <c:v>116</c:v>
                </c:pt>
                <c:pt idx="991">
                  <c:v>114</c:v>
                </c:pt>
                <c:pt idx="992">
                  <c:v>110</c:v>
                </c:pt>
                <c:pt idx="993">
                  <c:v>114</c:v>
                </c:pt>
                <c:pt idx="994">
                  <c:v>115</c:v>
                </c:pt>
                <c:pt idx="995">
                  <c:v>115</c:v>
                </c:pt>
                <c:pt idx="996">
                  <c:v>113</c:v>
                </c:pt>
                <c:pt idx="997">
                  <c:v>114</c:v>
                </c:pt>
                <c:pt idx="998">
                  <c:v>112</c:v>
                </c:pt>
                <c:pt idx="999">
                  <c:v>114</c:v>
                </c:pt>
                <c:pt idx="1000">
                  <c:v>112</c:v>
                </c:pt>
                <c:pt idx="1001">
                  <c:v>112</c:v>
                </c:pt>
                <c:pt idx="1002">
                  <c:v>111</c:v>
                </c:pt>
                <c:pt idx="1003">
                  <c:v>104</c:v>
                </c:pt>
                <c:pt idx="1004">
                  <c:v>111</c:v>
                </c:pt>
                <c:pt idx="1005">
                  <c:v>110</c:v>
                </c:pt>
                <c:pt idx="1006">
                  <c:v>111</c:v>
                </c:pt>
                <c:pt idx="1007">
                  <c:v>111</c:v>
                </c:pt>
                <c:pt idx="1008">
                  <c:v>108</c:v>
                </c:pt>
                <c:pt idx="1009">
                  <c:v>112</c:v>
                </c:pt>
                <c:pt idx="1010">
                  <c:v>111</c:v>
                </c:pt>
                <c:pt idx="1011">
                  <c:v>113</c:v>
                </c:pt>
                <c:pt idx="1012">
                  <c:v>115</c:v>
                </c:pt>
                <c:pt idx="1013">
                  <c:v>113</c:v>
                </c:pt>
                <c:pt idx="1014">
                  <c:v>109</c:v>
                </c:pt>
                <c:pt idx="1015">
                  <c:v>113</c:v>
                </c:pt>
                <c:pt idx="1016">
                  <c:v>110</c:v>
                </c:pt>
                <c:pt idx="1017">
                  <c:v>113</c:v>
                </c:pt>
                <c:pt idx="1018">
                  <c:v>117</c:v>
                </c:pt>
                <c:pt idx="1019">
                  <c:v>110</c:v>
                </c:pt>
                <c:pt idx="1020">
                  <c:v>113</c:v>
                </c:pt>
                <c:pt idx="1021">
                  <c:v>115</c:v>
                </c:pt>
                <c:pt idx="1022">
                  <c:v>111</c:v>
                </c:pt>
                <c:pt idx="1023">
                  <c:v>114</c:v>
                </c:pt>
                <c:pt idx="1024">
                  <c:v>112</c:v>
                </c:pt>
                <c:pt idx="1025">
                  <c:v>114</c:v>
                </c:pt>
                <c:pt idx="1026">
                  <c:v>110</c:v>
                </c:pt>
                <c:pt idx="1027">
                  <c:v>117</c:v>
                </c:pt>
                <c:pt idx="1028">
                  <c:v>112</c:v>
                </c:pt>
                <c:pt idx="1029">
                  <c:v>113</c:v>
                </c:pt>
                <c:pt idx="1030">
                  <c:v>115</c:v>
                </c:pt>
                <c:pt idx="1031">
                  <c:v>111</c:v>
                </c:pt>
                <c:pt idx="1032">
                  <c:v>110</c:v>
                </c:pt>
                <c:pt idx="1033">
                  <c:v>113</c:v>
                </c:pt>
                <c:pt idx="1034">
                  <c:v>112</c:v>
                </c:pt>
                <c:pt idx="1035">
                  <c:v>113</c:v>
                </c:pt>
                <c:pt idx="1036">
                  <c:v>110</c:v>
                </c:pt>
                <c:pt idx="1037">
                  <c:v>114</c:v>
                </c:pt>
                <c:pt idx="1038">
                  <c:v>114</c:v>
                </c:pt>
                <c:pt idx="1039">
                  <c:v>115</c:v>
                </c:pt>
                <c:pt idx="1040">
                  <c:v>111</c:v>
                </c:pt>
                <c:pt idx="1041">
                  <c:v>115</c:v>
                </c:pt>
                <c:pt idx="1042">
                  <c:v>113</c:v>
                </c:pt>
                <c:pt idx="1043">
                  <c:v>112</c:v>
                </c:pt>
                <c:pt idx="1044">
                  <c:v>111</c:v>
                </c:pt>
                <c:pt idx="1045">
                  <c:v>115</c:v>
                </c:pt>
                <c:pt idx="1046">
                  <c:v>112</c:v>
                </c:pt>
                <c:pt idx="1047">
                  <c:v>116</c:v>
                </c:pt>
                <c:pt idx="1048">
                  <c:v>112</c:v>
                </c:pt>
                <c:pt idx="1049">
                  <c:v>114</c:v>
                </c:pt>
                <c:pt idx="1050">
                  <c:v>114</c:v>
                </c:pt>
                <c:pt idx="1051">
                  <c:v>113</c:v>
                </c:pt>
                <c:pt idx="1052">
                  <c:v>112</c:v>
                </c:pt>
                <c:pt idx="1053">
                  <c:v>113</c:v>
                </c:pt>
                <c:pt idx="1054">
                  <c:v>115</c:v>
                </c:pt>
                <c:pt idx="1055">
                  <c:v>112</c:v>
                </c:pt>
                <c:pt idx="1056">
                  <c:v>113</c:v>
                </c:pt>
                <c:pt idx="1057">
                  <c:v>114</c:v>
                </c:pt>
                <c:pt idx="1058">
                  <c:v>116</c:v>
                </c:pt>
                <c:pt idx="1059">
                  <c:v>114</c:v>
                </c:pt>
                <c:pt idx="1060">
                  <c:v>111</c:v>
                </c:pt>
                <c:pt idx="1061">
                  <c:v>114</c:v>
                </c:pt>
                <c:pt idx="1062">
                  <c:v>113</c:v>
                </c:pt>
                <c:pt idx="1063">
                  <c:v>113</c:v>
                </c:pt>
                <c:pt idx="1064">
                  <c:v>113</c:v>
                </c:pt>
                <c:pt idx="1065">
                  <c:v>113</c:v>
                </c:pt>
                <c:pt idx="1066">
                  <c:v>115</c:v>
                </c:pt>
                <c:pt idx="1067">
                  <c:v>114</c:v>
                </c:pt>
                <c:pt idx="1068">
                  <c:v>113</c:v>
                </c:pt>
                <c:pt idx="1069">
                  <c:v>111</c:v>
                </c:pt>
                <c:pt idx="1070">
                  <c:v>109</c:v>
                </c:pt>
                <c:pt idx="1071">
                  <c:v>113</c:v>
                </c:pt>
                <c:pt idx="1072">
                  <c:v>112</c:v>
                </c:pt>
                <c:pt idx="1073">
                  <c:v>112</c:v>
                </c:pt>
                <c:pt idx="1074">
                  <c:v>113</c:v>
                </c:pt>
                <c:pt idx="1075">
                  <c:v>109</c:v>
                </c:pt>
                <c:pt idx="1076">
                  <c:v>115</c:v>
                </c:pt>
                <c:pt idx="1077">
                  <c:v>111</c:v>
                </c:pt>
                <c:pt idx="1078">
                  <c:v>114</c:v>
                </c:pt>
                <c:pt idx="1079">
                  <c:v>112</c:v>
                </c:pt>
                <c:pt idx="1080">
                  <c:v>116</c:v>
                </c:pt>
                <c:pt idx="1081">
                  <c:v>113</c:v>
                </c:pt>
                <c:pt idx="1082">
                  <c:v>111</c:v>
                </c:pt>
                <c:pt idx="1083">
                  <c:v>113</c:v>
                </c:pt>
                <c:pt idx="1084">
                  <c:v>114</c:v>
                </c:pt>
                <c:pt idx="1085">
                  <c:v>113</c:v>
                </c:pt>
                <c:pt idx="1086">
                  <c:v>112</c:v>
                </c:pt>
                <c:pt idx="1087">
                  <c:v>112</c:v>
                </c:pt>
                <c:pt idx="1088">
                  <c:v>114</c:v>
                </c:pt>
                <c:pt idx="1089">
                  <c:v>112</c:v>
                </c:pt>
                <c:pt idx="1090">
                  <c:v>116</c:v>
                </c:pt>
                <c:pt idx="1091">
                  <c:v>112</c:v>
                </c:pt>
                <c:pt idx="1092">
                  <c:v>113</c:v>
                </c:pt>
                <c:pt idx="1093">
                  <c:v>110</c:v>
                </c:pt>
                <c:pt idx="1094">
                  <c:v>114</c:v>
                </c:pt>
                <c:pt idx="1095">
                  <c:v>114</c:v>
                </c:pt>
                <c:pt idx="1096">
                  <c:v>113</c:v>
                </c:pt>
                <c:pt idx="1097">
                  <c:v>113</c:v>
                </c:pt>
                <c:pt idx="1098">
                  <c:v>116</c:v>
                </c:pt>
                <c:pt idx="1099">
                  <c:v>112</c:v>
                </c:pt>
                <c:pt idx="1100">
                  <c:v>113</c:v>
                </c:pt>
                <c:pt idx="1101">
                  <c:v>112</c:v>
                </c:pt>
                <c:pt idx="1102">
                  <c:v>110</c:v>
                </c:pt>
                <c:pt idx="1103">
                  <c:v>114</c:v>
                </c:pt>
                <c:pt idx="1104">
                  <c:v>113</c:v>
                </c:pt>
                <c:pt idx="1105">
                  <c:v>112</c:v>
                </c:pt>
                <c:pt idx="1106">
                  <c:v>113</c:v>
                </c:pt>
                <c:pt idx="1107">
                  <c:v>112</c:v>
                </c:pt>
                <c:pt idx="1108">
                  <c:v>112</c:v>
                </c:pt>
                <c:pt idx="1109">
                  <c:v>111</c:v>
                </c:pt>
                <c:pt idx="1110">
                  <c:v>112</c:v>
                </c:pt>
                <c:pt idx="1111">
                  <c:v>114</c:v>
                </c:pt>
                <c:pt idx="1112">
                  <c:v>113</c:v>
                </c:pt>
                <c:pt idx="1113">
                  <c:v>112</c:v>
                </c:pt>
                <c:pt idx="1114">
                  <c:v>109</c:v>
                </c:pt>
                <c:pt idx="1115">
                  <c:v>111</c:v>
                </c:pt>
                <c:pt idx="1116">
                  <c:v>114</c:v>
                </c:pt>
                <c:pt idx="1117">
                  <c:v>116</c:v>
                </c:pt>
                <c:pt idx="1118">
                  <c:v>112</c:v>
                </c:pt>
                <c:pt idx="1119">
                  <c:v>116</c:v>
                </c:pt>
                <c:pt idx="1120">
                  <c:v>112</c:v>
                </c:pt>
                <c:pt idx="1121">
                  <c:v>113</c:v>
                </c:pt>
                <c:pt idx="1122">
                  <c:v>114</c:v>
                </c:pt>
                <c:pt idx="1123">
                  <c:v>109</c:v>
                </c:pt>
                <c:pt idx="1124">
                  <c:v>115</c:v>
                </c:pt>
                <c:pt idx="1125">
                  <c:v>115</c:v>
                </c:pt>
                <c:pt idx="1126">
                  <c:v>110</c:v>
                </c:pt>
                <c:pt idx="1127">
                  <c:v>112</c:v>
                </c:pt>
                <c:pt idx="1128">
                  <c:v>112</c:v>
                </c:pt>
                <c:pt idx="1129">
                  <c:v>114</c:v>
                </c:pt>
                <c:pt idx="1130">
                  <c:v>112</c:v>
                </c:pt>
                <c:pt idx="1131">
                  <c:v>114</c:v>
                </c:pt>
                <c:pt idx="1132">
                  <c:v>110</c:v>
                </c:pt>
                <c:pt idx="1133">
                  <c:v>113</c:v>
                </c:pt>
                <c:pt idx="1134">
                  <c:v>112</c:v>
                </c:pt>
                <c:pt idx="1135">
                  <c:v>113</c:v>
                </c:pt>
                <c:pt idx="1136">
                  <c:v>110</c:v>
                </c:pt>
                <c:pt idx="1137">
                  <c:v>110</c:v>
                </c:pt>
                <c:pt idx="1138">
                  <c:v>114</c:v>
                </c:pt>
                <c:pt idx="1139">
                  <c:v>116</c:v>
                </c:pt>
                <c:pt idx="1140">
                  <c:v>114</c:v>
                </c:pt>
                <c:pt idx="1141">
                  <c:v>110</c:v>
                </c:pt>
                <c:pt idx="1142">
                  <c:v>115</c:v>
                </c:pt>
                <c:pt idx="1143">
                  <c:v>111</c:v>
                </c:pt>
                <c:pt idx="1144">
                  <c:v>115</c:v>
                </c:pt>
                <c:pt idx="1145">
                  <c:v>115</c:v>
                </c:pt>
                <c:pt idx="1146">
                  <c:v>112</c:v>
                </c:pt>
                <c:pt idx="1147">
                  <c:v>114</c:v>
                </c:pt>
                <c:pt idx="1148">
                  <c:v>115</c:v>
                </c:pt>
                <c:pt idx="1149">
                  <c:v>111</c:v>
                </c:pt>
                <c:pt idx="1150">
                  <c:v>113</c:v>
                </c:pt>
                <c:pt idx="1151">
                  <c:v>113</c:v>
                </c:pt>
                <c:pt idx="1152">
                  <c:v>112</c:v>
                </c:pt>
                <c:pt idx="1153">
                  <c:v>112</c:v>
                </c:pt>
                <c:pt idx="1154">
                  <c:v>108</c:v>
                </c:pt>
                <c:pt idx="1155">
                  <c:v>115</c:v>
                </c:pt>
                <c:pt idx="1156">
                  <c:v>113</c:v>
                </c:pt>
                <c:pt idx="1157">
                  <c:v>113</c:v>
                </c:pt>
                <c:pt idx="1158">
                  <c:v>114</c:v>
                </c:pt>
                <c:pt idx="1159">
                  <c:v>115</c:v>
                </c:pt>
                <c:pt idx="1160">
                  <c:v>113</c:v>
                </c:pt>
                <c:pt idx="1161">
                  <c:v>113</c:v>
                </c:pt>
                <c:pt idx="1162">
                  <c:v>115</c:v>
                </c:pt>
                <c:pt idx="1163">
                  <c:v>115</c:v>
                </c:pt>
                <c:pt idx="1164">
                  <c:v>114</c:v>
                </c:pt>
                <c:pt idx="1165">
                  <c:v>111</c:v>
                </c:pt>
                <c:pt idx="1166">
                  <c:v>114</c:v>
                </c:pt>
                <c:pt idx="1167">
                  <c:v>115</c:v>
                </c:pt>
                <c:pt idx="1168">
                  <c:v>113</c:v>
                </c:pt>
                <c:pt idx="1169">
                  <c:v>110</c:v>
                </c:pt>
                <c:pt idx="1170">
                  <c:v>113</c:v>
                </c:pt>
                <c:pt idx="1171">
                  <c:v>111</c:v>
                </c:pt>
                <c:pt idx="1172">
                  <c:v>113</c:v>
                </c:pt>
                <c:pt idx="1173">
                  <c:v>111</c:v>
                </c:pt>
                <c:pt idx="1174">
                  <c:v>111</c:v>
                </c:pt>
                <c:pt idx="1175">
                  <c:v>114</c:v>
                </c:pt>
                <c:pt idx="1176">
                  <c:v>109</c:v>
                </c:pt>
                <c:pt idx="1177">
                  <c:v>116</c:v>
                </c:pt>
                <c:pt idx="1178">
                  <c:v>117</c:v>
                </c:pt>
                <c:pt idx="1179">
                  <c:v>111</c:v>
                </c:pt>
                <c:pt idx="1180">
                  <c:v>115</c:v>
                </c:pt>
                <c:pt idx="1181">
                  <c:v>114</c:v>
                </c:pt>
                <c:pt idx="1182">
                  <c:v>114</c:v>
                </c:pt>
                <c:pt idx="1183">
                  <c:v>110</c:v>
                </c:pt>
                <c:pt idx="1184">
                  <c:v>116</c:v>
                </c:pt>
                <c:pt idx="1185">
                  <c:v>115</c:v>
                </c:pt>
                <c:pt idx="1186">
                  <c:v>111</c:v>
                </c:pt>
                <c:pt idx="1187">
                  <c:v>116</c:v>
                </c:pt>
                <c:pt idx="1188">
                  <c:v>116</c:v>
                </c:pt>
                <c:pt idx="1189">
                  <c:v>113</c:v>
                </c:pt>
                <c:pt idx="1190">
                  <c:v>113</c:v>
                </c:pt>
                <c:pt idx="1191">
                  <c:v>114</c:v>
                </c:pt>
                <c:pt idx="1192">
                  <c:v>115</c:v>
                </c:pt>
                <c:pt idx="1193">
                  <c:v>111</c:v>
                </c:pt>
                <c:pt idx="1194">
                  <c:v>112</c:v>
                </c:pt>
                <c:pt idx="1195">
                  <c:v>108</c:v>
                </c:pt>
                <c:pt idx="1196">
                  <c:v>113</c:v>
                </c:pt>
                <c:pt idx="1197">
                  <c:v>115</c:v>
                </c:pt>
                <c:pt idx="1198">
                  <c:v>113</c:v>
                </c:pt>
                <c:pt idx="1199">
                  <c:v>111</c:v>
                </c:pt>
                <c:pt idx="1200">
                  <c:v>113</c:v>
                </c:pt>
                <c:pt idx="1201">
                  <c:v>111</c:v>
                </c:pt>
                <c:pt idx="1202">
                  <c:v>115</c:v>
                </c:pt>
                <c:pt idx="1203">
                  <c:v>113</c:v>
                </c:pt>
                <c:pt idx="1204">
                  <c:v>108</c:v>
                </c:pt>
                <c:pt idx="1205">
                  <c:v>115</c:v>
                </c:pt>
                <c:pt idx="1206">
                  <c:v>109</c:v>
                </c:pt>
                <c:pt idx="1207">
                  <c:v>115</c:v>
                </c:pt>
                <c:pt idx="1208">
                  <c:v>113</c:v>
                </c:pt>
                <c:pt idx="1209">
                  <c:v>114</c:v>
                </c:pt>
                <c:pt idx="1210">
                  <c:v>113</c:v>
                </c:pt>
                <c:pt idx="1211">
                  <c:v>113</c:v>
                </c:pt>
                <c:pt idx="1212">
                  <c:v>112</c:v>
                </c:pt>
                <c:pt idx="1213">
                  <c:v>113</c:v>
                </c:pt>
                <c:pt idx="1214">
                  <c:v>112</c:v>
                </c:pt>
                <c:pt idx="1215">
                  <c:v>115</c:v>
                </c:pt>
                <c:pt idx="1216">
                  <c:v>113</c:v>
                </c:pt>
                <c:pt idx="1217">
                  <c:v>112</c:v>
                </c:pt>
                <c:pt idx="1218">
                  <c:v>115</c:v>
                </c:pt>
                <c:pt idx="1219">
                  <c:v>114</c:v>
                </c:pt>
                <c:pt idx="1220">
                  <c:v>112</c:v>
                </c:pt>
                <c:pt idx="1221">
                  <c:v>116</c:v>
                </c:pt>
                <c:pt idx="1222">
                  <c:v>112</c:v>
                </c:pt>
                <c:pt idx="1223">
                  <c:v>115</c:v>
                </c:pt>
                <c:pt idx="1224">
                  <c:v>114</c:v>
                </c:pt>
                <c:pt idx="1225">
                  <c:v>112</c:v>
                </c:pt>
                <c:pt idx="1226">
                  <c:v>114</c:v>
                </c:pt>
                <c:pt idx="1227">
                  <c:v>107</c:v>
                </c:pt>
                <c:pt idx="1228">
                  <c:v>102</c:v>
                </c:pt>
                <c:pt idx="1229">
                  <c:v>112</c:v>
                </c:pt>
                <c:pt idx="1230">
                  <c:v>110</c:v>
                </c:pt>
                <c:pt idx="1231">
                  <c:v>114</c:v>
                </c:pt>
                <c:pt idx="1232">
                  <c:v>115</c:v>
                </c:pt>
                <c:pt idx="1233">
                  <c:v>111</c:v>
                </c:pt>
                <c:pt idx="1234">
                  <c:v>116</c:v>
                </c:pt>
                <c:pt idx="1235">
                  <c:v>112</c:v>
                </c:pt>
                <c:pt idx="1236">
                  <c:v>110</c:v>
                </c:pt>
                <c:pt idx="1237">
                  <c:v>112</c:v>
                </c:pt>
                <c:pt idx="1238">
                  <c:v>114</c:v>
                </c:pt>
                <c:pt idx="1239">
                  <c:v>112</c:v>
                </c:pt>
                <c:pt idx="1240">
                  <c:v>114</c:v>
                </c:pt>
                <c:pt idx="1241">
                  <c:v>111</c:v>
                </c:pt>
                <c:pt idx="1242">
                  <c:v>108</c:v>
                </c:pt>
                <c:pt idx="1243">
                  <c:v>112</c:v>
                </c:pt>
                <c:pt idx="1244">
                  <c:v>113</c:v>
                </c:pt>
                <c:pt idx="1245">
                  <c:v>113</c:v>
                </c:pt>
                <c:pt idx="1246">
                  <c:v>116</c:v>
                </c:pt>
                <c:pt idx="1247">
                  <c:v>114</c:v>
                </c:pt>
                <c:pt idx="1248">
                  <c:v>113</c:v>
                </c:pt>
                <c:pt idx="1249">
                  <c:v>114</c:v>
                </c:pt>
                <c:pt idx="1250">
                  <c:v>109</c:v>
                </c:pt>
                <c:pt idx="1251">
                  <c:v>116</c:v>
                </c:pt>
                <c:pt idx="1252">
                  <c:v>111</c:v>
                </c:pt>
                <c:pt idx="1253">
                  <c:v>110</c:v>
                </c:pt>
                <c:pt idx="1254">
                  <c:v>110</c:v>
                </c:pt>
                <c:pt idx="1255">
                  <c:v>115</c:v>
                </c:pt>
                <c:pt idx="1256">
                  <c:v>112</c:v>
                </c:pt>
                <c:pt idx="1257">
                  <c:v>115</c:v>
                </c:pt>
                <c:pt idx="1258">
                  <c:v>112</c:v>
                </c:pt>
                <c:pt idx="1259">
                  <c:v>112</c:v>
                </c:pt>
                <c:pt idx="1260">
                  <c:v>112</c:v>
                </c:pt>
                <c:pt idx="1261">
                  <c:v>116</c:v>
                </c:pt>
                <c:pt idx="1262">
                  <c:v>114</c:v>
                </c:pt>
                <c:pt idx="1263">
                  <c:v>111</c:v>
                </c:pt>
                <c:pt idx="1264">
                  <c:v>113</c:v>
                </c:pt>
                <c:pt idx="1265">
                  <c:v>110</c:v>
                </c:pt>
                <c:pt idx="1266">
                  <c:v>113</c:v>
                </c:pt>
                <c:pt idx="1267">
                  <c:v>111</c:v>
                </c:pt>
                <c:pt idx="1268">
                  <c:v>111</c:v>
                </c:pt>
                <c:pt idx="1269">
                  <c:v>113</c:v>
                </c:pt>
                <c:pt idx="1270">
                  <c:v>113</c:v>
                </c:pt>
                <c:pt idx="1271">
                  <c:v>112</c:v>
                </c:pt>
                <c:pt idx="1272">
                  <c:v>113</c:v>
                </c:pt>
                <c:pt idx="1273">
                  <c:v>111</c:v>
                </c:pt>
                <c:pt idx="1274">
                  <c:v>115</c:v>
                </c:pt>
                <c:pt idx="1275">
                  <c:v>110</c:v>
                </c:pt>
                <c:pt idx="1276">
                  <c:v>113</c:v>
                </c:pt>
                <c:pt idx="1277">
                  <c:v>112</c:v>
                </c:pt>
                <c:pt idx="1278">
                  <c:v>112</c:v>
                </c:pt>
                <c:pt idx="1279">
                  <c:v>112</c:v>
                </c:pt>
                <c:pt idx="1280">
                  <c:v>109</c:v>
                </c:pt>
                <c:pt idx="1281">
                  <c:v>112</c:v>
                </c:pt>
                <c:pt idx="1282">
                  <c:v>115</c:v>
                </c:pt>
                <c:pt idx="1283">
                  <c:v>115</c:v>
                </c:pt>
                <c:pt idx="1284">
                  <c:v>113</c:v>
                </c:pt>
                <c:pt idx="1285">
                  <c:v>114</c:v>
                </c:pt>
                <c:pt idx="1286">
                  <c:v>115</c:v>
                </c:pt>
                <c:pt idx="1287">
                  <c:v>112</c:v>
                </c:pt>
                <c:pt idx="1288">
                  <c:v>111</c:v>
                </c:pt>
                <c:pt idx="1289">
                  <c:v>111</c:v>
                </c:pt>
                <c:pt idx="1290">
                  <c:v>113</c:v>
                </c:pt>
                <c:pt idx="1291">
                  <c:v>110</c:v>
                </c:pt>
                <c:pt idx="1292">
                  <c:v>114</c:v>
                </c:pt>
                <c:pt idx="1293">
                  <c:v>111</c:v>
                </c:pt>
                <c:pt idx="1294">
                  <c:v>113</c:v>
                </c:pt>
                <c:pt idx="1295">
                  <c:v>115</c:v>
                </c:pt>
                <c:pt idx="1296">
                  <c:v>113</c:v>
                </c:pt>
                <c:pt idx="1297">
                  <c:v>113</c:v>
                </c:pt>
                <c:pt idx="1298">
                  <c:v>113</c:v>
                </c:pt>
                <c:pt idx="1299">
                  <c:v>111</c:v>
                </c:pt>
                <c:pt idx="1300">
                  <c:v>113</c:v>
                </c:pt>
                <c:pt idx="1301">
                  <c:v>110</c:v>
                </c:pt>
                <c:pt idx="1302">
                  <c:v>110</c:v>
                </c:pt>
                <c:pt idx="1303">
                  <c:v>111</c:v>
                </c:pt>
                <c:pt idx="1304">
                  <c:v>108</c:v>
                </c:pt>
                <c:pt idx="1305">
                  <c:v>116</c:v>
                </c:pt>
                <c:pt idx="1306">
                  <c:v>110</c:v>
                </c:pt>
                <c:pt idx="1307">
                  <c:v>110</c:v>
                </c:pt>
                <c:pt idx="1308">
                  <c:v>112</c:v>
                </c:pt>
                <c:pt idx="1309">
                  <c:v>110</c:v>
                </c:pt>
                <c:pt idx="1310">
                  <c:v>113</c:v>
                </c:pt>
                <c:pt idx="1311">
                  <c:v>111</c:v>
                </c:pt>
                <c:pt idx="1312">
                  <c:v>114</c:v>
                </c:pt>
                <c:pt idx="1313">
                  <c:v>112</c:v>
                </c:pt>
                <c:pt idx="1314">
                  <c:v>113</c:v>
                </c:pt>
                <c:pt idx="1315">
                  <c:v>114</c:v>
                </c:pt>
                <c:pt idx="1316">
                  <c:v>110</c:v>
                </c:pt>
                <c:pt idx="1317">
                  <c:v>109</c:v>
                </c:pt>
                <c:pt idx="1318">
                  <c:v>111</c:v>
                </c:pt>
                <c:pt idx="1319">
                  <c:v>110</c:v>
                </c:pt>
                <c:pt idx="1320">
                  <c:v>114</c:v>
                </c:pt>
                <c:pt idx="1321">
                  <c:v>114</c:v>
                </c:pt>
                <c:pt idx="1322">
                  <c:v>117</c:v>
                </c:pt>
                <c:pt idx="1323">
                  <c:v>111</c:v>
                </c:pt>
                <c:pt idx="1324">
                  <c:v>114</c:v>
                </c:pt>
                <c:pt idx="1325">
                  <c:v>114</c:v>
                </c:pt>
                <c:pt idx="1326">
                  <c:v>114</c:v>
                </c:pt>
                <c:pt idx="1327">
                  <c:v>113</c:v>
                </c:pt>
                <c:pt idx="1328">
                  <c:v>111</c:v>
                </c:pt>
                <c:pt idx="1329">
                  <c:v>115</c:v>
                </c:pt>
                <c:pt idx="1330">
                  <c:v>112</c:v>
                </c:pt>
                <c:pt idx="1331">
                  <c:v>112</c:v>
                </c:pt>
                <c:pt idx="1332">
                  <c:v>113</c:v>
                </c:pt>
                <c:pt idx="1333">
                  <c:v>114</c:v>
                </c:pt>
                <c:pt idx="1334">
                  <c:v>109</c:v>
                </c:pt>
                <c:pt idx="1335">
                  <c:v>113</c:v>
                </c:pt>
                <c:pt idx="1336">
                  <c:v>112</c:v>
                </c:pt>
                <c:pt idx="1337">
                  <c:v>111</c:v>
                </c:pt>
                <c:pt idx="1338">
                  <c:v>112</c:v>
                </c:pt>
                <c:pt idx="1339">
                  <c:v>109</c:v>
                </c:pt>
                <c:pt idx="1340">
                  <c:v>111</c:v>
                </c:pt>
                <c:pt idx="1341">
                  <c:v>109</c:v>
                </c:pt>
                <c:pt idx="1342">
                  <c:v>109</c:v>
                </c:pt>
                <c:pt idx="1343">
                  <c:v>110</c:v>
                </c:pt>
                <c:pt idx="1344">
                  <c:v>112</c:v>
                </c:pt>
                <c:pt idx="1345">
                  <c:v>115</c:v>
                </c:pt>
                <c:pt idx="1346">
                  <c:v>110</c:v>
                </c:pt>
                <c:pt idx="1347">
                  <c:v>113</c:v>
                </c:pt>
                <c:pt idx="1348">
                  <c:v>112</c:v>
                </c:pt>
                <c:pt idx="1349">
                  <c:v>110</c:v>
                </c:pt>
                <c:pt idx="1350">
                  <c:v>109</c:v>
                </c:pt>
                <c:pt idx="1351">
                  <c:v>115</c:v>
                </c:pt>
                <c:pt idx="1352">
                  <c:v>114</c:v>
                </c:pt>
                <c:pt idx="1353">
                  <c:v>115</c:v>
                </c:pt>
                <c:pt idx="1354">
                  <c:v>109</c:v>
                </c:pt>
                <c:pt idx="1355">
                  <c:v>113</c:v>
                </c:pt>
                <c:pt idx="1356">
                  <c:v>115</c:v>
                </c:pt>
                <c:pt idx="1357">
                  <c:v>112</c:v>
                </c:pt>
                <c:pt idx="1358">
                  <c:v>115</c:v>
                </c:pt>
                <c:pt idx="1359">
                  <c:v>114</c:v>
                </c:pt>
                <c:pt idx="1360">
                  <c:v>112</c:v>
                </c:pt>
                <c:pt idx="1361">
                  <c:v>110</c:v>
                </c:pt>
                <c:pt idx="1362">
                  <c:v>114</c:v>
                </c:pt>
                <c:pt idx="1363">
                  <c:v>114</c:v>
                </c:pt>
                <c:pt idx="1364">
                  <c:v>113</c:v>
                </c:pt>
                <c:pt idx="1365">
                  <c:v>116</c:v>
                </c:pt>
                <c:pt idx="1366">
                  <c:v>114</c:v>
                </c:pt>
                <c:pt idx="1367">
                  <c:v>115</c:v>
                </c:pt>
                <c:pt idx="1368">
                  <c:v>113</c:v>
                </c:pt>
                <c:pt idx="1369">
                  <c:v>114</c:v>
                </c:pt>
                <c:pt idx="1370">
                  <c:v>113</c:v>
                </c:pt>
                <c:pt idx="1371">
                  <c:v>111</c:v>
                </c:pt>
                <c:pt idx="1372">
                  <c:v>115</c:v>
                </c:pt>
                <c:pt idx="1373">
                  <c:v>112</c:v>
                </c:pt>
                <c:pt idx="1374">
                  <c:v>112</c:v>
                </c:pt>
                <c:pt idx="1375">
                  <c:v>109</c:v>
                </c:pt>
                <c:pt idx="1376">
                  <c:v>114</c:v>
                </c:pt>
                <c:pt idx="1377">
                  <c:v>115</c:v>
                </c:pt>
                <c:pt idx="1378">
                  <c:v>113</c:v>
                </c:pt>
                <c:pt idx="1379">
                  <c:v>114</c:v>
                </c:pt>
                <c:pt idx="1380">
                  <c:v>114</c:v>
                </c:pt>
                <c:pt idx="1381">
                  <c:v>115</c:v>
                </c:pt>
                <c:pt idx="1382">
                  <c:v>109</c:v>
                </c:pt>
                <c:pt idx="1383">
                  <c:v>108</c:v>
                </c:pt>
                <c:pt idx="1384">
                  <c:v>111</c:v>
                </c:pt>
                <c:pt idx="1385">
                  <c:v>113</c:v>
                </c:pt>
                <c:pt idx="1386">
                  <c:v>114</c:v>
                </c:pt>
                <c:pt idx="1387">
                  <c:v>112</c:v>
                </c:pt>
                <c:pt idx="1388">
                  <c:v>116</c:v>
                </c:pt>
                <c:pt idx="1389">
                  <c:v>112</c:v>
                </c:pt>
                <c:pt idx="1390">
                  <c:v>111</c:v>
                </c:pt>
                <c:pt idx="1391">
                  <c:v>113</c:v>
                </c:pt>
                <c:pt idx="1392">
                  <c:v>114</c:v>
                </c:pt>
                <c:pt idx="1393">
                  <c:v>108</c:v>
                </c:pt>
                <c:pt idx="1394">
                  <c:v>113</c:v>
                </c:pt>
                <c:pt idx="1395">
                  <c:v>111</c:v>
                </c:pt>
                <c:pt idx="1396">
                  <c:v>109</c:v>
                </c:pt>
                <c:pt idx="1397">
                  <c:v>113</c:v>
                </c:pt>
                <c:pt idx="1398">
                  <c:v>117</c:v>
                </c:pt>
                <c:pt idx="1399">
                  <c:v>110</c:v>
                </c:pt>
                <c:pt idx="1400">
                  <c:v>113</c:v>
                </c:pt>
                <c:pt idx="1401">
                  <c:v>109</c:v>
                </c:pt>
                <c:pt idx="1402">
                  <c:v>114</c:v>
                </c:pt>
                <c:pt idx="1403">
                  <c:v>114</c:v>
                </c:pt>
                <c:pt idx="1404">
                  <c:v>111</c:v>
                </c:pt>
                <c:pt idx="1405">
                  <c:v>111</c:v>
                </c:pt>
                <c:pt idx="1406">
                  <c:v>113</c:v>
                </c:pt>
                <c:pt idx="1407">
                  <c:v>114</c:v>
                </c:pt>
                <c:pt idx="1408">
                  <c:v>112</c:v>
                </c:pt>
                <c:pt idx="1409">
                  <c:v>113</c:v>
                </c:pt>
                <c:pt idx="1410">
                  <c:v>112</c:v>
                </c:pt>
                <c:pt idx="1411">
                  <c:v>112</c:v>
                </c:pt>
                <c:pt idx="1412">
                  <c:v>115</c:v>
                </c:pt>
                <c:pt idx="1413">
                  <c:v>115</c:v>
                </c:pt>
                <c:pt idx="1414">
                  <c:v>110</c:v>
                </c:pt>
                <c:pt idx="1415">
                  <c:v>113</c:v>
                </c:pt>
                <c:pt idx="1416">
                  <c:v>111</c:v>
                </c:pt>
                <c:pt idx="1417">
                  <c:v>112</c:v>
                </c:pt>
                <c:pt idx="1418">
                  <c:v>114</c:v>
                </c:pt>
                <c:pt idx="1419">
                  <c:v>115</c:v>
                </c:pt>
                <c:pt idx="1420">
                  <c:v>116</c:v>
                </c:pt>
                <c:pt idx="1421">
                  <c:v>111</c:v>
                </c:pt>
                <c:pt idx="1422">
                  <c:v>115</c:v>
                </c:pt>
                <c:pt idx="1423">
                  <c:v>115</c:v>
                </c:pt>
                <c:pt idx="1424">
                  <c:v>115</c:v>
                </c:pt>
                <c:pt idx="1425">
                  <c:v>114</c:v>
                </c:pt>
                <c:pt idx="1426">
                  <c:v>113</c:v>
                </c:pt>
                <c:pt idx="1427">
                  <c:v>112</c:v>
                </c:pt>
                <c:pt idx="1428">
                  <c:v>116</c:v>
                </c:pt>
                <c:pt idx="1429">
                  <c:v>115</c:v>
                </c:pt>
                <c:pt idx="1430">
                  <c:v>112</c:v>
                </c:pt>
                <c:pt idx="1431">
                  <c:v>110</c:v>
                </c:pt>
                <c:pt idx="1432">
                  <c:v>113</c:v>
                </c:pt>
                <c:pt idx="1433">
                  <c:v>117</c:v>
                </c:pt>
                <c:pt idx="1434">
                  <c:v>112</c:v>
                </c:pt>
                <c:pt idx="1435">
                  <c:v>116</c:v>
                </c:pt>
                <c:pt idx="1436">
                  <c:v>113</c:v>
                </c:pt>
                <c:pt idx="1437">
                  <c:v>114</c:v>
                </c:pt>
                <c:pt idx="1438">
                  <c:v>114</c:v>
                </c:pt>
                <c:pt idx="1439">
                  <c:v>114</c:v>
                </c:pt>
                <c:pt idx="1440">
                  <c:v>113</c:v>
                </c:pt>
                <c:pt idx="1441">
                  <c:v>110</c:v>
                </c:pt>
                <c:pt idx="1442">
                  <c:v>111</c:v>
                </c:pt>
                <c:pt idx="1443">
                  <c:v>114</c:v>
                </c:pt>
                <c:pt idx="1444">
                  <c:v>111</c:v>
                </c:pt>
                <c:pt idx="1445">
                  <c:v>113</c:v>
                </c:pt>
                <c:pt idx="1446">
                  <c:v>115</c:v>
                </c:pt>
                <c:pt idx="1447">
                  <c:v>112</c:v>
                </c:pt>
                <c:pt idx="1448">
                  <c:v>113</c:v>
                </c:pt>
                <c:pt idx="1449">
                  <c:v>112</c:v>
                </c:pt>
                <c:pt idx="1450">
                  <c:v>113</c:v>
                </c:pt>
                <c:pt idx="1451">
                  <c:v>115</c:v>
                </c:pt>
                <c:pt idx="1452">
                  <c:v>113</c:v>
                </c:pt>
                <c:pt idx="1453">
                  <c:v>111</c:v>
                </c:pt>
                <c:pt idx="1454">
                  <c:v>112</c:v>
                </c:pt>
                <c:pt idx="1455">
                  <c:v>114</c:v>
                </c:pt>
                <c:pt idx="1456">
                  <c:v>112</c:v>
                </c:pt>
                <c:pt idx="1457">
                  <c:v>113</c:v>
                </c:pt>
                <c:pt idx="1458">
                  <c:v>112</c:v>
                </c:pt>
                <c:pt idx="1459">
                  <c:v>115</c:v>
                </c:pt>
                <c:pt idx="1460">
                  <c:v>112</c:v>
                </c:pt>
                <c:pt idx="1461">
                  <c:v>112</c:v>
                </c:pt>
                <c:pt idx="1462">
                  <c:v>117</c:v>
                </c:pt>
                <c:pt idx="1463">
                  <c:v>113</c:v>
                </c:pt>
                <c:pt idx="1464">
                  <c:v>115</c:v>
                </c:pt>
                <c:pt idx="1465">
                  <c:v>113</c:v>
                </c:pt>
                <c:pt idx="1466">
                  <c:v>110</c:v>
                </c:pt>
                <c:pt idx="1467">
                  <c:v>112</c:v>
                </c:pt>
                <c:pt idx="1468">
                  <c:v>113</c:v>
                </c:pt>
                <c:pt idx="1469">
                  <c:v>114</c:v>
                </c:pt>
                <c:pt idx="1470">
                  <c:v>113</c:v>
                </c:pt>
                <c:pt idx="1471">
                  <c:v>112</c:v>
                </c:pt>
                <c:pt idx="1472">
                  <c:v>111</c:v>
                </c:pt>
                <c:pt idx="1473">
                  <c:v>111</c:v>
                </c:pt>
                <c:pt idx="1474">
                  <c:v>115</c:v>
                </c:pt>
                <c:pt idx="1475">
                  <c:v>112</c:v>
                </c:pt>
                <c:pt idx="1476">
                  <c:v>107</c:v>
                </c:pt>
                <c:pt idx="1477">
                  <c:v>111</c:v>
                </c:pt>
                <c:pt idx="1478">
                  <c:v>112</c:v>
                </c:pt>
                <c:pt idx="1479">
                  <c:v>111</c:v>
                </c:pt>
                <c:pt idx="1480">
                  <c:v>116</c:v>
                </c:pt>
                <c:pt idx="1481">
                  <c:v>116</c:v>
                </c:pt>
                <c:pt idx="1482">
                  <c:v>112</c:v>
                </c:pt>
                <c:pt idx="1483">
                  <c:v>113</c:v>
                </c:pt>
                <c:pt idx="1484">
                  <c:v>115</c:v>
                </c:pt>
                <c:pt idx="1485">
                  <c:v>112</c:v>
                </c:pt>
                <c:pt idx="1486">
                  <c:v>113</c:v>
                </c:pt>
                <c:pt idx="1487">
                  <c:v>113</c:v>
                </c:pt>
                <c:pt idx="1488">
                  <c:v>115</c:v>
                </c:pt>
                <c:pt idx="1489">
                  <c:v>115</c:v>
                </c:pt>
                <c:pt idx="1490">
                  <c:v>113</c:v>
                </c:pt>
                <c:pt idx="1491">
                  <c:v>116</c:v>
                </c:pt>
                <c:pt idx="1492">
                  <c:v>112</c:v>
                </c:pt>
                <c:pt idx="1493">
                  <c:v>113</c:v>
                </c:pt>
                <c:pt idx="1494">
                  <c:v>116</c:v>
                </c:pt>
                <c:pt idx="1495">
                  <c:v>111</c:v>
                </c:pt>
                <c:pt idx="1496">
                  <c:v>112</c:v>
                </c:pt>
                <c:pt idx="1497">
                  <c:v>113</c:v>
                </c:pt>
                <c:pt idx="1498">
                  <c:v>114</c:v>
                </c:pt>
                <c:pt idx="1499">
                  <c:v>115</c:v>
                </c:pt>
                <c:pt idx="1500">
                  <c:v>109</c:v>
                </c:pt>
                <c:pt idx="1501">
                  <c:v>115</c:v>
                </c:pt>
                <c:pt idx="1502">
                  <c:v>115</c:v>
                </c:pt>
                <c:pt idx="1503">
                  <c:v>113</c:v>
                </c:pt>
                <c:pt idx="1504">
                  <c:v>114</c:v>
                </c:pt>
                <c:pt idx="1505">
                  <c:v>116</c:v>
                </c:pt>
                <c:pt idx="1506">
                  <c:v>114</c:v>
                </c:pt>
                <c:pt idx="1507">
                  <c:v>112</c:v>
                </c:pt>
                <c:pt idx="1508">
                  <c:v>111</c:v>
                </c:pt>
                <c:pt idx="1509">
                  <c:v>111</c:v>
                </c:pt>
                <c:pt idx="1510">
                  <c:v>108</c:v>
                </c:pt>
                <c:pt idx="1511">
                  <c:v>111</c:v>
                </c:pt>
                <c:pt idx="1512">
                  <c:v>112</c:v>
                </c:pt>
                <c:pt idx="1513">
                  <c:v>107</c:v>
                </c:pt>
                <c:pt idx="1514">
                  <c:v>113</c:v>
                </c:pt>
                <c:pt idx="1515">
                  <c:v>110</c:v>
                </c:pt>
                <c:pt idx="1516">
                  <c:v>114</c:v>
                </c:pt>
                <c:pt idx="1517">
                  <c:v>114</c:v>
                </c:pt>
                <c:pt idx="1518">
                  <c:v>110</c:v>
                </c:pt>
                <c:pt idx="1519">
                  <c:v>109</c:v>
                </c:pt>
                <c:pt idx="1520">
                  <c:v>110</c:v>
                </c:pt>
                <c:pt idx="1521">
                  <c:v>114</c:v>
                </c:pt>
                <c:pt idx="1522">
                  <c:v>108</c:v>
                </c:pt>
                <c:pt idx="1523">
                  <c:v>113</c:v>
                </c:pt>
                <c:pt idx="1524">
                  <c:v>112</c:v>
                </c:pt>
                <c:pt idx="1525">
                  <c:v>112</c:v>
                </c:pt>
                <c:pt idx="1526">
                  <c:v>113</c:v>
                </c:pt>
                <c:pt idx="1527">
                  <c:v>109</c:v>
                </c:pt>
                <c:pt idx="1528">
                  <c:v>109</c:v>
                </c:pt>
                <c:pt idx="1529">
                  <c:v>109</c:v>
                </c:pt>
                <c:pt idx="1530">
                  <c:v>109</c:v>
                </c:pt>
                <c:pt idx="1531">
                  <c:v>108</c:v>
                </c:pt>
                <c:pt idx="1532">
                  <c:v>111</c:v>
                </c:pt>
                <c:pt idx="1533">
                  <c:v>107</c:v>
                </c:pt>
                <c:pt idx="1534">
                  <c:v>101</c:v>
                </c:pt>
                <c:pt idx="1535">
                  <c:v>105</c:v>
                </c:pt>
                <c:pt idx="1536">
                  <c:v>104</c:v>
                </c:pt>
                <c:pt idx="1537">
                  <c:v>99</c:v>
                </c:pt>
                <c:pt idx="1538">
                  <c:v>107</c:v>
                </c:pt>
                <c:pt idx="1539">
                  <c:v>105</c:v>
                </c:pt>
                <c:pt idx="1540">
                  <c:v>105</c:v>
                </c:pt>
                <c:pt idx="1541">
                  <c:v>106</c:v>
                </c:pt>
                <c:pt idx="1542">
                  <c:v>108</c:v>
                </c:pt>
                <c:pt idx="1543">
                  <c:v>101</c:v>
                </c:pt>
                <c:pt idx="1544">
                  <c:v>107</c:v>
                </c:pt>
                <c:pt idx="1545">
                  <c:v>106</c:v>
                </c:pt>
                <c:pt idx="1546">
                  <c:v>107</c:v>
                </c:pt>
                <c:pt idx="1547">
                  <c:v>106</c:v>
                </c:pt>
                <c:pt idx="1548">
                  <c:v>104</c:v>
                </c:pt>
                <c:pt idx="1549">
                  <c:v>107</c:v>
                </c:pt>
                <c:pt idx="1550">
                  <c:v>108</c:v>
                </c:pt>
                <c:pt idx="1551">
                  <c:v>105</c:v>
                </c:pt>
                <c:pt idx="1552">
                  <c:v>107</c:v>
                </c:pt>
                <c:pt idx="1553">
                  <c:v>105</c:v>
                </c:pt>
                <c:pt idx="1554">
                  <c:v>106</c:v>
                </c:pt>
                <c:pt idx="1555">
                  <c:v>107</c:v>
                </c:pt>
                <c:pt idx="1556">
                  <c:v>107</c:v>
                </c:pt>
                <c:pt idx="1557">
                  <c:v>106</c:v>
                </c:pt>
                <c:pt idx="1558">
                  <c:v>106</c:v>
                </c:pt>
                <c:pt idx="1559">
                  <c:v>105</c:v>
                </c:pt>
                <c:pt idx="1560">
                  <c:v>106</c:v>
                </c:pt>
                <c:pt idx="1561">
                  <c:v>105</c:v>
                </c:pt>
                <c:pt idx="1562">
                  <c:v>109</c:v>
                </c:pt>
                <c:pt idx="1563">
                  <c:v>109</c:v>
                </c:pt>
                <c:pt idx="1564">
                  <c:v>106</c:v>
                </c:pt>
                <c:pt idx="1565">
                  <c:v>105</c:v>
                </c:pt>
                <c:pt idx="1566">
                  <c:v>108</c:v>
                </c:pt>
                <c:pt idx="1567">
                  <c:v>105</c:v>
                </c:pt>
                <c:pt idx="1568">
                  <c:v>107</c:v>
                </c:pt>
                <c:pt idx="1569">
                  <c:v>108</c:v>
                </c:pt>
                <c:pt idx="1570">
                  <c:v>104</c:v>
                </c:pt>
                <c:pt idx="1571">
                  <c:v>109</c:v>
                </c:pt>
                <c:pt idx="1572">
                  <c:v>105</c:v>
                </c:pt>
                <c:pt idx="1573">
                  <c:v>104</c:v>
                </c:pt>
                <c:pt idx="1574">
                  <c:v>108</c:v>
                </c:pt>
                <c:pt idx="1575">
                  <c:v>104</c:v>
                </c:pt>
                <c:pt idx="1576">
                  <c:v>106</c:v>
                </c:pt>
                <c:pt idx="1577">
                  <c:v>107</c:v>
                </c:pt>
                <c:pt idx="1578">
                  <c:v>105</c:v>
                </c:pt>
                <c:pt idx="1579">
                  <c:v>105</c:v>
                </c:pt>
                <c:pt idx="1580">
                  <c:v>106</c:v>
                </c:pt>
                <c:pt idx="1581">
                  <c:v>108</c:v>
                </c:pt>
                <c:pt idx="1582">
                  <c:v>108</c:v>
                </c:pt>
                <c:pt idx="1583">
                  <c:v>104</c:v>
                </c:pt>
                <c:pt idx="1584">
                  <c:v>105</c:v>
                </c:pt>
                <c:pt idx="1585">
                  <c:v>105</c:v>
                </c:pt>
                <c:pt idx="1586">
                  <c:v>107</c:v>
                </c:pt>
                <c:pt idx="1587">
                  <c:v>108</c:v>
                </c:pt>
                <c:pt idx="1588">
                  <c:v>106</c:v>
                </c:pt>
                <c:pt idx="1589">
                  <c:v>105</c:v>
                </c:pt>
                <c:pt idx="1590">
                  <c:v>107</c:v>
                </c:pt>
                <c:pt idx="1591">
                  <c:v>106</c:v>
                </c:pt>
                <c:pt idx="1592">
                  <c:v>107</c:v>
                </c:pt>
                <c:pt idx="1593">
                  <c:v>106</c:v>
                </c:pt>
                <c:pt idx="1594">
                  <c:v>106</c:v>
                </c:pt>
                <c:pt idx="1595">
                  <c:v>106</c:v>
                </c:pt>
                <c:pt idx="1596">
                  <c:v>106</c:v>
                </c:pt>
                <c:pt idx="1597">
                  <c:v>105</c:v>
                </c:pt>
                <c:pt idx="1598">
                  <c:v>104</c:v>
                </c:pt>
                <c:pt idx="1599">
                  <c:v>108</c:v>
                </c:pt>
                <c:pt idx="1600">
                  <c:v>106</c:v>
                </c:pt>
                <c:pt idx="1601">
                  <c:v>105</c:v>
                </c:pt>
                <c:pt idx="1602">
                  <c:v>105</c:v>
                </c:pt>
                <c:pt idx="1603">
                  <c:v>108</c:v>
                </c:pt>
                <c:pt idx="1604">
                  <c:v>105</c:v>
                </c:pt>
                <c:pt idx="1605">
                  <c:v>106</c:v>
                </c:pt>
                <c:pt idx="1606">
                  <c:v>104</c:v>
                </c:pt>
                <c:pt idx="1607">
                  <c:v>106</c:v>
                </c:pt>
                <c:pt idx="1608">
                  <c:v>106</c:v>
                </c:pt>
                <c:pt idx="1609">
                  <c:v>102</c:v>
                </c:pt>
                <c:pt idx="1610">
                  <c:v>106</c:v>
                </c:pt>
                <c:pt idx="1611">
                  <c:v>104</c:v>
                </c:pt>
                <c:pt idx="1612">
                  <c:v>105</c:v>
                </c:pt>
                <c:pt idx="1613">
                  <c:v>106</c:v>
                </c:pt>
                <c:pt idx="1614">
                  <c:v>107</c:v>
                </c:pt>
                <c:pt idx="1615">
                  <c:v>107</c:v>
                </c:pt>
                <c:pt idx="1616">
                  <c:v>104</c:v>
                </c:pt>
                <c:pt idx="1617">
                  <c:v>108</c:v>
                </c:pt>
                <c:pt idx="1618">
                  <c:v>109</c:v>
                </c:pt>
                <c:pt idx="1619">
                  <c:v>104</c:v>
                </c:pt>
                <c:pt idx="1620">
                  <c:v>107</c:v>
                </c:pt>
                <c:pt idx="1621">
                  <c:v>105</c:v>
                </c:pt>
                <c:pt idx="1622">
                  <c:v>103</c:v>
                </c:pt>
                <c:pt idx="1623">
                  <c:v>107</c:v>
                </c:pt>
                <c:pt idx="1624">
                  <c:v>108</c:v>
                </c:pt>
                <c:pt idx="1625">
                  <c:v>106</c:v>
                </c:pt>
                <c:pt idx="1626">
                  <c:v>107</c:v>
                </c:pt>
                <c:pt idx="1627">
                  <c:v>107</c:v>
                </c:pt>
                <c:pt idx="1628">
                  <c:v>108</c:v>
                </c:pt>
                <c:pt idx="1629">
                  <c:v>107</c:v>
                </c:pt>
                <c:pt idx="1630">
                  <c:v>107</c:v>
                </c:pt>
                <c:pt idx="1631">
                  <c:v>104</c:v>
                </c:pt>
                <c:pt idx="1632">
                  <c:v>106</c:v>
                </c:pt>
                <c:pt idx="1633">
                  <c:v>105</c:v>
                </c:pt>
                <c:pt idx="1634">
                  <c:v>105</c:v>
                </c:pt>
                <c:pt idx="1635">
                  <c:v>104</c:v>
                </c:pt>
                <c:pt idx="1636">
                  <c:v>107</c:v>
                </c:pt>
                <c:pt idx="1637">
                  <c:v>103</c:v>
                </c:pt>
                <c:pt idx="1638">
                  <c:v>107</c:v>
                </c:pt>
                <c:pt idx="1639">
                  <c:v>107</c:v>
                </c:pt>
                <c:pt idx="1640">
                  <c:v>104</c:v>
                </c:pt>
                <c:pt idx="1641">
                  <c:v>106</c:v>
                </c:pt>
                <c:pt idx="1642">
                  <c:v>105</c:v>
                </c:pt>
                <c:pt idx="1643">
                  <c:v>105</c:v>
                </c:pt>
                <c:pt idx="1644">
                  <c:v>106</c:v>
                </c:pt>
                <c:pt idx="1645">
                  <c:v>109</c:v>
                </c:pt>
                <c:pt idx="1646">
                  <c:v>106</c:v>
                </c:pt>
                <c:pt idx="1647">
                  <c:v>107</c:v>
                </c:pt>
                <c:pt idx="1648">
                  <c:v>107</c:v>
                </c:pt>
                <c:pt idx="1649">
                  <c:v>105</c:v>
                </c:pt>
                <c:pt idx="1650">
                  <c:v>104</c:v>
                </c:pt>
                <c:pt idx="1651">
                  <c:v>105</c:v>
                </c:pt>
                <c:pt idx="1652">
                  <c:v>102</c:v>
                </c:pt>
                <c:pt idx="1653">
                  <c:v>106</c:v>
                </c:pt>
                <c:pt idx="1654">
                  <c:v>107</c:v>
                </c:pt>
                <c:pt idx="1655">
                  <c:v>103</c:v>
                </c:pt>
                <c:pt idx="1656">
                  <c:v>106</c:v>
                </c:pt>
                <c:pt idx="1657">
                  <c:v>105</c:v>
                </c:pt>
                <c:pt idx="1658">
                  <c:v>109</c:v>
                </c:pt>
                <c:pt idx="1659">
                  <c:v>108</c:v>
                </c:pt>
                <c:pt idx="1660">
                  <c:v>111</c:v>
                </c:pt>
                <c:pt idx="1661">
                  <c:v>107</c:v>
                </c:pt>
                <c:pt idx="1662">
                  <c:v>105</c:v>
                </c:pt>
                <c:pt idx="1663">
                  <c:v>104</c:v>
                </c:pt>
                <c:pt idx="1664">
                  <c:v>109</c:v>
                </c:pt>
                <c:pt idx="1665">
                  <c:v>107</c:v>
                </c:pt>
                <c:pt idx="1666">
                  <c:v>105</c:v>
                </c:pt>
                <c:pt idx="1667">
                  <c:v>109</c:v>
                </c:pt>
                <c:pt idx="1668">
                  <c:v>106</c:v>
                </c:pt>
                <c:pt idx="1669">
                  <c:v>108</c:v>
                </c:pt>
                <c:pt idx="1670">
                  <c:v>106</c:v>
                </c:pt>
                <c:pt idx="1671">
                  <c:v>106</c:v>
                </c:pt>
                <c:pt idx="1672">
                  <c:v>108</c:v>
                </c:pt>
                <c:pt idx="1673">
                  <c:v>105</c:v>
                </c:pt>
                <c:pt idx="1674">
                  <c:v>106</c:v>
                </c:pt>
                <c:pt idx="1675">
                  <c:v>104</c:v>
                </c:pt>
                <c:pt idx="1676">
                  <c:v>107</c:v>
                </c:pt>
                <c:pt idx="1677">
                  <c:v>108</c:v>
                </c:pt>
                <c:pt idx="1678">
                  <c:v>110</c:v>
                </c:pt>
                <c:pt idx="1679">
                  <c:v>104</c:v>
                </c:pt>
                <c:pt idx="1680">
                  <c:v>106</c:v>
                </c:pt>
                <c:pt idx="1681">
                  <c:v>103</c:v>
                </c:pt>
                <c:pt idx="1682">
                  <c:v>109</c:v>
                </c:pt>
                <c:pt idx="1683">
                  <c:v>105</c:v>
                </c:pt>
                <c:pt idx="1684">
                  <c:v>107</c:v>
                </c:pt>
                <c:pt idx="1685">
                  <c:v>108</c:v>
                </c:pt>
                <c:pt idx="1686">
                  <c:v>103</c:v>
                </c:pt>
                <c:pt idx="1687">
                  <c:v>108</c:v>
                </c:pt>
                <c:pt idx="1688">
                  <c:v>111</c:v>
                </c:pt>
                <c:pt idx="1689">
                  <c:v>107</c:v>
                </c:pt>
                <c:pt idx="1690">
                  <c:v>109</c:v>
                </c:pt>
                <c:pt idx="1691">
                  <c:v>106</c:v>
                </c:pt>
                <c:pt idx="1692">
                  <c:v>106</c:v>
                </c:pt>
                <c:pt idx="1693">
                  <c:v>104</c:v>
                </c:pt>
                <c:pt idx="1694">
                  <c:v>109</c:v>
                </c:pt>
                <c:pt idx="1695">
                  <c:v>103</c:v>
                </c:pt>
                <c:pt idx="1696">
                  <c:v>104</c:v>
                </c:pt>
                <c:pt idx="1697">
                  <c:v>107</c:v>
                </c:pt>
                <c:pt idx="1698">
                  <c:v>104</c:v>
                </c:pt>
                <c:pt idx="1699">
                  <c:v>106</c:v>
                </c:pt>
                <c:pt idx="1700">
                  <c:v>106</c:v>
                </c:pt>
                <c:pt idx="1701">
                  <c:v>104</c:v>
                </c:pt>
                <c:pt idx="1702">
                  <c:v>106</c:v>
                </c:pt>
                <c:pt idx="1703">
                  <c:v>109</c:v>
                </c:pt>
                <c:pt idx="1704">
                  <c:v>105</c:v>
                </c:pt>
                <c:pt idx="1705">
                  <c:v>106</c:v>
                </c:pt>
                <c:pt idx="1706">
                  <c:v>105</c:v>
                </c:pt>
                <c:pt idx="1707">
                  <c:v>105</c:v>
                </c:pt>
                <c:pt idx="1708">
                  <c:v>109</c:v>
                </c:pt>
                <c:pt idx="1709">
                  <c:v>107</c:v>
                </c:pt>
                <c:pt idx="1710">
                  <c:v>102</c:v>
                </c:pt>
                <c:pt idx="1711">
                  <c:v>110</c:v>
                </c:pt>
                <c:pt idx="1712">
                  <c:v>104</c:v>
                </c:pt>
                <c:pt idx="1713">
                  <c:v>107</c:v>
                </c:pt>
                <c:pt idx="1714">
                  <c:v>107</c:v>
                </c:pt>
                <c:pt idx="1715">
                  <c:v>104</c:v>
                </c:pt>
                <c:pt idx="1716">
                  <c:v>106</c:v>
                </c:pt>
                <c:pt idx="1717">
                  <c:v>103</c:v>
                </c:pt>
                <c:pt idx="1718">
                  <c:v>108</c:v>
                </c:pt>
                <c:pt idx="1719">
                  <c:v>108</c:v>
                </c:pt>
                <c:pt idx="1720">
                  <c:v>108</c:v>
                </c:pt>
                <c:pt idx="1721">
                  <c:v>108</c:v>
                </c:pt>
                <c:pt idx="1722">
                  <c:v>107</c:v>
                </c:pt>
                <c:pt idx="1723">
                  <c:v>108</c:v>
                </c:pt>
                <c:pt idx="1724">
                  <c:v>107</c:v>
                </c:pt>
                <c:pt idx="1725">
                  <c:v>106</c:v>
                </c:pt>
                <c:pt idx="1726">
                  <c:v>110</c:v>
                </c:pt>
                <c:pt idx="1727">
                  <c:v>105</c:v>
                </c:pt>
                <c:pt idx="1728">
                  <c:v>103</c:v>
                </c:pt>
                <c:pt idx="1729">
                  <c:v>104</c:v>
                </c:pt>
                <c:pt idx="1730">
                  <c:v>107</c:v>
                </c:pt>
                <c:pt idx="1731">
                  <c:v>108</c:v>
                </c:pt>
                <c:pt idx="1732">
                  <c:v>109</c:v>
                </c:pt>
                <c:pt idx="1733">
                  <c:v>107</c:v>
                </c:pt>
                <c:pt idx="1734">
                  <c:v>104</c:v>
                </c:pt>
                <c:pt idx="1735">
                  <c:v>106</c:v>
                </c:pt>
                <c:pt idx="1736">
                  <c:v>106</c:v>
                </c:pt>
                <c:pt idx="1737">
                  <c:v>108</c:v>
                </c:pt>
                <c:pt idx="1738">
                  <c:v>107</c:v>
                </c:pt>
                <c:pt idx="1739">
                  <c:v>104</c:v>
                </c:pt>
                <c:pt idx="1740">
                  <c:v>102</c:v>
                </c:pt>
                <c:pt idx="1741">
                  <c:v>108</c:v>
                </c:pt>
                <c:pt idx="1742">
                  <c:v>104</c:v>
                </c:pt>
                <c:pt idx="1743">
                  <c:v>106</c:v>
                </c:pt>
                <c:pt idx="1744">
                  <c:v>109</c:v>
                </c:pt>
                <c:pt idx="1745">
                  <c:v>104</c:v>
                </c:pt>
                <c:pt idx="1746">
                  <c:v>102</c:v>
                </c:pt>
                <c:pt idx="1747">
                  <c:v>103</c:v>
                </c:pt>
                <c:pt idx="1748">
                  <c:v>105</c:v>
                </c:pt>
                <c:pt idx="1749">
                  <c:v>105</c:v>
                </c:pt>
                <c:pt idx="1750">
                  <c:v>105</c:v>
                </c:pt>
                <c:pt idx="1751">
                  <c:v>104</c:v>
                </c:pt>
                <c:pt idx="1752">
                  <c:v>105</c:v>
                </c:pt>
                <c:pt idx="1753">
                  <c:v>109</c:v>
                </c:pt>
                <c:pt idx="1754">
                  <c:v>104</c:v>
                </c:pt>
                <c:pt idx="1755">
                  <c:v>104</c:v>
                </c:pt>
                <c:pt idx="1756">
                  <c:v>105</c:v>
                </c:pt>
                <c:pt idx="1757">
                  <c:v>109</c:v>
                </c:pt>
                <c:pt idx="1758">
                  <c:v>107</c:v>
                </c:pt>
                <c:pt idx="1759">
                  <c:v>106</c:v>
                </c:pt>
                <c:pt idx="1760">
                  <c:v>108</c:v>
                </c:pt>
                <c:pt idx="1761">
                  <c:v>107</c:v>
                </c:pt>
                <c:pt idx="1762">
                  <c:v>107</c:v>
                </c:pt>
                <c:pt idx="1763">
                  <c:v>107</c:v>
                </c:pt>
                <c:pt idx="1764">
                  <c:v>106</c:v>
                </c:pt>
                <c:pt idx="1765">
                  <c:v>105</c:v>
                </c:pt>
                <c:pt idx="1766">
                  <c:v>107</c:v>
                </c:pt>
                <c:pt idx="1767">
                  <c:v>107</c:v>
                </c:pt>
                <c:pt idx="1768">
                  <c:v>106</c:v>
                </c:pt>
                <c:pt idx="1769">
                  <c:v>108</c:v>
                </c:pt>
                <c:pt idx="1770">
                  <c:v>108</c:v>
                </c:pt>
                <c:pt idx="1771">
                  <c:v>108</c:v>
                </c:pt>
                <c:pt idx="1772">
                  <c:v>107</c:v>
                </c:pt>
                <c:pt idx="1773">
                  <c:v>108</c:v>
                </c:pt>
                <c:pt idx="1774">
                  <c:v>106</c:v>
                </c:pt>
                <c:pt idx="1775">
                  <c:v>107</c:v>
                </c:pt>
                <c:pt idx="1776">
                  <c:v>106</c:v>
                </c:pt>
                <c:pt idx="1777">
                  <c:v>103</c:v>
                </c:pt>
                <c:pt idx="1778">
                  <c:v>103</c:v>
                </c:pt>
                <c:pt idx="1779">
                  <c:v>105</c:v>
                </c:pt>
                <c:pt idx="1780">
                  <c:v>104</c:v>
                </c:pt>
                <c:pt idx="1781">
                  <c:v>103</c:v>
                </c:pt>
                <c:pt idx="1782">
                  <c:v>105</c:v>
                </c:pt>
                <c:pt idx="1783">
                  <c:v>103</c:v>
                </c:pt>
                <c:pt idx="1784">
                  <c:v>105</c:v>
                </c:pt>
                <c:pt idx="1785">
                  <c:v>107</c:v>
                </c:pt>
                <c:pt idx="1786">
                  <c:v>105</c:v>
                </c:pt>
                <c:pt idx="1787">
                  <c:v>110</c:v>
                </c:pt>
                <c:pt idx="1788">
                  <c:v>107</c:v>
                </c:pt>
                <c:pt idx="1789">
                  <c:v>104</c:v>
                </c:pt>
                <c:pt idx="1790">
                  <c:v>105</c:v>
                </c:pt>
                <c:pt idx="1791">
                  <c:v>106</c:v>
                </c:pt>
                <c:pt idx="1792">
                  <c:v>105</c:v>
                </c:pt>
                <c:pt idx="1793">
                  <c:v>105</c:v>
                </c:pt>
                <c:pt idx="1794">
                  <c:v>107</c:v>
                </c:pt>
                <c:pt idx="1795">
                  <c:v>104</c:v>
                </c:pt>
                <c:pt idx="1796">
                  <c:v>107</c:v>
                </c:pt>
                <c:pt idx="1797">
                  <c:v>101</c:v>
                </c:pt>
                <c:pt idx="1798">
                  <c:v>104</c:v>
                </c:pt>
                <c:pt idx="1799">
                  <c:v>106</c:v>
                </c:pt>
                <c:pt idx="1800">
                  <c:v>109</c:v>
                </c:pt>
                <c:pt idx="1801">
                  <c:v>105</c:v>
                </c:pt>
                <c:pt idx="1802">
                  <c:v>111</c:v>
                </c:pt>
                <c:pt idx="1803">
                  <c:v>105</c:v>
                </c:pt>
                <c:pt idx="1804">
                  <c:v>106</c:v>
                </c:pt>
                <c:pt idx="1805">
                  <c:v>103</c:v>
                </c:pt>
                <c:pt idx="1806">
                  <c:v>97</c:v>
                </c:pt>
                <c:pt idx="1807">
                  <c:v>106</c:v>
                </c:pt>
                <c:pt idx="1808">
                  <c:v>102</c:v>
                </c:pt>
                <c:pt idx="1809">
                  <c:v>104</c:v>
                </c:pt>
                <c:pt idx="1810">
                  <c:v>105</c:v>
                </c:pt>
                <c:pt idx="1811">
                  <c:v>108</c:v>
                </c:pt>
                <c:pt idx="1812">
                  <c:v>104</c:v>
                </c:pt>
                <c:pt idx="1813">
                  <c:v>104</c:v>
                </c:pt>
                <c:pt idx="1814">
                  <c:v>106</c:v>
                </c:pt>
                <c:pt idx="1815">
                  <c:v>107</c:v>
                </c:pt>
                <c:pt idx="1816">
                  <c:v>108</c:v>
                </c:pt>
                <c:pt idx="1817">
                  <c:v>107</c:v>
                </c:pt>
                <c:pt idx="1818">
                  <c:v>104</c:v>
                </c:pt>
                <c:pt idx="1819">
                  <c:v>105</c:v>
                </c:pt>
                <c:pt idx="1820">
                  <c:v>105</c:v>
                </c:pt>
                <c:pt idx="1821">
                  <c:v>106</c:v>
                </c:pt>
                <c:pt idx="1822">
                  <c:v>109</c:v>
                </c:pt>
                <c:pt idx="1823">
                  <c:v>105</c:v>
                </c:pt>
                <c:pt idx="1824">
                  <c:v>107</c:v>
                </c:pt>
                <c:pt idx="1825">
                  <c:v>105</c:v>
                </c:pt>
                <c:pt idx="1826">
                  <c:v>108</c:v>
                </c:pt>
                <c:pt idx="1827">
                  <c:v>105</c:v>
                </c:pt>
                <c:pt idx="1828">
                  <c:v>107</c:v>
                </c:pt>
                <c:pt idx="1829">
                  <c:v>106</c:v>
                </c:pt>
                <c:pt idx="1830">
                  <c:v>106</c:v>
                </c:pt>
                <c:pt idx="1831">
                  <c:v>104</c:v>
                </c:pt>
                <c:pt idx="1832">
                  <c:v>104</c:v>
                </c:pt>
                <c:pt idx="1833">
                  <c:v>108</c:v>
                </c:pt>
                <c:pt idx="1834">
                  <c:v>106</c:v>
                </c:pt>
                <c:pt idx="1835">
                  <c:v>109</c:v>
                </c:pt>
                <c:pt idx="1836">
                  <c:v>108</c:v>
                </c:pt>
                <c:pt idx="1837">
                  <c:v>104</c:v>
                </c:pt>
                <c:pt idx="1838">
                  <c:v>106</c:v>
                </c:pt>
                <c:pt idx="1839">
                  <c:v>102</c:v>
                </c:pt>
                <c:pt idx="1840">
                  <c:v>107</c:v>
                </c:pt>
                <c:pt idx="1841">
                  <c:v>107</c:v>
                </c:pt>
                <c:pt idx="1842">
                  <c:v>105</c:v>
                </c:pt>
                <c:pt idx="1843">
                  <c:v>109</c:v>
                </c:pt>
                <c:pt idx="1844">
                  <c:v>102</c:v>
                </c:pt>
                <c:pt idx="1845">
                  <c:v>108</c:v>
                </c:pt>
                <c:pt idx="1846">
                  <c:v>105</c:v>
                </c:pt>
                <c:pt idx="1847">
                  <c:v>104</c:v>
                </c:pt>
                <c:pt idx="1848">
                  <c:v>105</c:v>
                </c:pt>
                <c:pt idx="1849">
                  <c:v>109</c:v>
                </c:pt>
                <c:pt idx="1850">
                  <c:v>109</c:v>
                </c:pt>
                <c:pt idx="1851">
                  <c:v>108</c:v>
                </c:pt>
                <c:pt idx="1852">
                  <c:v>105</c:v>
                </c:pt>
                <c:pt idx="1853">
                  <c:v>109</c:v>
                </c:pt>
                <c:pt idx="1854">
                  <c:v>103</c:v>
                </c:pt>
                <c:pt idx="1855">
                  <c:v>106</c:v>
                </c:pt>
                <c:pt idx="1856">
                  <c:v>106</c:v>
                </c:pt>
                <c:pt idx="1857">
                  <c:v>107</c:v>
                </c:pt>
                <c:pt idx="1858">
                  <c:v>106</c:v>
                </c:pt>
                <c:pt idx="1859">
                  <c:v>103</c:v>
                </c:pt>
                <c:pt idx="1860">
                  <c:v>105</c:v>
                </c:pt>
                <c:pt idx="1861">
                  <c:v>103</c:v>
                </c:pt>
                <c:pt idx="1862">
                  <c:v>108</c:v>
                </c:pt>
                <c:pt idx="1863">
                  <c:v>107</c:v>
                </c:pt>
                <c:pt idx="1864">
                  <c:v>105</c:v>
                </c:pt>
                <c:pt idx="1865">
                  <c:v>104</c:v>
                </c:pt>
                <c:pt idx="1866">
                  <c:v>107</c:v>
                </c:pt>
                <c:pt idx="1867">
                  <c:v>107</c:v>
                </c:pt>
                <c:pt idx="1868">
                  <c:v>107</c:v>
                </c:pt>
                <c:pt idx="1869">
                  <c:v>108</c:v>
                </c:pt>
                <c:pt idx="1870">
                  <c:v>107</c:v>
                </c:pt>
                <c:pt idx="1871">
                  <c:v>110</c:v>
                </c:pt>
                <c:pt idx="1872">
                  <c:v>106</c:v>
                </c:pt>
                <c:pt idx="1873">
                  <c:v>108</c:v>
                </c:pt>
                <c:pt idx="1874">
                  <c:v>105</c:v>
                </c:pt>
                <c:pt idx="1875">
                  <c:v>103</c:v>
                </c:pt>
                <c:pt idx="1876">
                  <c:v>107</c:v>
                </c:pt>
                <c:pt idx="1877">
                  <c:v>106</c:v>
                </c:pt>
                <c:pt idx="1878">
                  <c:v>108</c:v>
                </c:pt>
                <c:pt idx="1879">
                  <c:v>104</c:v>
                </c:pt>
                <c:pt idx="1880">
                  <c:v>107</c:v>
                </c:pt>
                <c:pt idx="1881">
                  <c:v>107</c:v>
                </c:pt>
                <c:pt idx="1882">
                  <c:v>107</c:v>
                </c:pt>
                <c:pt idx="1883">
                  <c:v>105</c:v>
                </c:pt>
                <c:pt idx="1884">
                  <c:v>102</c:v>
                </c:pt>
                <c:pt idx="1885">
                  <c:v>108</c:v>
                </c:pt>
                <c:pt idx="1886">
                  <c:v>105</c:v>
                </c:pt>
                <c:pt idx="1887">
                  <c:v>106</c:v>
                </c:pt>
                <c:pt idx="1888">
                  <c:v>103</c:v>
                </c:pt>
                <c:pt idx="1889">
                  <c:v>106</c:v>
                </c:pt>
                <c:pt idx="1890">
                  <c:v>104</c:v>
                </c:pt>
                <c:pt idx="1891">
                  <c:v>103</c:v>
                </c:pt>
                <c:pt idx="1892">
                  <c:v>108</c:v>
                </c:pt>
                <c:pt idx="1893">
                  <c:v>105</c:v>
                </c:pt>
                <c:pt idx="1894">
                  <c:v>106</c:v>
                </c:pt>
                <c:pt idx="1895">
                  <c:v>107</c:v>
                </c:pt>
                <c:pt idx="1896">
                  <c:v>105</c:v>
                </c:pt>
                <c:pt idx="1897">
                  <c:v>107</c:v>
                </c:pt>
                <c:pt idx="1898">
                  <c:v>104</c:v>
                </c:pt>
                <c:pt idx="1899">
                  <c:v>103</c:v>
                </c:pt>
                <c:pt idx="1900">
                  <c:v>103</c:v>
                </c:pt>
                <c:pt idx="1901">
                  <c:v>107</c:v>
                </c:pt>
                <c:pt idx="1902">
                  <c:v>102</c:v>
                </c:pt>
                <c:pt idx="1903">
                  <c:v>107</c:v>
                </c:pt>
                <c:pt idx="1904">
                  <c:v>108</c:v>
                </c:pt>
                <c:pt idx="1905">
                  <c:v>107</c:v>
                </c:pt>
                <c:pt idx="1906">
                  <c:v>108</c:v>
                </c:pt>
                <c:pt idx="1907">
                  <c:v>105</c:v>
                </c:pt>
                <c:pt idx="1908">
                  <c:v>104</c:v>
                </c:pt>
                <c:pt idx="1909">
                  <c:v>106</c:v>
                </c:pt>
                <c:pt idx="1910">
                  <c:v>106</c:v>
                </c:pt>
                <c:pt idx="1911">
                  <c:v>111</c:v>
                </c:pt>
                <c:pt idx="1912">
                  <c:v>107</c:v>
                </c:pt>
                <c:pt idx="1913">
                  <c:v>105</c:v>
                </c:pt>
                <c:pt idx="1914">
                  <c:v>106</c:v>
                </c:pt>
                <c:pt idx="1915">
                  <c:v>109</c:v>
                </c:pt>
                <c:pt idx="1916">
                  <c:v>106</c:v>
                </c:pt>
                <c:pt idx="1917">
                  <c:v>107</c:v>
                </c:pt>
                <c:pt idx="1918">
                  <c:v>106</c:v>
                </c:pt>
                <c:pt idx="1919">
                  <c:v>106</c:v>
                </c:pt>
                <c:pt idx="1920">
                  <c:v>105</c:v>
                </c:pt>
                <c:pt idx="1921">
                  <c:v>109</c:v>
                </c:pt>
                <c:pt idx="1922">
                  <c:v>106</c:v>
                </c:pt>
                <c:pt idx="1923">
                  <c:v>107</c:v>
                </c:pt>
                <c:pt idx="1924">
                  <c:v>104</c:v>
                </c:pt>
                <c:pt idx="1925">
                  <c:v>107</c:v>
                </c:pt>
                <c:pt idx="1926">
                  <c:v>103</c:v>
                </c:pt>
                <c:pt idx="1927">
                  <c:v>104</c:v>
                </c:pt>
                <c:pt idx="1928">
                  <c:v>108</c:v>
                </c:pt>
                <c:pt idx="1929">
                  <c:v>107</c:v>
                </c:pt>
                <c:pt idx="1930">
                  <c:v>106</c:v>
                </c:pt>
                <c:pt idx="1931">
                  <c:v>108</c:v>
                </c:pt>
                <c:pt idx="1932">
                  <c:v>107</c:v>
                </c:pt>
                <c:pt idx="1933">
                  <c:v>108</c:v>
                </c:pt>
                <c:pt idx="1934">
                  <c:v>104</c:v>
                </c:pt>
                <c:pt idx="1935">
                  <c:v>105</c:v>
                </c:pt>
                <c:pt idx="1936">
                  <c:v>107</c:v>
                </c:pt>
                <c:pt idx="1937">
                  <c:v>107</c:v>
                </c:pt>
                <c:pt idx="1938">
                  <c:v>106</c:v>
                </c:pt>
                <c:pt idx="1939">
                  <c:v>108</c:v>
                </c:pt>
                <c:pt idx="1940">
                  <c:v>104</c:v>
                </c:pt>
                <c:pt idx="1941">
                  <c:v>104</c:v>
                </c:pt>
                <c:pt idx="1942">
                  <c:v>103</c:v>
                </c:pt>
                <c:pt idx="1943">
                  <c:v>108</c:v>
                </c:pt>
                <c:pt idx="1944">
                  <c:v>105</c:v>
                </c:pt>
                <c:pt idx="1945">
                  <c:v>108</c:v>
                </c:pt>
                <c:pt idx="1946">
                  <c:v>106</c:v>
                </c:pt>
                <c:pt idx="1947">
                  <c:v>107</c:v>
                </c:pt>
                <c:pt idx="1948">
                  <c:v>108</c:v>
                </c:pt>
                <c:pt idx="1949">
                  <c:v>106</c:v>
                </c:pt>
                <c:pt idx="1950">
                  <c:v>106</c:v>
                </c:pt>
                <c:pt idx="1951">
                  <c:v>103</c:v>
                </c:pt>
                <c:pt idx="1952">
                  <c:v>106</c:v>
                </c:pt>
                <c:pt idx="1953">
                  <c:v>109</c:v>
                </c:pt>
                <c:pt idx="1954">
                  <c:v>107</c:v>
                </c:pt>
                <c:pt idx="1955">
                  <c:v>105</c:v>
                </c:pt>
                <c:pt idx="1956">
                  <c:v>106</c:v>
                </c:pt>
                <c:pt idx="1957">
                  <c:v>108</c:v>
                </c:pt>
                <c:pt idx="1958">
                  <c:v>106</c:v>
                </c:pt>
                <c:pt idx="1959">
                  <c:v>103</c:v>
                </c:pt>
                <c:pt idx="1960">
                  <c:v>108</c:v>
                </c:pt>
                <c:pt idx="1961">
                  <c:v>111</c:v>
                </c:pt>
                <c:pt idx="1962">
                  <c:v>106</c:v>
                </c:pt>
                <c:pt idx="1963">
                  <c:v>108</c:v>
                </c:pt>
                <c:pt idx="1964">
                  <c:v>103</c:v>
                </c:pt>
                <c:pt idx="1965">
                  <c:v>109</c:v>
                </c:pt>
                <c:pt idx="1966">
                  <c:v>108</c:v>
                </c:pt>
                <c:pt idx="1967">
                  <c:v>107</c:v>
                </c:pt>
                <c:pt idx="1968">
                  <c:v>108</c:v>
                </c:pt>
                <c:pt idx="1969">
                  <c:v>108</c:v>
                </c:pt>
                <c:pt idx="1970">
                  <c:v>107</c:v>
                </c:pt>
                <c:pt idx="1971">
                  <c:v>108</c:v>
                </c:pt>
                <c:pt idx="1972">
                  <c:v>107</c:v>
                </c:pt>
                <c:pt idx="1973">
                  <c:v>105</c:v>
                </c:pt>
                <c:pt idx="1974">
                  <c:v>104</c:v>
                </c:pt>
                <c:pt idx="1975">
                  <c:v>107</c:v>
                </c:pt>
                <c:pt idx="1976">
                  <c:v>108</c:v>
                </c:pt>
                <c:pt idx="1977">
                  <c:v>105</c:v>
                </c:pt>
                <c:pt idx="1978">
                  <c:v>105</c:v>
                </c:pt>
                <c:pt idx="1979">
                  <c:v>104</c:v>
                </c:pt>
                <c:pt idx="1980">
                  <c:v>107</c:v>
                </c:pt>
                <c:pt idx="1981">
                  <c:v>106</c:v>
                </c:pt>
                <c:pt idx="1982">
                  <c:v>103</c:v>
                </c:pt>
                <c:pt idx="1983">
                  <c:v>107</c:v>
                </c:pt>
                <c:pt idx="1984">
                  <c:v>108</c:v>
                </c:pt>
                <c:pt idx="1985">
                  <c:v>109</c:v>
                </c:pt>
                <c:pt idx="1986">
                  <c:v>104</c:v>
                </c:pt>
                <c:pt idx="1987">
                  <c:v>108</c:v>
                </c:pt>
                <c:pt idx="1988">
                  <c:v>105</c:v>
                </c:pt>
                <c:pt idx="1989">
                  <c:v>108</c:v>
                </c:pt>
                <c:pt idx="1990">
                  <c:v>108</c:v>
                </c:pt>
                <c:pt idx="1991">
                  <c:v>107</c:v>
                </c:pt>
                <c:pt idx="1992">
                  <c:v>107</c:v>
                </c:pt>
                <c:pt idx="1993">
                  <c:v>107</c:v>
                </c:pt>
                <c:pt idx="1994">
                  <c:v>107</c:v>
                </c:pt>
                <c:pt idx="1995">
                  <c:v>105</c:v>
                </c:pt>
                <c:pt idx="1996">
                  <c:v>106</c:v>
                </c:pt>
                <c:pt idx="1997">
                  <c:v>106</c:v>
                </c:pt>
                <c:pt idx="1998">
                  <c:v>107</c:v>
                </c:pt>
                <c:pt idx="1999">
                  <c:v>107</c:v>
                </c:pt>
                <c:pt idx="2000">
                  <c:v>107</c:v>
                </c:pt>
                <c:pt idx="2001">
                  <c:v>107</c:v>
                </c:pt>
                <c:pt idx="2002">
                  <c:v>106</c:v>
                </c:pt>
                <c:pt idx="2003">
                  <c:v>106</c:v>
                </c:pt>
                <c:pt idx="2004">
                  <c:v>106</c:v>
                </c:pt>
                <c:pt idx="2005">
                  <c:v>106</c:v>
                </c:pt>
                <c:pt idx="2006">
                  <c:v>106</c:v>
                </c:pt>
                <c:pt idx="2007">
                  <c:v>107</c:v>
                </c:pt>
                <c:pt idx="2008">
                  <c:v>107</c:v>
                </c:pt>
                <c:pt idx="2009">
                  <c:v>106</c:v>
                </c:pt>
                <c:pt idx="2010">
                  <c:v>105</c:v>
                </c:pt>
                <c:pt idx="2011">
                  <c:v>105</c:v>
                </c:pt>
                <c:pt idx="2012">
                  <c:v>107</c:v>
                </c:pt>
                <c:pt idx="2013">
                  <c:v>106</c:v>
                </c:pt>
                <c:pt idx="2014">
                  <c:v>105</c:v>
                </c:pt>
                <c:pt idx="2015">
                  <c:v>106</c:v>
                </c:pt>
                <c:pt idx="2016">
                  <c:v>106</c:v>
                </c:pt>
                <c:pt idx="2017">
                  <c:v>104</c:v>
                </c:pt>
                <c:pt idx="2018">
                  <c:v>105</c:v>
                </c:pt>
                <c:pt idx="2019">
                  <c:v>107</c:v>
                </c:pt>
                <c:pt idx="2020">
                  <c:v>108</c:v>
                </c:pt>
                <c:pt idx="2021">
                  <c:v>106</c:v>
                </c:pt>
                <c:pt idx="2022">
                  <c:v>102</c:v>
                </c:pt>
                <c:pt idx="2023">
                  <c:v>108</c:v>
                </c:pt>
                <c:pt idx="2024">
                  <c:v>103</c:v>
                </c:pt>
                <c:pt idx="2025">
                  <c:v>105</c:v>
                </c:pt>
                <c:pt idx="2026">
                  <c:v>105</c:v>
                </c:pt>
                <c:pt idx="2027">
                  <c:v>106</c:v>
                </c:pt>
                <c:pt idx="2028">
                  <c:v>105</c:v>
                </c:pt>
                <c:pt idx="2029">
                  <c:v>105</c:v>
                </c:pt>
                <c:pt idx="2030">
                  <c:v>107</c:v>
                </c:pt>
                <c:pt idx="2031">
                  <c:v>104</c:v>
                </c:pt>
                <c:pt idx="2032">
                  <c:v>108</c:v>
                </c:pt>
                <c:pt idx="2033">
                  <c:v>108</c:v>
                </c:pt>
                <c:pt idx="2034">
                  <c:v>107</c:v>
                </c:pt>
                <c:pt idx="2035">
                  <c:v>105</c:v>
                </c:pt>
                <c:pt idx="2036">
                  <c:v>106</c:v>
                </c:pt>
                <c:pt idx="2037">
                  <c:v>106</c:v>
                </c:pt>
                <c:pt idx="2038">
                  <c:v>107</c:v>
                </c:pt>
                <c:pt idx="2039">
                  <c:v>106</c:v>
                </c:pt>
                <c:pt idx="2040">
                  <c:v>104</c:v>
                </c:pt>
                <c:pt idx="2041">
                  <c:v>106</c:v>
                </c:pt>
                <c:pt idx="2042">
                  <c:v>106</c:v>
                </c:pt>
                <c:pt idx="2043">
                  <c:v>109</c:v>
                </c:pt>
                <c:pt idx="2044">
                  <c:v>105</c:v>
                </c:pt>
                <c:pt idx="2045">
                  <c:v>107</c:v>
                </c:pt>
                <c:pt idx="2046">
                  <c:v>105</c:v>
                </c:pt>
                <c:pt idx="2047">
                  <c:v>104</c:v>
                </c:pt>
                <c:pt idx="2048">
                  <c:v>108</c:v>
                </c:pt>
                <c:pt idx="2049">
                  <c:v>111</c:v>
                </c:pt>
                <c:pt idx="2050">
                  <c:v>110</c:v>
                </c:pt>
                <c:pt idx="2051">
                  <c:v>107</c:v>
                </c:pt>
                <c:pt idx="2052">
                  <c:v>107</c:v>
                </c:pt>
                <c:pt idx="2053">
                  <c:v>103</c:v>
                </c:pt>
                <c:pt idx="2054">
                  <c:v>106</c:v>
                </c:pt>
                <c:pt idx="2055">
                  <c:v>103</c:v>
                </c:pt>
                <c:pt idx="2056">
                  <c:v>106</c:v>
                </c:pt>
                <c:pt idx="2057">
                  <c:v>106</c:v>
                </c:pt>
                <c:pt idx="2058">
                  <c:v>108</c:v>
                </c:pt>
                <c:pt idx="2059">
                  <c:v>103</c:v>
                </c:pt>
                <c:pt idx="2060">
                  <c:v>108</c:v>
                </c:pt>
                <c:pt idx="2061">
                  <c:v>109</c:v>
                </c:pt>
                <c:pt idx="2062">
                  <c:v>109</c:v>
                </c:pt>
                <c:pt idx="2063">
                  <c:v>104</c:v>
                </c:pt>
                <c:pt idx="2064">
                  <c:v>107</c:v>
                </c:pt>
                <c:pt idx="2065">
                  <c:v>105</c:v>
                </c:pt>
                <c:pt idx="2066">
                  <c:v>105</c:v>
                </c:pt>
                <c:pt idx="2067">
                  <c:v>106</c:v>
                </c:pt>
                <c:pt idx="2068">
                  <c:v>105</c:v>
                </c:pt>
                <c:pt idx="2069">
                  <c:v>108</c:v>
                </c:pt>
                <c:pt idx="2070">
                  <c:v>105</c:v>
                </c:pt>
                <c:pt idx="2071">
                  <c:v>108</c:v>
                </c:pt>
                <c:pt idx="2072">
                  <c:v>105</c:v>
                </c:pt>
                <c:pt idx="2073">
                  <c:v>104</c:v>
                </c:pt>
                <c:pt idx="2074">
                  <c:v>107</c:v>
                </c:pt>
                <c:pt idx="2075">
                  <c:v>105</c:v>
                </c:pt>
                <c:pt idx="2076">
                  <c:v>109</c:v>
                </c:pt>
                <c:pt idx="2077">
                  <c:v>107</c:v>
                </c:pt>
                <c:pt idx="2078">
                  <c:v>107</c:v>
                </c:pt>
                <c:pt idx="2079">
                  <c:v>106</c:v>
                </c:pt>
                <c:pt idx="2080">
                  <c:v>105</c:v>
                </c:pt>
                <c:pt idx="2081">
                  <c:v>107</c:v>
                </c:pt>
                <c:pt idx="2082">
                  <c:v>102</c:v>
                </c:pt>
                <c:pt idx="2083">
                  <c:v>105</c:v>
                </c:pt>
                <c:pt idx="2084">
                  <c:v>105</c:v>
                </c:pt>
                <c:pt idx="2085">
                  <c:v>106</c:v>
                </c:pt>
                <c:pt idx="2086">
                  <c:v>103</c:v>
                </c:pt>
                <c:pt idx="2087">
                  <c:v>103</c:v>
                </c:pt>
                <c:pt idx="2088">
                  <c:v>106</c:v>
                </c:pt>
                <c:pt idx="2089">
                  <c:v>104</c:v>
                </c:pt>
                <c:pt idx="2090">
                  <c:v>104</c:v>
                </c:pt>
                <c:pt idx="2091">
                  <c:v>106</c:v>
                </c:pt>
                <c:pt idx="2092">
                  <c:v>105</c:v>
                </c:pt>
                <c:pt idx="2093">
                  <c:v>107</c:v>
                </c:pt>
                <c:pt idx="2094">
                  <c:v>107</c:v>
                </c:pt>
                <c:pt idx="2095">
                  <c:v>103</c:v>
                </c:pt>
                <c:pt idx="2096">
                  <c:v>106</c:v>
                </c:pt>
                <c:pt idx="2097">
                  <c:v>106</c:v>
                </c:pt>
                <c:pt idx="2098">
                  <c:v>106</c:v>
                </c:pt>
                <c:pt idx="2099">
                  <c:v>104</c:v>
                </c:pt>
                <c:pt idx="2100">
                  <c:v>106</c:v>
                </c:pt>
                <c:pt idx="2101">
                  <c:v>106</c:v>
                </c:pt>
                <c:pt idx="2102">
                  <c:v>105</c:v>
                </c:pt>
                <c:pt idx="2103">
                  <c:v>107</c:v>
                </c:pt>
                <c:pt idx="2104">
                  <c:v>106</c:v>
                </c:pt>
                <c:pt idx="2105">
                  <c:v>105</c:v>
                </c:pt>
                <c:pt idx="2106">
                  <c:v>103</c:v>
                </c:pt>
                <c:pt idx="2107">
                  <c:v>102</c:v>
                </c:pt>
                <c:pt idx="2108">
                  <c:v>101</c:v>
                </c:pt>
                <c:pt idx="2109">
                  <c:v>106</c:v>
                </c:pt>
                <c:pt idx="2110">
                  <c:v>102</c:v>
                </c:pt>
                <c:pt idx="2111">
                  <c:v>108</c:v>
                </c:pt>
                <c:pt idx="2112">
                  <c:v>107</c:v>
                </c:pt>
                <c:pt idx="2113">
                  <c:v>106</c:v>
                </c:pt>
                <c:pt idx="2114">
                  <c:v>105</c:v>
                </c:pt>
                <c:pt idx="2115">
                  <c:v>105</c:v>
                </c:pt>
                <c:pt idx="2116">
                  <c:v>107</c:v>
                </c:pt>
                <c:pt idx="2117">
                  <c:v>104</c:v>
                </c:pt>
                <c:pt idx="2118">
                  <c:v>107</c:v>
                </c:pt>
                <c:pt idx="2119">
                  <c:v>110</c:v>
                </c:pt>
                <c:pt idx="2120">
                  <c:v>105</c:v>
                </c:pt>
                <c:pt idx="2121">
                  <c:v>106</c:v>
                </c:pt>
                <c:pt idx="2122">
                  <c:v>107</c:v>
                </c:pt>
                <c:pt idx="2123">
                  <c:v>106</c:v>
                </c:pt>
                <c:pt idx="2124">
                  <c:v>107</c:v>
                </c:pt>
                <c:pt idx="2125">
                  <c:v>107</c:v>
                </c:pt>
                <c:pt idx="2126">
                  <c:v>106</c:v>
                </c:pt>
                <c:pt idx="2127">
                  <c:v>106</c:v>
                </c:pt>
                <c:pt idx="2128">
                  <c:v>108</c:v>
                </c:pt>
                <c:pt idx="2129">
                  <c:v>106</c:v>
                </c:pt>
                <c:pt idx="2130">
                  <c:v>106</c:v>
                </c:pt>
                <c:pt idx="2131">
                  <c:v>106</c:v>
                </c:pt>
                <c:pt idx="2132">
                  <c:v>105</c:v>
                </c:pt>
                <c:pt idx="2133">
                  <c:v>108</c:v>
                </c:pt>
                <c:pt idx="2134">
                  <c:v>105</c:v>
                </c:pt>
                <c:pt idx="2135">
                  <c:v>106</c:v>
                </c:pt>
                <c:pt idx="2136">
                  <c:v>107</c:v>
                </c:pt>
                <c:pt idx="2137">
                  <c:v>104</c:v>
                </c:pt>
                <c:pt idx="2138">
                  <c:v>106</c:v>
                </c:pt>
                <c:pt idx="2139">
                  <c:v>106</c:v>
                </c:pt>
                <c:pt idx="2140">
                  <c:v>107</c:v>
                </c:pt>
                <c:pt idx="2141">
                  <c:v>105</c:v>
                </c:pt>
                <c:pt idx="2142">
                  <c:v>106</c:v>
                </c:pt>
                <c:pt idx="2143">
                  <c:v>107</c:v>
                </c:pt>
                <c:pt idx="2144">
                  <c:v>107</c:v>
                </c:pt>
                <c:pt idx="2145">
                  <c:v>106</c:v>
                </c:pt>
                <c:pt idx="2146">
                  <c:v>106</c:v>
                </c:pt>
                <c:pt idx="2147">
                  <c:v>108</c:v>
                </c:pt>
                <c:pt idx="2148">
                  <c:v>105</c:v>
                </c:pt>
                <c:pt idx="2149">
                  <c:v>108</c:v>
                </c:pt>
                <c:pt idx="2150">
                  <c:v>105</c:v>
                </c:pt>
                <c:pt idx="2151">
                  <c:v>109</c:v>
                </c:pt>
                <c:pt idx="2152">
                  <c:v>105</c:v>
                </c:pt>
                <c:pt idx="2153">
                  <c:v>105</c:v>
                </c:pt>
                <c:pt idx="2154">
                  <c:v>108</c:v>
                </c:pt>
                <c:pt idx="2155">
                  <c:v>102</c:v>
                </c:pt>
                <c:pt idx="2156">
                  <c:v>106</c:v>
                </c:pt>
                <c:pt idx="2157">
                  <c:v>105</c:v>
                </c:pt>
                <c:pt idx="2158">
                  <c:v>104</c:v>
                </c:pt>
                <c:pt idx="2159">
                  <c:v>108</c:v>
                </c:pt>
                <c:pt idx="2160">
                  <c:v>106</c:v>
                </c:pt>
                <c:pt idx="2161">
                  <c:v>109</c:v>
                </c:pt>
                <c:pt idx="2162">
                  <c:v>107</c:v>
                </c:pt>
                <c:pt idx="2163">
                  <c:v>106</c:v>
                </c:pt>
                <c:pt idx="2164">
                  <c:v>107</c:v>
                </c:pt>
                <c:pt idx="2165">
                  <c:v>104</c:v>
                </c:pt>
                <c:pt idx="2166">
                  <c:v>107</c:v>
                </c:pt>
                <c:pt idx="2167">
                  <c:v>102</c:v>
                </c:pt>
                <c:pt idx="2168">
                  <c:v>105</c:v>
                </c:pt>
                <c:pt idx="2169">
                  <c:v>106</c:v>
                </c:pt>
                <c:pt idx="2170">
                  <c:v>109</c:v>
                </c:pt>
                <c:pt idx="2171">
                  <c:v>104</c:v>
                </c:pt>
                <c:pt idx="2172">
                  <c:v>105</c:v>
                </c:pt>
                <c:pt idx="2173">
                  <c:v>109</c:v>
                </c:pt>
                <c:pt idx="2174">
                  <c:v>109</c:v>
                </c:pt>
                <c:pt idx="2175">
                  <c:v>106</c:v>
                </c:pt>
                <c:pt idx="2176">
                  <c:v>108</c:v>
                </c:pt>
                <c:pt idx="2177">
                  <c:v>104</c:v>
                </c:pt>
                <c:pt idx="2178">
                  <c:v>105</c:v>
                </c:pt>
                <c:pt idx="2179">
                  <c:v>105</c:v>
                </c:pt>
                <c:pt idx="2180">
                  <c:v>102</c:v>
                </c:pt>
                <c:pt idx="2181">
                  <c:v>107</c:v>
                </c:pt>
                <c:pt idx="2182">
                  <c:v>107</c:v>
                </c:pt>
                <c:pt idx="2183">
                  <c:v>108</c:v>
                </c:pt>
                <c:pt idx="2184">
                  <c:v>102</c:v>
                </c:pt>
                <c:pt idx="2185">
                  <c:v>106</c:v>
                </c:pt>
                <c:pt idx="2186">
                  <c:v>107</c:v>
                </c:pt>
                <c:pt idx="2187">
                  <c:v>105</c:v>
                </c:pt>
                <c:pt idx="2188">
                  <c:v>103</c:v>
                </c:pt>
                <c:pt idx="2189">
                  <c:v>108</c:v>
                </c:pt>
                <c:pt idx="2190">
                  <c:v>107</c:v>
                </c:pt>
                <c:pt idx="2191">
                  <c:v>108</c:v>
                </c:pt>
                <c:pt idx="2192">
                  <c:v>102</c:v>
                </c:pt>
                <c:pt idx="2193">
                  <c:v>107</c:v>
                </c:pt>
                <c:pt idx="2194">
                  <c:v>104</c:v>
                </c:pt>
                <c:pt idx="2195">
                  <c:v>104</c:v>
                </c:pt>
                <c:pt idx="2196">
                  <c:v>105</c:v>
                </c:pt>
                <c:pt idx="2197">
                  <c:v>110</c:v>
                </c:pt>
                <c:pt idx="2198">
                  <c:v>107</c:v>
                </c:pt>
                <c:pt idx="2199">
                  <c:v>102</c:v>
                </c:pt>
                <c:pt idx="2200">
                  <c:v>105</c:v>
                </c:pt>
                <c:pt idx="2201">
                  <c:v>107</c:v>
                </c:pt>
                <c:pt idx="2202">
                  <c:v>104</c:v>
                </c:pt>
                <c:pt idx="2203">
                  <c:v>107</c:v>
                </c:pt>
                <c:pt idx="2204">
                  <c:v>106</c:v>
                </c:pt>
                <c:pt idx="2205">
                  <c:v>106</c:v>
                </c:pt>
                <c:pt idx="2206">
                  <c:v>103</c:v>
                </c:pt>
                <c:pt idx="2207">
                  <c:v>108</c:v>
                </c:pt>
                <c:pt idx="2208">
                  <c:v>106</c:v>
                </c:pt>
                <c:pt idx="2209">
                  <c:v>108</c:v>
                </c:pt>
                <c:pt idx="2210">
                  <c:v>103</c:v>
                </c:pt>
                <c:pt idx="2211">
                  <c:v>107</c:v>
                </c:pt>
                <c:pt idx="2212">
                  <c:v>106</c:v>
                </c:pt>
                <c:pt idx="2213">
                  <c:v>108</c:v>
                </c:pt>
                <c:pt idx="2214">
                  <c:v>109</c:v>
                </c:pt>
                <c:pt idx="2215">
                  <c:v>105</c:v>
                </c:pt>
                <c:pt idx="2216">
                  <c:v>109</c:v>
                </c:pt>
                <c:pt idx="2217">
                  <c:v>107</c:v>
                </c:pt>
                <c:pt idx="2218">
                  <c:v>103</c:v>
                </c:pt>
                <c:pt idx="2219">
                  <c:v>109</c:v>
                </c:pt>
                <c:pt idx="2220">
                  <c:v>108</c:v>
                </c:pt>
                <c:pt idx="2221">
                  <c:v>107</c:v>
                </c:pt>
                <c:pt idx="2222">
                  <c:v>105</c:v>
                </c:pt>
                <c:pt idx="2223">
                  <c:v>107</c:v>
                </c:pt>
                <c:pt idx="2224">
                  <c:v>107</c:v>
                </c:pt>
                <c:pt idx="2225">
                  <c:v>107</c:v>
                </c:pt>
                <c:pt idx="2226">
                  <c:v>104</c:v>
                </c:pt>
                <c:pt idx="2227">
                  <c:v>106</c:v>
                </c:pt>
                <c:pt idx="2228">
                  <c:v>108</c:v>
                </c:pt>
                <c:pt idx="2229">
                  <c:v>109</c:v>
                </c:pt>
                <c:pt idx="2230">
                  <c:v>108</c:v>
                </c:pt>
                <c:pt idx="2231">
                  <c:v>107</c:v>
                </c:pt>
                <c:pt idx="2232">
                  <c:v>106</c:v>
                </c:pt>
                <c:pt idx="2233">
                  <c:v>109</c:v>
                </c:pt>
                <c:pt idx="2234">
                  <c:v>102</c:v>
                </c:pt>
                <c:pt idx="2235">
                  <c:v>106</c:v>
                </c:pt>
                <c:pt idx="2236">
                  <c:v>103</c:v>
                </c:pt>
                <c:pt idx="2237">
                  <c:v>107</c:v>
                </c:pt>
                <c:pt idx="2238">
                  <c:v>106</c:v>
                </c:pt>
                <c:pt idx="2239">
                  <c:v>103</c:v>
                </c:pt>
                <c:pt idx="2240">
                  <c:v>108</c:v>
                </c:pt>
                <c:pt idx="2241">
                  <c:v>103</c:v>
                </c:pt>
                <c:pt idx="2242">
                  <c:v>109</c:v>
                </c:pt>
                <c:pt idx="2243">
                  <c:v>110</c:v>
                </c:pt>
                <c:pt idx="2244">
                  <c:v>110</c:v>
                </c:pt>
                <c:pt idx="2245">
                  <c:v>107</c:v>
                </c:pt>
                <c:pt idx="2246">
                  <c:v>107</c:v>
                </c:pt>
                <c:pt idx="2247">
                  <c:v>107</c:v>
                </c:pt>
                <c:pt idx="2248">
                  <c:v>107</c:v>
                </c:pt>
                <c:pt idx="2249">
                  <c:v>108</c:v>
                </c:pt>
                <c:pt idx="2250">
                  <c:v>107</c:v>
                </c:pt>
                <c:pt idx="2251">
                  <c:v>108</c:v>
                </c:pt>
                <c:pt idx="2252">
                  <c:v>104</c:v>
                </c:pt>
                <c:pt idx="2253">
                  <c:v>106</c:v>
                </c:pt>
                <c:pt idx="2254">
                  <c:v>107</c:v>
                </c:pt>
                <c:pt idx="2255">
                  <c:v>104</c:v>
                </c:pt>
                <c:pt idx="2256">
                  <c:v>105</c:v>
                </c:pt>
                <c:pt idx="2257">
                  <c:v>104</c:v>
                </c:pt>
                <c:pt idx="2258">
                  <c:v>104</c:v>
                </c:pt>
                <c:pt idx="2259">
                  <c:v>106</c:v>
                </c:pt>
                <c:pt idx="2260">
                  <c:v>104</c:v>
                </c:pt>
                <c:pt idx="2261">
                  <c:v>104</c:v>
                </c:pt>
                <c:pt idx="2262">
                  <c:v>105</c:v>
                </c:pt>
                <c:pt idx="2263">
                  <c:v>107</c:v>
                </c:pt>
                <c:pt idx="2264">
                  <c:v>106</c:v>
                </c:pt>
                <c:pt idx="2265">
                  <c:v>107</c:v>
                </c:pt>
                <c:pt idx="2266">
                  <c:v>107</c:v>
                </c:pt>
                <c:pt idx="2267">
                  <c:v>107</c:v>
                </c:pt>
                <c:pt idx="2268">
                  <c:v>107</c:v>
                </c:pt>
                <c:pt idx="2269">
                  <c:v>109</c:v>
                </c:pt>
                <c:pt idx="2270">
                  <c:v>104</c:v>
                </c:pt>
                <c:pt idx="2271">
                  <c:v>104</c:v>
                </c:pt>
                <c:pt idx="2272">
                  <c:v>107</c:v>
                </c:pt>
                <c:pt idx="2273">
                  <c:v>105</c:v>
                </c:pt>
                <c:pt idx="2274">
                  <c:v>104</c:v>
                </c:pt>
                <c:pt idx="2275">
                  <c:v>109</c:v>
                </c:pt>
                <c:pt idx="2276">
                  <c:v>106</c:v>
                </c:pt>
                <c:pt idx="2277">
                  <c:v>109</c:v>
                </c:pt>
                <c:pt idx="2278">
                  <c:v>109</c:v>
                </c:pt>
                <c:pt idx="2279">
                  <c:v>107</c:v>
                </c:pt>
                <c:pt idx="2280">
                  <c:v>104</c:v>
                </c:pt>
                <c:pt idx="2281">
                  <c:v>106</c:v>
                </c:pt>
                <c:pt idx="2282">
                  <c:v>105</c:v>
                </c:pt>
                <c:pt idx="2283">
                  <c:v>106</c:v>
                </c:pt>
                <c:pt idx="2284">
                  <c:v>105</c:v>
                </c:pt>
                <c:pt idx="2285">
                  <c:v>108</c:v>
                </c:pt>
                <c:pt idx="2286">
                  <c:v>105</c:v>
                </c:pt>
                <c:pt idx="2287">
                  <c:v>107</c:v>
                </c:pt>
                <c:pt idx="2288">
                  <c:v>108</c:v>
                </c:pt>
                <c:pt idx="2289">
                  <c:v>101</c:v>
                </c:pt>
                <c:pt idx="2290">
                  <c:v>106</c:v>
                </c:pt>
                <c:pt idx="2291">
                  <c:v>107</c:v>
                </c:pt>
                <c:pt idx="2292">
                  <c:v>107</c:v>
                </c:pt>
                <c:pt idx="2293">
                  <c:v>104</c:v>
                </c:pt>
                <c:pt idx="2294">
                  <c:v>107</c:v>
                </c:pt>
                <c:pt idx="2295">
                  <c:v>107</c:v>
                </c:pt>
                <c:pt idx="2296">
                  <c:v>102</c:v>
                </c:pt>
                <c:pt idx="2297">
                  <c:v>105</c:v>
                </c:pt>
                <c:pt idx="2298">
                  <c:v>105</c:v>
                </c:pt>
                <c:pt idx="2299">
                  <c:v>110</c:v>
                </c:pt>
                <c:pt idx="2300">
                  <c:v>108</c:v>
                </c:pt>
                <c:pt idx="2301">
                  <c:v>106</c:v>
                </c:pt>
                <c:pt idx="2302">
                  <c:v>107</c:v>
                </c:pt>
                <c:pt idx="2303">
                  <c:v>103</c:v>
                </c:pt>
                <c:pt idx="2304">
                  <c:v>107</c:v>
                </c:pt>
                <c:pt idx="2305">
                  <c:v>108</c:v>
                </c:pt>
              </c:numCache>
            </c:numRef>
          </c:val>
          <c:smooth val="0"/>
          <c:extLst>
            <c:ext xmlns:c16="http://schemas.microsoft.com/office/drawing/2014/chart" uri="{C3380CC4-5D6E-409C-BE32-E72D297353CC}">
              <c16:uniqueId val="{00000000-9EE2-4E48-B8B5-76F099D7C69C}"/>
            </c:ext>
          </c:extLst>
        </c:ser>
        <c:dLbls>
          <c:showLegendKey val="0"/>
          <c:showVal val="0"/>
          <c:showCatName val="0"/>
          <c:showSerName val="0"/>
          <c:showPercent val="0"/>
          <c:showBubbleSize val="0"/>
        </c:dLbls>
        <c:smooth val="0"/>
        <c:axId val="348584608"/>
        <c:axId val="348584192"/>
      </c:lineChart>
      <c:catAx>
        <c:axId val="34858460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348584192"/>
        <c:crosses val="autoZero"/>
        <c:auto val="1"/>
        <c:lblAlgn val="ctr"/>
        <c:lblOffset val="100"/>
        <c:noMultiLvlLbl val="0"/>
      </c:catAx>
      <c:valAx>
        <c:axId val="348584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348584608"/>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s-MX"/>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dirty="0"/>
              <a:t>150 ciudades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lineChart>
        <c:grouping val="stacked"/>
        <c:varyColors val="0"/>
        <c:ser>
          <c:idx val="0"/>
          <c:order val="0"/>
          <c:spPr>
            <a:ln w="28575" cap="rnd">
              <a:solidFill>
                <a:schemeClr val="accent1"/>
              </a:solidFill>
              <a:round/>
            </a:ln>
            <a:effectLst/>
          </c:spPr>
          <c:marker>
            <c:symbol val="none"/>
          </c:marker>
          <c:val>
            <c:numRef>
              <c:f>Hoja9!$A$2:$A$2041</c:f>
              <c:numCache>
                <c:formatCode>General</c:formatCode>
                <c:ptCount val="2040"/>
                <c:pt idx="0">
                  <c:v>900</c:v>
                </c:pt>
                <c:pt idx="1">
                  <c:v>895</c:v>
                </c:pt>
                <c:pt idx="2">
                  <c:v>900</c:v>
                </c:pt>
                <c:pt idx="3">
                  <c:v>896</c:v>
                </c:pt>
                <c:pt idx="4">
                  <c:v>895</c:v>
                </c:pt>
                <c:pt idx="5">
                  <c:v>896</c:v>
                </c:pt>
                <c:pt idx="6">
                  <c:v>891</c:v>
                </c:pt>
                <c:pt idx="7">
                  <c:v>877</c:v>
                </c:pt>
                <c:pt idx="8">
                  <c:v>890</c:v>
                </c:pt>
                <c:pt idx="9">
                  <c:v>889</c:v>
                </c:pt>
                <c:pt idx="10">
                  <c:v>876</c:v>
                </c:pt>
                <c:pt idx="11">
                  <c:v>873</c:v>
                </c:pt>
                <c:pt idx="12">
                  <c:v>873</c:v>
                </c:pt>
                <c:pt idx="13">
                  <c:v>861</c:v>
                </c:pt>
                <c:pt idx="14">
                  <c:v>866</c:v>
                </c:pt>
                <c:pt idx="15">
                  <c:v>848</c:v>
                </c:pt>
                <c:pt idx="16">
                  <c:v>852</c:v>
                </c:pt>
                <c:pt idx="17">
                  <c:v>849</c:v>
                </c:pt>
                <c:pt idx="18">
                  <c:v>846</c:v>
                </c:pt>
                <c:pt idx="19">
                  <c:v>842</c:v>
                </c:pt>
                <c:pt idx="20">
                  <c:v>848</c:v>
                </c:pt>
                <c:pt idx="21">
                  <c:v>844</c:v>
                </c:pt>
                <c:pt idx="22">
                  <c:v>840</c:v>
                </c:pt>
                <c:pt idx="23">
                  <c:v>842</c:v>
                </c:pt>
                <c:pt idx="24">
                  <c:v>843</c:v>
                </c:pt>
                <c:pt idx="25">
                  <c:v>841</c:v>
                </c:pt>
                <c:pt idx="26">
                  <c:v>842</c:v>
                </c:pt>
                <c:pt idx="27">
                  <c:v>837</c:v>
                </c:pt>
                <c:pt idx="28">
                  <c:v>826</c:v>
                </c:pt>
                <c:pt idx="29">
                  <c:v>834</c:v>
                </c:pt>
                <c:pt idx="30">
                  <c:v>829</c:v>
                </c:pt>
                <c:pt idx="31">
                  <c:v>825</c:v>
                </c:pt>
                <c:pt idx="32">
                  <c:v>824</c:v>
                </c:pt>
                <c:pt idx="33">
                  <c:v>824</c:v>
                </c:pt>
                <c:pt idx="34">
                  <c:v>820</c:v>
                </c:pt>
                <c:pt idx="35">
                  <c:v>823</c:v>
                </c:pt>
                <c:pt idx="36">
                  <c:v>815</c:v>
                </c:pt>
                <c:pt idx="37">
                  <c:v>798</c:v>
                </c:pt>
                <c:pt idx="38">
                  <c:v>809</c:v>
                </c:pt>
                <c:pt idx="39">
                  <c:v>791</c:v>
                </c:pt>
                <c:pt idx="40">
                  <c:v>797</c:v>
                </c:pt>
                <c:pt idx="41">
                  <c:v>790</c:v>
                </c:pt>
                <c:pt idx="42">
                  <c:v>787</c:v>
                </c:pt>
                <c:pt idx="43">
                  <c:v>788</c:v>
                </c:pt>
                <c:pt idx="44">
                  <c:v>786</c:v>
                </c:pt>
                <c:pt idx="45">
                  <c:v>784</c:v>
                </c:pt>
                <c:pt idx="46">
                  <c:v>787</c:v>
                </c:pt>
                <c:pt idx="47">
                  <c:v>789</c:v>
                </c:pt>
                <c:pt idx="48">
                  <c:v>784</c:v>
                </c:pt>
                <c:pt idx="49">
                  <c:v>781</c:v>
                </c:pt>
                <c:pt idx="50">
                  <c:v>783</c:v>
                </c:pt>
                <c:pt idx="51">
                  <c:v>785</c:v>
                </c:pt>
                <c:pt idx="52">
                  <c:v>783</c:v>
                </c:pt>
                <c:pt idx="53">
                  <c:v>783</c:v>
                </c:pt>
                <c:pt idx="54">
                  <c:v>782</c:v>
                </c:pt>
                <c:pt idx="55">
                  <c:v>782</c:v>
                </c:pt>
                <c:pt idx="56">
                  <c:v>782</c:v>
                </c:pt>
                <c:pt idx="57">
                  <c:v>781</c:v>
                </c:pt>
                <c:pt idx="58">
                  <c:v>782</c:v>
                </c:pt>
                <c:pt idx="59">
                  <c:v>782</c:v>
                </c:pt>
                <c:pt idx="60">
                  <c:v>782</c:v>
                </c:pt>
                <c:pt idx="61">
                  <c:v>781</c:v>
                </c:pt>
                <c:pt idx="62">
                  <c:v>782</c:v>
                </c:pt>
                <c:pt idx="63">
                  <c:v>785</c:v>
                </c:pt>
                <c:pt idx="64">
                  <c:v>779</c:v>
                </c:pt>
                <c:pt idx="65">
                  <c:v>774</c:v>
                </c:pt>
                <c:pt idx="66">
                  <c:v>778</c:v>
                </c:pt>
                <c:pt idx="67">
                  <c:v>776</c:v>
                </c:pt>
                <c:pt idx="68">
                  <c:v>775</c:v>
                </c:pt>
                <c:pt idx="69">
                  <c:v>774</c:v>
                </c:pt>
                <c:pt idx="70">
                  <c:v>774</c:v>
                </c:pt>
                <c:pt idx="71">
                  <c:v>776</c:v>
                </c:pt>
                <c:pt idx="72">
                  <c:v>772</c:v>
                </c:pt>
                <c:pt idx="73">
                  <c:v>764</c:v>
                </c:pt>
                <c:pt idx="74">
                  <c:v>767</c:v>
                </c:pt>
                <c:pt idx="75">
                  <c:v>760</c:v>
                </c:pt>
                <c:pt idx="76">
                  <c:v>762</c:v>
                </c:pt>
                <c:pt idx="77">
                  <c:v>761</c:v>
                </c:pt>
                <c:pt idx="78">
                  <c:v>762</c:v>
                </c:pt>
                <c:pt idx="79">
                  <c:v>763</c:v>
                </c:pt>
                <c:pt idx="80">
                  <c:v>761</c:v>
                </c:pt>
                <c:pt idx="81">
                  <c:v>759</c:v>
                </c:pt>
                <c:pt idx="82">
                  <c:v>758</c:v>
                </c:pt>
                <c:pt idx="83">
                  <c:v>760</c:v>
                </c:pt>
                <c:pt idx="84">
                  <c:v>758</c:v>
                </c:pt>
                <c:pt idx="85">
                  <c:v>757</c:v>
                </c:pt>
                <c:pt idx="86">
                  <c:v>753</c:v>
                </c:pt>
                <c:pt idx="87">
                  <c:v>755</c:v>
                </c:pt>
                <c:pt idx="88">
                  <c:v>755</c:v>
                </c:pt>
                <c:pt idx="89">
                  <c:v>752</c:v>
                </c:pt>
                <c:pt idx="90">
                  <c:v>751</c:v>
                </c:pt>
                <c:pt idx="91">
                  <c:v>751</c:v>
                </c:pt>
                <c:pt idx="92">
                  <c:v>751</c:v>
                </c:pt>
                <c:pt idx="93">
                  <c:v>753</c:v>
                </c:pt>
                <c:pt idx="94">
                  <c:v>751</c:v>
                </c:pt>
                <c:pt idx="95">
                  <c:v>752</c:v>
                </c:pt>
                <c:pt idx="96">
                  <c:v>749</c:v>
                </c:pt>
                <c:pt idx="97">
                  <c:v>745</c:v>
                </c:pt>
                <c:pt idx="98">
                  <c:v>748</c:v>
                </c:pt>
                <c:pt idx="99">
                  <c:v>744</c:v>
                </c:pt>
                <c:pt idx="100">
                  <c:v>745</c:v>
                </c:pt>
                <c:pt idx="101">
                  <c:v>747</c:v>
                </c:pt>
                <c:pt idx="102">
                  <c:v>745</c:v>
                </c:pt>
                <c:pt idx="103">
                  <c:v>743</c:v>
                </c:pt>
                <c:pt idx="104">
                  <c:v>739</c:v>
                </c:pt>
                <c:pt idx="105">
                  <c:v>743</c:v>
                </c:pt>
                <c:pt idx="106">
                  <c:v>742</c:v>
                </c:pt>
                <c:pt idx="107">
                  <c:v>742</c:v>
                </c:pt>
                <c:pt idx="108">
                  <c:v>739</c:v>
                </c:pt>
                <c:pt idx="109">
                  <c:v>740</c:v>
                </c:pt>
                <c:pt idx="110">
                  <c:v>740</c:v>
                </c:pt>
                <c:pt idx="111">
                  <c:v>737</c:v>
                </c:pt>
                <c:pt idx="112">
                  <c:v>729</c:v>
                </c:pt>
                <c:pt idx="113">
                  <c:v>738</c:v>
                </c:pt>
                <c:pt idx="114">
                  <c:v>729</c:v>
                </c:pt>
                <c:pt idx="115">
                  <c:v>731</c:v>
                </c:pt>
                <c:pt idx="116">
                  <c:v>728</c:v>
                </c:pt>
                <c:pt idx="117">
                  <c:v>727</c:v>
                </c:pt>
                <c:pt idx="118">
                  <c:v>731</c:v>
                </c:pt>
                <c:pt idx="119">
                  <c:v>725</c:v>
                </c:pt>
                <c:pt idx="120">
                  <c:v>718</c:v>
                </c:pt>
                <c:pt idx="121">
                  <c:v>724</c:v>
                </c:pt>
                <c:pt idx="122">
                  <c:v>718</c:v>
                </c:pt>
                <c:pt idx="123">
                  <c:v>718</c:v>
                </c:pt>
                <c:pt idx="124">
                  <c:v>717</c:v>
                </c:pt>
                <c:pt idx="125">
                  <c:v>716</c:v>
                </c:pt>
                <c:pt idx="126">
                  <c:v>718</c:v>
                </c:pt>
                <c:pt idx="127">
                  <c:v>717</c:v>
                </c:pt>
                <c:pt idx="128">
                  <c:v>713</c:v>
                </c:pt>
                <c:pt idx="129">
                  <c:v>704</c:v>
                </c:pt>
                <c:pt idx="130">
                  <c:v>710</c:v>
                </c:pt>
                <c:pt idx="131">
                  <c:v>703</c:v>
                </c:pt>
                <c:pt idx="132">
                  <c:v>699</c:v>
                </c:pt>
                <c:pt idx="133">
                  <c:v>704</c:v>
                </c:pt>
                <c:pt idx="134">
                  <c:v>701</c:v>
                </c:pt>
                <c:pt idx="135">
                  <c:v>699</c:v>
                </c:pt>
                <c:pt idx="136">
                  <c:v>700</c:v>
                </c:pt>
                <c:pt idx="137">
                  <c:v>698</c:v>
                </c:pt>
                <c:pt idx="138">
                  <c:v>697</c:v>
                </c:pt>
                <c:pt idx="139">
                  <c:v>700</c:v>
                </c:pt>
                <c:pt idx="140">
                  <c:v>701</c:v>
                </c:pt>
                <c:pt idx="141">
                  <c:v>698</c:v>
                </c:pt>
                <c:pt idx="142">
                  <c:v>697</c:v>
                </c:pt>
                <c:pt idx="143">
                  <c:v>697</c:v>
                </c:pt>
                <c:pt idx="144">
                  <c:v>699</c:v>
                </c:pt>
                <c:pt idx="145">
                  <c:v>696</c:v>
                </c:pt>
                <c:pt idx="146">
                  <c:v>694</c:v>
                </c:pt>
                <c:pt idx="147">
                  <c:v>696</c:v>
                </c:pt>
                <c:pt idx="148">
                  <c:v>695</c:v>
                </c:pt>
                <c:pt idx="149">
                  <c:v>691</c:v>
                </c:pt>
                <c:pt idx="150">
                  <c:v>679</c:v>
                </c:pt>
                <c:pt idx="151">
                  <c:v>692</c:v>
                </c:pt>
                <c:pt idx="152">
                  <c:v>682</c:v>
                </c:pt>
                <c:pt idx="153">
                  <c:v>680</c:v>
                </c:pt>
                <c:pt idx="154">
                  <c:v>682</c:v>
                </c:pt>
                <c:pt idx="155">
                  <c:v>680</c:v>
                </c:pt>
                <c:pt idx="156">
                  <c:v>681</c:v>
                </c:pt>
                <c:pt idx="157">
                  <c:v>681</c:v>
                </c:pt>
                <c:pt idx="158">
                  <c:v>680</c:v>
                </c:pt>
                <c:pt idx="159">
                  <c:v>681</c:v>
                </c:pt>
                <c:pt idx="160">
                  <c:v>678</c:v>
                </c:pt>
                <c:pt idx="161">
                  <c:v>675</c:v>
                </c:pt>
                <c:pt idx="162">
                  <c:v>678</c:v>
                </c:pt>
                <c:pt idx="163">
                  <c:v>677</c:v>
                </c:pt>
                <c:pt idx="164">
                  <c:v>676</c:v>
                </c:pt>
                <c:pt idx="165">
                  <c:v>675</c:v>
                </c:pt>
                <c:pt idx="166">
                  <c:v>677</c:v>
                </c:pt>
                <c:pt idx="167">
                  <c:v>678</c:v>
                </c:pt>
                <c:pt idx="168">
                  <c:v>674</c:v>
                </c:pt>
                <c:pt idx="169">
                  <c:v>674</c:v>
                </c:pt>
                <c:pt idx="170">
                  <c:v>677</c:v>
                </c:pt>
                <c:pt idx="171">
                  <c:v>676</c:v>
                </c:pt>
                <c:pt idx="172">
                  <c:v>671</c:v>
                </c:pt>
                <c:pt idx="173">
                  <c:v>659</c:v>
                </c:pt>
                <c:pt idx="174">
                  <c:v>670</c:v>
                </c:pt>
                <c:pt idx="175">
                  <c:v>659</c:v>
                </c:pt>
                <c:pt idx="176">
                  <c:v>656</c:v>
                </c:pt>
                <c:pt idx="177">
                  <c:v>648</c:v>
                </c:pt>
                <c:pt idx="178">
                  <c:v>656</c:v>
                </c:pt>
                <c:pt idx="179">
                  <c:v>653</c:v>
                </c:pt>
                <c:pt idx="180">
                  <c:v>647</c:v>
                </c:pt>
                <c:pt idx="181">
                  <c:v>644</c:v>
                </c:pt>
                <c:pt idx="182">
                  <c:v>647</c:v>
                </c:pt>
                <c:pt idx="183">
                  <c:v>646</c:v>
                </c:pt>
                <c:pt idx="184">
                  <c:v>645</c:v>
                </c:pt>
                <c:pt idx="185">
                  <c:v>644</c:v>
                </c:pt>
                <c:pt idx="186">
                  <c:v>647</c:v>
                </c:pt>
                <c:pt idx="187">
                  <c:v>644</c:v>
                </c:pt>
                <c:pt idx="188">
                  <c:v>644</c:v>
                </c:pt>
                <c:pt idx="189">
                  <c:v>644</c:v>
                </c:pt>
                <c:pt idx="190">
                  <c:v>644</c:v>
                </c:pt>
                <c:pt idx="191">
                  <c:v>643</c:v>
                </c:pt>
                <c:pt idx="192">
                  <c:v>639</c:v>
                </c:pt>
                <c:pt idx="193">
                  <c:v>641</c:v>
                </c:pt>
                <c:pt idx="194">
                  <c:v>640</c:v>
                </c:pt>
                <c:pt idx="195">
                  <c:v>637</c:v>
                </c:pt>
                <c:pt idx="196">
                  <c:v>630</c:v>
                </c:pt>
                <c:pt idx="197">
                  <c:v>636</c:v>
                </c:pt>
                <c:pt idx="198">
                  <c:v>636</c:v>
                </c:pt>
                <c:pt idx="199">
                  <c:v>631</c:v>
                </c:pt>
                <c:pt idx="200">
                  <c:v>634</c:v>
                </c:pt>
                <c:pt idx="201">
                  <c:v>632</c:v>
                </c:pt>
                <c:pt idx="202">
                  <c:v>632</c:v>
                </c:pt>
                <c:pt idx="203">
                  <c:v>632</c:v>
                </c:pt>
                <c:pt idx="204">
                  <c:v>632</c:v>
                </c:pt>
                <c:pt idx="205">
                  <c:v>630</c:v>
                </c:pt>
                <c:pt idx="206">
                  <c:v>630</c:v>
                </c:pt>
                <c:pt idx="207">
                  <c:v>632</c:v>
                </c:pt>
                <c:pt idx="208">
                  <c:v>634</c:v>
                </c:pt>
                <c:pt idx="209">
                  <c:v>633</c:v>
                </c:pt>
                <c:pt idx="210">
                  <c:v>634</c:v>
                </c:pt>
                <c:pt idx="211">
                  <c:v>632</c:v>
                </c:pt>
                <c:pt idx="212">
                  <c:v>635</c:v>
                </c:pt>
                <c:pt idx="213">
                  <c:v>631</c:v>
                </c:pt>
                <c:pt idx="214">
                  <c:v>629</c:v>
                </c:pt>
                <c:pt idx="215">
                  <c:v>629</c:v>
                </c:pt>
                <c:pt idx="216">
                  <c:v>631</c:v>
                </c:pt>
                <c:pt idx="217">
                  <c:v>630</c:v>
                </c:pt>
                <c:pt idx="218">
                  <c:v>630</c:v>
                </c:pt>
                <c:pt idx="219">
                  <c:v>628</c:v>
                </c:pt>
                <c:pt idx="220">
                  <c:v>626</c:v>
                </c:pt>
                <c:pt idx="221">
                  <c:v>629</c:v>
                </c:pt>
                <c:pt idx="222">
                  <c:v>626</c:v>
                </c:pt>
                <c:pt idx="223">
                  <c:v>626</c:v>
                </c:pt>
                <c:pt idx="224">
                  <c:v>629</c:v>
                </c:pt>
                <c:pt idx="225">
                  <c:v>627</c:v>
                </c:pt>
                <c:pt idx="226">
                  <c:v>626</c:v>
                </c:pt>
                <c:pt idx="227">
                  <c:v>626</c:v>
                </c:pt>
                <c:pt idx="228">
                  <c:v>627</c:v>
                </c:pt>
                <c:pt idx="229">
                  <c:v>627</c:v>
                </c:pt>
                <c:pt idx="230">
                  <c:v>628</c:v>
                </c:pt>
                <c:pt idx="231">
                  <c:v>627</c:v>
                </c:pt>
                <c:pt idx="232">
                  <c:v>629</c:v>
                </c:pt>
                <c:pt idx="233">
                  <c:v>626</c:v>
                </c:pt>
                <c:pt idx="234">
                  <c:v>626</c:v>
                </c:pt>
                <c:pt idx="235">
                  <c:v>626</c:v>
                </c:pt>
                <c:pt idx="236">
                  <c:v>628</c:v>
                </c:pt>
                <c:pt idx="237">
                  <c:v>626</c:v>
                </c:pt>
                <c:pt idx="238">
                  <c:v>629</c:v>
                </c:pt>
                <c:pt idx="239">
                  <c:v>625</c:v>
                </c:pt>
                <c:pt idx="240">
                  <c:v>625</c:v>
                </c:pt>
                <c:pt idx="241">
                  <c:v>628</c:v>
                </c:pt>
                <c:pt idx="242">
                  <c:v>626</c:v>
                </c:pt>
                <c:pt idx="243">
                  <c:v>628</c:v>
                </c:pt>
                <c:pt idx="244">
                  <c:v>627</c:v>
                </c:pt>
                <c:pt idx="245">
                  <c:v>624</c:v>
                </c:pt>
                <c:pt idx="246">
                  <c:v>624</c:v>
                </c:pt>
                <c:pt idx="247">
                  <c:v>625</c:v>
                </c:pt>
                <c:pt idx="248">
                  <c:v>625</c:v>
                </c:pt>
                <c:pt idx="249">
                  <c:v>624</c:v>
                </c:pt>
                <c:pt idx="250">
                  <c:v>626</c:v>
                </c:pt>
                <c:pt idx="251">
                  <c:v>628</c:v>
                </c:pt>
                <c:pt idx="252">
                  <c:v>624</c:v>
                </c:pt>
                <c:pt idx="253">
                  <c:v>626</c:v>
                </c:pt>
                <c:pt idx="254">
                  <c:v>625</c:v>
                </c:pt>
                <c:pt idx="255">
                  <c:v>626</c:v>
                </c:pt>
                <c:pt idx="256">
                  <c:v>625</c:v>
                </c:pt>
                <c:pt idx="257">
                  <c:v>623</c:v>
                </c:pt>
                <c:pt idx="258">
                  <c:v>623</c:v>
                </c:pt>
                <c:pt idx="259">
                  <c:v>622</c:v>
                </c:pt>
                <c:pt idx="260">
                  <c:v>617</c:v>
                </c:pt>
                <c:pt idx="261">
                  <c:v>622</c:v>
                </c:pt>
                <c:pt idx="262">
                  <c:v>619</c:v>
                </c:pt>
                <c:pt idx="263">
                  <c:v>618</c:v>
                </c:pt>
                <c:pt idx="264">
                  <c:v>617</c:v>
                </c:pt>
                <c:pt idx="265">
                  <c:v>618</c:v>
                </c:pt>
                <c:pt idx="266">
                  <c:v>620</c:v>
                </c:pt>
                <c:pt idx="267">
                  <c:v>618</c:v>
                </c:pt>
                <c:pt idx="268">
                  <c:v>616</c:v>
                </c:pt>
                <c:pt idx="269">
                  <c:v>614</c:v>
                </c:pt>
                <c:pt idx="270">
                  <c:v>616</c:v>
                </c:pt>
                <c:pt idx="271">
                  <c:v>618</c:v>
                </c:pt>
                <c:pt idx="272">
                  <c:v>617</c:v>
                </c:pt>
                <c:pt idx="273">
                  <c:v>615</c:v>
                </c:pt>
                <c:pt idx="274">
                  <c:v>616</c:v>
                </c:pt>
                <c:pt idx="275">
                  <c:v>618</c:v>
                </c:pt>
                <c:pt idx="276">
                  <c:v>613</c:v>
                </c:pt>
                <c:pt idx="277">
                  <c:v>612</c:v>
                </c:pt>
                <c:pt idx="278">
                  <c:v>616</c:v>
                </c:pt>
                <c:pt idx="279">
                  <c:v>614</c:v>
                </c:pt>
                <c:pt idx="280">
                  <c:v>614</c:v>
                </c:pt>
                <c:pt idx="281">
                  <c:v>611</c:v>
                </c:pt>
                <c:pt idx="282">
                  <c:v>610</c:v>
                </c:pt>
                <c:pt idx="283">
                  <c:v>611</c:v>
                </c:pt>
                <c:pt idx="284">
                  <c:v>609</c:v>
                </c:pt>
                <c:pt idx="285">
                  <c:v>603</c:v>
                </c:pt>
                <c:pt idx="286">
                  <c:v>607</c:v>
                </c:pt>
                <c:pt idx="287">
                  <c:v>605</c:v>
                </c:pt>
                <c:pt idx="288">
                  <c:v>606</c:v>
                </c:pt>
                <c:pt idx="289">
                  <c:v>604</c:v>
                </c:pt>
                <c:pt idx="290">
                  <c:v>605</c:v>
                </c:pt>
                <c:pt idx="291">
                  <c:v>601</c:v>
                </c:pt>
                <c:pt idx="292">
                  <c:v>596</c:v>
                </c:pt>
                <c:pt idx="293">
                  <c:v>604</c:v>
                </c:pt>
                <c:pt idx="294">
                  <c:v>598</c:v>
                </c:pt>
                <c:pt idx="295">
                  <c:v>596</c:v>
                </c:pt>
                <c:pt idx="296">
                  <c:v>597</c:v>
                </c:pt>
                <c:pt idx="297">
                  <c:v>599</c:v>
                </c:pt>
                <c:pt idx="298">
                  <c:v>596</c:v>
                </c:pt>
                <c:pt idx="299">
                  <c:v>598</c:v>
                </c:pt>
                <c:pt idx="300">
                  <c:v>598</c:v>
                </c:pt>
                <c:pt idx="301">
                  <c:v>599</c:v>
                </c:pt>
                <c:pt idx="302">
                  <c:v>599</c:v>
                </c:pt>
                <c:pt idx="303">
                  <c:v>597</c:v>
                </c:pt>
                <c:pt idx="304">
                  <c:v>598</c:v>
                </c:pt>
                <c:pt idx="305">
                  <c:v>595</c:v>
                </c:pt>
                <c:pt idx="306">
                  <c:v>591</c:v>
                </c:pt>
                <c:pt idx="307">
                  <c:v>596</c:v>
                </c:pt>
                <c:pt idx="308">
                  <c:v>594</c:v>
                </c:pt>
                <c:pt idx="309">
                  <c:v>593</c:v>
                </c:pt>
                <c:pt idx="310">
                  <c:v>592</c:v>
                </c:pt>
                <c:pt idx="311">
                  <c:v>593</c:v>
                </c:pt>
                <c:pt idx="312">
                  <c:v>594</c:v>
                </c:pt>
                <c:pt idx="313">
                  <c:v>592</c:v>
                </c:pt>
                <c:pt idx="314">
                  <c:v>590</c:v>
                </c:pt>
                <c:pt idx="315">
                  <c:v>589</c:v>
                </c:pt>
                <c:pt idx="316">
                  <c:v>588</c:v>
                </c:pt>
                <c:pt idx="317">
                  <c:v>582</c:v>
                </c:pt>
                <c:pt idx="318">
                  <c:v>589</c:v>
                </c:pt>
                <c:pt idx="319">
                  <c:v>584</c:v>
                </c:pt>
                <c:pt idx="320">
                  <c:v>586</c:v>
                </c:pt>
                <c:pt idx="321">
                  <c:v>585</c:v>
                </c:pt>
                <c:pt idx="322">
                  <c:v>584</c:v>
                </c:pt>
                <c:pt idx="323">
                  <c:v>583</c:v>
                </c:pt>
                <c:pt idx="324">
                  <c:v>581</c:v>
                </c:pt>
                <c:pt idx="325">
                  <c:v>580</c:v>
                </c:pt>
                <c:pt idx="326">
                  <c:v>585</c:v>
                </c:pt>
                <c:pt idx="327">
                  <c:v>583</c:v>
                </c:pt>
                <c:pt idx="328">
                  <c:v>582</c:v>
                </c:pt>
                <c:pt idx="329">
                  <c:v>583</c:v>
                </c:pt>
                <c:pt idx="330">
                  <c:v>581</c:v>
                </c:pt>
                <c:pt idx="331">
                  <c:v>580</c:v>
                </c:pt>
                <c:pt idx="332">
                  <c:v>580</c:v>
                </c:pt>
                <c:pt idx="333">
                  <c:v>583</c:v>
                </c:pt>
                <c:pt idx="334">
                  <c:v>580</c:v>
                </c:pt>
                <c:pt idx="335">
                  <c:v>583</c:v>
                </c:pt>
                <c:pt idx="336">
                  <c:v>577</c:v>
                </c:pt>
                <c:pt idx="337">
                  <c:v>568</c:v>
                </c:pt>
                <c:pt idx="338">
                  <c:v>577</c:v>
                </c:pt>
                <c:pt idx="339">
                  <c:v>568</c:v>
                </c:pt>
                <c:pt idx="340">
                  <c:v>570</c:v>
                </c:pt>
                <c:pt idx="341">
                  <c:v>571</c:v>
                </c:pt>
                <c:pt idx="342">
                  <c:v>568</c:v>
                </c:pt>
                <c:pt idx="343">
                  <c:v>569</c:v>
                </c:pt>
                <c:pt idx="344">
                  <c:v>567</c:v>
                </c:pt>
                <c:pt idx="345">
                  <c:v>567</c:v>
                </c:pt>
                <c:pt idx="346">
                  <c:v>569</c:v>
                </c:pt>
                <c:pt idx="347">
                  <c:v>568</c:v>
                </c:pt>
                <c:pt idx="348">
                  <c:v>571</c:v>
                </c:pt>
                <c:pt idx="349">
                  <c:v>568</c:v>
                </c:pt>
                <c:pt idx="350">
                  <c:v>566</c:v>
                </c:pt>
                <c:pt idx="351">
                  <c:v>564</c:v>
                </c:pt>
                <c:pt idx="352">
                  <c:v>564</c:v>
                </c:pt>
                <c:pt idx="353">
                  <c:v>558</c:v>
                </c:pt>
                <c:pt idx="354">
                  <c:v>563</c:v>
                </c:pt>
                <c:pt idx="355">
                  <c:v>562</c:v>
                </c:pt>
                <c:pt idx="356">
                  <c:v>559</c:v>
                </c:pt>
                <c:pt idx="357">
                  <c:v>558</c:v>
                </c:pt>
                <c:pt idx="358">
                  <c:v>560</c:v>
                </c:pt>
                <c:pt idx="359">
                  <c:v>560</c:v>
                </c:pt>
                <c:pt idx="360">
                  <c:v>561</c:v>
                </c:pt>
                <c:pt idx="361">
                  <c:v>559</c:v>
                </c:pt>
                <c:pt idx="362">
                  <c:v>561</c:v>
                </c:pt>
                <c:pt idx="363">
                  <c:v>562</c:v>
                </c:pt>
                <c:pt idx="364">
                  <c:v>561</c:v>
                </c:pt>
                <c:pt idx="365">
                  <c:v>561</c:v>
                </c:pt>
                <c:pt idx="366">
                  <c:v>558</c:v>
                </c:pt>
                <c:pt idx="367">
                  <c:v>559</c:v>
                </c:pt>
                <c:pt idx="368">
                  <c:v>560</c:v>
                </c:pt>
                <c:pt idx="369">
                  <c:v>560</c:v>
                </c:pt>
                <c:pt idx="370">
                  <c:v>559</c:v>
                </c:pt>
                <c:pt idx="371">
                  <c:v>560</c:v>
                </c:pt>
                <c:pt idx="372">
                  <c:v>561</c:v>
                </c:pt>
                <c:pt idx="373">
                  <c:v>560</c:v>
                </c:pt>
                <c:pt idx="374">
                  <c:v>562</c:v>
                </c:pt>
                <c:pt idx="375">
                  <c:v>559</c:v>
                </c:pt>
                <c:pt idx="376">
                  <c:v>560</c:v>
                </c:pt>
                <c:pt idx="377">
                  <c:v>559</c:v>
                </c:pt>
                <c:pt idx="378">
                  <c:v>560</c:v>
                </c:pt>
                <c:pt idx="379">
                  <c:v>559</c:v>
                </c:pt>
                <c:pt idx="380">
                  <c:v>556</c:v>
                </c:pt>
                <c:pt idx="381">
                  <c:v>552</c:v>
                </c:pt>
                <c:pt idx="382">
                  <c:v>559</c:v>
                </c:pt>
                <c:pt idx="383">
                  <c:v>556</c:v>
                </c:pt>
                <c:pt idx="384">
                  <c:v>549</c:v>
                </c:pt>
                <c:pt idx="385">
                  <c:v>540</c:v>
                </c:pt>
                <c:pt idx="386">
                  <c:v>552</c:v>
                </c:pt>
                <c:pt idx="387">
                  <c:v>545</c:v>
                </c:pt>
                <c:pt idx="388">
                  <c:v>541</c:v>
                </c:pt>
                <c:pt idx="389">
                  <c:v>543</c:v>
                </c:pt>
                <c:pt idx="390">
                  <c:v>542</c:v>
                </c:pt>
                <c:pt idx="391">
                  <c:v>540</c:v>
                </c:pt>
                <c:pt idx="392">
                  <c:v>541</c:v>
                </c:pt>
                <c:pt idx="393">
                  <c:v>542</c:v>
                </c:pt>
                <c:pt idx="394">
                  <c:v>545</c:v>
                </c:pt>
                <c:pt idx="395">
                  <c:v>542</c:v>
                </c:pt>
                <c:pt idx="396">
                  <c:v>542</c:v>
                </c:pt>
                <c:pt idx="397">
                  <c:v>541</c:v>
                </c:pt>
                <c:pt idx="398">
                  <c:v>541</c:v>
                </c:pt>
                <c:pt idx="399">
                  <c:v>543</c:v>
                </c:pt>
                <c:pt idx="400">
                  <c:v>544</c:v>
                </c:pt>
                <c:pt idx="401">
                  <c:v>540</c:v>
                </c:pt>
                <c:pt idx="402">
                  <c:v>541</c:v>
                </c:pt>
                <c:pt idx="403">
                  <c:v>538</c:v>
                </c:pt>
                <c:pt idx="404">
                  <c:v>530</c:v>
                </c:pt>
                <c:pt idx="405">
                  <c:v>538</c:v>
                </c:pt>
                <c:pt idx="406">
                  <c:v>534</c:v>
                </c:pt>
                <c:pt idx="407">
                  <c:v>530</c:v>
                </c:pt>
                <c:pt idx="408">
                  <c:v>530</c:v>
                </c:pt>
                <c:pt idx="409">
                  <c:v>530</c:v>
                </c:pt>
                <c:pt idx="410">
                  <c:v>534</c:v>
                </c:pt>
                <c:pt idx="411">
                  <c:v>531</c:v>
                </c:pt>
                <c:pt idx="412">
                  <c:v>533</c:v>
                </c:pt>
                <c:pt idx="413">
                  <c:v>531</c:v>
                </c:pt>
                <c:pt idx="414">
                  <c:v>529</c:v>
                </c:pt>
                <c:pt idx="415">
                  <c:v>529</c:v>
                </c:pt>
                <c:pt idx="416">
                  <c:v>530</c:v>
                </c:pt>
                <c:pt idx="417">
                  <c:v>531</c:v>
                </c:pt>
                <c:pt idx="418">
                  <c:v>529</c:v>
                </c:pt>
                <c:pt idx="419">
                  <c:v>531</c:v>
                </c:pt>
                <c:pt idx="420">
                  <c:v>533</c:v>
                </c:pt>
                <c:pt idx="421">
                  <c:v>530</c:v>
                </c:pt>
                <c:pt idx="422">
                  <c:v>533</c:v>
                </c:pt>
                <c:pt idx="423">
                  <c:v>530</c:v>
                </c:pt>
                <c:pt idx="424">
                  <c:v>529</c:v>
                </c:pt>
                <c:pt idx="425">
                  <c:v>531</c:v>
                </c:pt>
                <c:pt idx="426">
                  <c:v>531</c:v>
                </c:pt>
                <c:pt idx="427">
                  <c:v>530</c:v>
                </c:pt>
                <c:pt idx="428">
                  <c:v>531</c:v>
                </c:pt>
                <c:pt idx="429">
                  <c:v>529</c:v>
                </c:pt>
                <c:pt idx="430">
                  <c:v>533</c:v>
                </c:pt>
                <c:pt idx="431">
                  <c:v>532</c:v>
                </c:pt>
                <c:pt idx="432">
                  <c:v>533</c:v>
                </c:pt>
                <c:pt idx="433">
                  <c:v>531</c:v>
                </c:pt>
                <c:pt idx="434">
                  <c:v>530</c:v>
                </c:pt>
                <c:pt idx="435">
                  <c:v>530</c:v>
                </c:pt>
                <c:pt idx="436">
                  <c:v>530</c:v>
                </c:pt>
                <c:pt idx="437">
                  <c:v>534</c:v>
                </c:pt>
                <c:pt idx="438">
                  <c:v>531</c:v>
                </c:pt>
                <c:pt idx="439">
                  <c:v>529</c:v>
                </c:pt>
                <c:pt idx="440">
                  <c:v>532</c:v>
                </c:pt>
                <c:pt idx="441">
                  <c:v>530</c:v>
                </c:pt>
                <c:pt idx="442">
                  <c:v>532</c:v>
                </c:pt>
                <c:pt idx="443">
                  <c:v>532</c:v>
                </c:pt>
                <c:pt idx="444">
                  <c:v>532</c:v>
                </c:pt>
                <c:pt idx="445">
                  <c:v>532</c:v>
                </c:pt>
                <c:pt idx="446">
                  <c:v>528</c:v>
                </c:pt>
                <c:pt idx="447">
                  <c:v>527</c:v>
                </c:pt>
                <c:pt idx="448">
                  <c:v>528</c:v>
                </c:pt>
                <c:pt idx="449">
                  <c:v>526</c:v>
                </c:pt>
                <c:pt idx="450">
                  <c:v>523</c:v>
                </c:pt>
                <c:pt idx="451">
                  <c:v>526</c:v>
                </c:pt>
                <c:pt idx="452">
                  <c:v>525</c:v>
                </c:pt>
                <c:pt idx="453">
                  <c:v>525</c:v>
                </c:pt>
                <c:pt idx="454">
                  <c:v>526</c:v>
                </c:pt>
                <c:pt idx="455">
                  <c:v>523</c:v>
                </c:pt>
                <c:pt idx="456">
                  <c:v>526</c:v>
                </c:pt>
                <c:pt idx="457">
                  <c:v>523</c:v>
                </c:pt>
                <c:pt idx="458">
                  <c:v>525</c:v>
                </c:pt>
                <c:pt idx="459">
                  <c:v>525</c:v>
                </c:pt>
                <c:pt idx="460">
                  <c:v>525</c:v>
                </c:pt>
                <c:pt idx="461">
                  <c:v>523</c:v>
                </c:pt>
                <c:pt idx="462">
                  <c:v>525</c:v>
                </c:pt>
                <c:pt idx="463">
                  <c:v>524</c:v>
                </c:pt>
                <c:pt idx="464">
                  <c:v>523</c:v>
                </c:pt>
                <c:pt idx="465">
                  <c:v>526</c:v>
                </c:pt>
                <c:pt idx="466">
                  <c:v>524</c:v>
                </c:pt>
                <c:pt idx="467">
                  <c:v>526</c:v>
                </c:pt>
                <c:pt idx="468">
                  <c:v>525</c:v>
                </c:pt>
                <c:pt idx="469">
                  <c:v>526</c:v>
                </c:pt>
                <c:pt idx="470">
                  <c:v>527</c:v>
                </c:pt>
                <c:pt idx="471">
                  <c:v>524</c:v>
                </c:pt>
                <c:pt idx="472">
                  <c:v>522</c:v>
                </c:pt>
                <c:pt idx="473">
                  <c:v>522</c:v>
                </c:pt>
                <c:pt idx="474">
                  <c:v>523</c:v>
                </c:pt>
                <c:pt idx="475">
                  <c:v>526</c:v>
                </c:pt>
                <c:pt idx="476">
                  <c:v>523</c:v>
                </c:pt>
                <c:pt idx="477">
                  <c:v>522</c:v>
                </c:pt>
                <c:pt idx="478">
                  <c:v>524</c:v>
                </c:pt>
                <c:pt idx="479">
                  <c:v>523</c:v>
                </c:pt>
                <c:pt idx="480">
                  <c:v>523</c:v>
                </c:pt>
                <c:pt idx="481">
                  <c:v>523</c:v>
                </c:pt>
                <c:pt idx="482">
                  <c:v>525</c:v>
                </c:pt>
                <c:pt idx="483">
                  <c:v>522</c:v>
                </c:pt>
                <c:pt idx="484">
                  <c:v>528</c:v>
                </c:pt>
                <c:pt idx="485">
                  <c:v>520</c:v>
                </c:pt>
                <c:pt idx="486">
                  <c:v>515</c:v>
                </c:pt>
                <c:pt idx="487">
                  <c:v>520</c:v>
                </c:pt>
                <c:pt idx="488">
                  <c:v>516</c:v>
                </c:pt>
                <c:pt idx="489">
                  <c:v>518</c:v>
                </c:pt>
                <c:pt idx="490">
                  <c:v>513</c:v>
                </c:pt>
                <c:pt idx="491">
                  <c:v>507</c:v>
                </c:pt>
                <c:pt idx="492">
                  <c:v>514</c:v>
                </c:pt>
                <c:pt idx="493">
                  <c:v>510</c:v>
                </c:pt>
                <c:pt idx="494">
                  <c:v>509</c:v>
                </c:pt>
                <c:pt idx="495">
                  <c:v>512</c:v>
                </c:pt>
                <c:pt idx="496">
                  <c:v>509</c:v>
                </c:pt>
                <c:pt idx="497">
                  <c:v>508</c:v>
                </c:pt>
                <c:pt idx="498">
                  <c:v>510</c:v>
                </c:pt>
                <c:pt idx="499">
                  <c:v>507</c:v>
                </c:pt>
                <c:pt idx="500">
                  <c:v>512</c:v>
                </c:pt>
                <c:pt idx="501">
                  <c:v>509</c:v>
                </c:pt>
                <c:pt idx="502">
                  <c:v>507</c:v>
                </c:pt>
                <c:pt idx="503">
                  <c:v>508</c:v>
                </c:pt>
                <c:pt idx="504">
                  <c:v>508</c:v>
                </c:pt>
                <c:pt idx="505">
                  <c:v>509</c:v>
                </c:pt>
                <c:pt idx="506">
                  <c:v>508</c:v>
                </c:pt>
                <c:pt idx="507">
                  <c:v>508</c:v>
                </c:pt>
                <c:pt idx="508">
                  <c:v>510</c:v>
                </c:pt>
                <c:pt idx="509">
                  <c:v>510</c:v>
                </c:pt>
                <c:pt idx="510">
                  <c:v>507</c:v>
                </c:pt>
                <c:pt idx="511">
                  <c:v>506</c:v>
                </c:pt>
                <c:pt idx="512">
                  <c:v>506</c:v>
                </c:pt>
                <c:pt idx="513">
                  <c:v>509</c:v>
                </c:pt>
                <c:pt idx="514">
                  <c:v>509</c:v>
                </c:pt>
                <c:pt idx="515">
                  <c:v>506</c:v>
                </c:pt>
                <c:pt idx="516">
                  <c:v>505</c:v>
                </c:pt>
                <c:pt idx="517">
                  <c:v>505</c:v>
                </c:pt>
                <c:pt idx="518">
                  <c:v>504</c:v>
                </c:pt>
                <c:pt idx="519">
                  <c:v>500</c:v>
                </c:pt>
                <c:pt idx="520">
                  <c:v>504</c:v>
                </c:pt>
                <c:pt idx="521">
                  <c:v>504</c:v>
                </c:pt>
                <c:pt idx="522">
                  <c:v>503</c:v>
                </c:pt>
                <c:pt idx="523">
                  <c:v>501</c:v>
                </c:pt>
                <c:pt idx="524">
                  <c:v>501</c:v>
                </c:pt>
                <c:pt idx="525">
                  <c:v>500</c:v>
                </c:pt>
                <c:pt idx="526">
                  <c:v>502</c:v>
                </c:pt>
                <c:pt idx="527">
                  <c:v>501</c:v>
                </c:pt>
                <c:pt idx="528">
                  <c:v>504</c:v>
                </c:pt>
                <c:pt idx="529">
                  <c:v>500</c:v>
                </c:pt>
                <c:pt idx="530">
                  <c:v>501</c:v>
                </c:pt>
                <c:pt idx="531">
                  <c:v>501</c:v>
                </c:pt>
                <c:pt idx="532">
                  <c:v>497</c:v>
                </c:pt>
                <c:pt idx="533">
                  <c:v>489</c:v>
                </c:pt>
                <c:pt idx="534">
                  <c:v>497</c:v>
                </c:pt>
                <c:pt idx="535">
                  <c:v>498</c:v>
                </c:pt>
                <c:pt idx="536">
                  <c:v>491</c:v>
                </c:pt>
                <c:pt idx="537">
                  <c:v>491</c:v>
                </c:pt>
                <c:pt idx="538">
                  <c:v>491</c:v>
                </c:pt>
                <c:pt idx="539">
                  <c:v>491</c:v>
                </c:pt>
                <c:pt idx="540">
                  <c:v>490</c:v>
                </c:pt>
                <c:pt idx="541">
                  <c:v>489</c:v>
                </c:pt>
                <c:pt idx="542">
                  <c:v>492</c:v>
                </c:pt>
                <c:pt idx="543">
                  <c:v>489</c:v>
                </c:pt>
                <c:pt idx="544">
                  <c:v>490</c:v>
                </c:pt>
                <c:pt idx="545">
                  <c:v>491</c:v>
                </c:pt>
                <c:pt idx="546">
                  <c:v>492</c:v>
                </c:pt>
                <c:pt idx="547">
                  <c:v>488</c:v>
                </c:pt>
                <c:pt idx="548">
                  <c:v>488</c:v>
                </c:pt>
                <c:pt idx="549">
                  <c:v>491</c:v>
                </c:pt>
                <c:pt idx="550">
                  <c:v>488</c:v>
                </c:pt>
                <c:pt idx="551">
                  <c:v>486</c:v>
                </c:pt>
                <c:pt idx="552">
                  <c:v>489</c:v>
                </c:pt>
                <c:pt idx="553">
                  <c:v>490</c:v>
                </c:pt>
                <c:pt idx="554">
                  <c:v>489</c:v>
                </c:pt>
                <c:pt idx="555">
                  <c:v>488</c:v>
                </c:pt>
                <c:pt idx="556">
                  <c:v>488</c:v>
                </c:pt>
                <c:pt idx="557">
                  <c:v>490</c:v>
                </c:pt>
                <c:pt idx="558">
                  <c:v>487</c:v>
                </c:pt>
                <c:pt idx="559">
                  <c:v>490</c:v>
                </c:pt>
                <c:pt idx="560">
                  <c:v>489</c:v>
                </c:pt>
                <c:pt idx="561">
                  <c:v>488</c:v>
                </c:pt>
                <c:pt idx="562">
                  <c:v>487</c:v>
                </c:pt>
                <c:pt idx="563">
                  <c:v>488</c:v>
                </c:pt>
                <c:pt idx="564">
                  <c:v>489</c:v>
                </c:pt>
                <c:pt idx="565">
                  <c:v>487</c:v>
                </c:pt>
                <c:pt idx="566">
                  <c:v>490</c:v>
                </c:pt>
                <c:pt idx="567">
                  <c:v>488</c:v>
                </c:pt>
                <c:pt idx="568">
                  <c:v>488</c:v>
                </c:pt>
                <c:pt idx="569">
                  <c:v>487</c:v>
                </c:pt>
                <c:pt idx="570">
                  <c:v>488</c:v>
                </c:pt>
                <c:pt idx="571">
                  <c:v>490</c:v>
                </c:pt>
                <c:pt idx="572">
                  <c:v>489</c:v>
                </c:pt>
                <c:pt idx="573">
                  <c:v>488</c:v>
                </c:pt>
                <c:pt idx="574">
                  <c:v>487</c:v>
                </c:pt>
                <c:pt idx="575">
                  <c:v>486</c:v>
                </c:pt>
                <c:pt idx="576">
                  <c:v>488</c:v>
                </c:pt>
                <c:pt idx="577">
                  <c:v>489</c:v>
                </c:pt>
                <c:pt idx="578">
                  <c:v>489</c:v>
                </c:pt>
                <c:pt idx="579">
                  <c:v>488</c:v>
                </c:pt>
                <c:pt idx="580">
                  <c:v>488</c:v>
                </c:pt>
                <c:pt idx="581">
                  <c:v>485</c:v>
                </c:pt>
                <c:pt idx="582">
                  <c:v>482</c:v>
                </c:pt>
                <c:pt idx="583">
                  <c:v>487</c:v>
                </c:pt>
                <c:pt idx="584">
                  <c:v>485</c:v>
                </c:pt>
                <c:pt idx="585">
                  <c:v>483</c:v>
                </c:pt>
                <c:pt idx="586">
                  <c:v>484</c:v>
                </c:pt>
                <c:pt idx="587">
                  <c:v>483</c:v>
                </c:pt>
                <c:pt idx="588">
                  <c:v>484</c:v>
                </c:pt>
                <c:pt idx="589">
                  <c:v>483</c:v>
                </c:pt>
                <c:pt idx="590">
                  <c:v>483</c:v>
                </c:pt>
                <c:pt idx="591">
                  <c:v>486</c:v>
                </c:pt>
                <c:pt idx="592">
                  <c:v>483</c:v>
                </c:pt>
                <c:pt idx="593">
                  <c:v>484</c:v>
                </c:pt>
                <c:pt idx="594">
                  <c:v>486</c:v>
                </c:pt>
                <c:pt idx="595">
                  <c:v>484</c:v>
                </c:pt>
                <c:pt idx="596">
                  <c:v>485</c:v>
                </c:pt>
                <c:pt idx="597">
                  <c:v>484</c:v>
                </c:pt>
                <c:pt idx="598">
                  <c:v>485</c:v>
                </c:pt>
                <c:pt idx="599">
                  <c:v>484</c:v>
                </c:pt>
                <c:pt idx="600">
                  <c:v>487</c:v>
                </c:pt>
                <c:pt idx="601">
                  <c:v>486</c:v>
                </c:pt>
                <c:pt idx="602">
                  <c:v>484</c:v>
                </c:pt>
                <c:pt idx="603">
                  <c:v>480</c:v>
                </c:pt>
                <c:pt idx="604">
                  <c:v>476</c:v>
                </c:pt>
                <c:pt idx="605">
                  <c:v>480</c:v>
                </c:pt>
                <c:pt idx="606">
                  <c:v>479</c:v>
                </c:pt>
                <c:pt idx="607">
                  <c:v>479</c:v>
                </c:pt>
                <c:pt idx="608">
                  <c:v>478</c:v>
                </c:pt>
                <c:pt idx="609">
                  <c:v>477</c:v>
                </c:pt>
                <c:pt idx="610">
                  <c:v>478</c:v>
                </c:pt>
                <c:pt idx="611">
                  <c:v>478</c:v>
                </c:pt>
                <c:pt idx="612">
                  <c:v>476</c:v>
                </c:pt>
                <c:pt idx="613">
                  <c:v>480</c:v>
                </c:pt>
                <c:pt idx="614">
                  <c:v>479</c:v>
                </c:pt>
                <c:pt idx="615">
                  <c:v>477</c:v>
                </c:pt>
                <c:pt idx="616">
                  <c:v>479</c:v>
                </c:pt>
                <c:pt idx="617">
                  <c:v>479</c:v>
                </c:pt>
                <c:pt idx="618">
                  <c:v>478</c:v>
                </c:pt>
                <c:pt idx="619">
                  <c:v>479</c:v>
                </c:pt>
                <c:pt idx="620">
                  <c:v>476</c:v>
                </c:pt>
                <c:pt idx="621">
                  <c:v>477</c:v>
                </c:pt>
                <c:pt idx="622">
                  <c:v>477</c:v>
                </c:pt>
                <c:pt idx="623">
                  <c:v>476</c:v>
                </c:pt>
                <c:pt idx="624">
                  <c:v>477</c:v>
                </c:pt>
                <c:pt idx="625">
                  <c:v>477</c:v>
                </c:pt>
                <c:pt idx="626">
                  <c:v>481</c:v>
                </c:pt>
                <c:pt idx="627">
                  <c:v>475</c:v>
                </c:pt>
                <c:pt idx="628">
                  <c:v>473</c:v>
                </c:pt>
                <c:pt idx="629">
                  <c:v>475</c:v>
                </c:pt>
                <c:pt idx="630">
                  <c:v>475</c:v>
                </c:pt>
                <c:pt idx="631">
                  <c:v>474</c:v>
                </c:pt>
                <c:pt idx="632">
                  <c:v>475</c:v>
                </c:pt>
                <c:pt idx="633">
                  <c:v>474</c:v>
                </c:pt>
                <c:pt idx="634">
                  <c:v>475</c:v>
                </c:pt>
                <c:pt idx="635">
                  <c:v>472</c:v>
                </c:pt>
                <c:pt idx="636">
                  <c:v>470</c:v>
                </c:pt>
                <c:pt idx="637">
                  <c:v>474</c:v>
                </c:pt>
                <c:pt idx="638">
                  <c:v>471</c:v>
                </c:pt>
                <c:pt idx="639">
                  <c:v>472</c:v>
                </c:pt>
                <c:pt idx="640">
                  <c:v>471</c:v>
                </c:pt>
                <c:pt idx="641">
                  <c:v>469</c:v>
                </c:pt>
                <c:pt idx="642">
                  <c:v>469</c:v>
                </c:pt>
                <c:pt idx="643">
                  <c:v>470</c:v>
                </c:pt>
                <c:pt idx="644">
                  <c:v>471</c:v>
                </c:pt>
                <c:pt idx="645">
                  <c:v>470</c:v>
                </c:pt>
                <c:pt idx="646">
                  <c:v>472</c:v>
                </c:pt>
                <c:pt idx="647">
                  <c:v>470</c:v>
                </c:pt>
                <c:pt idx="648">
                  <c:v>469</c:v>
                </c:pt>
                <c:pt idx="649">
                  <c:v>470</c:v>
                </c:pt>
                <c:pt idx="650">
                  <c:v>471</c:v>
                </c:pt>
                <c:pt idx="651">
                  <c:v>470</c:v>
                </c:pt>
                <c:pt idx="652">
                  <c:v>473</c:v>
                </c:pt>
                <c:pt idx="653">
                  <c:v>471</c:v>
                </c:pt>
                <c:pt idx="654">
                  <c:v>469</c:v>
                </c:pt>
                <c:pt idx="655">
                  <c:v>468</c:v>
                </c:pt>
                <c:pt idx="656">
                  <c:v>468</c:v>
                </c:pt>
                <c:pt idx="657">
                  <c:v>470</c:v>
                </c:pt>
                <c:pt idx="658">
                  <c:v>469</c:v>
                </c:pt>
                <c:pt idx="659">
                  <c:v>469</c:v>
                </c:pt>
                <c:pt idx="660">
                  <c:v>472</c:v>
                </c:pt>
                <c:pt idx="661">
                  <c:v>468</c:v>
                </c:pt>
                <c:pt idx="662">
                  <c:v>471</c:v>
                </c:pt>
                <c:pt idx="663">
                  <c:v>472</c:v>
                </c:pt>
                <c:pt idx="664">
                  <c:v>472</c:v>
                </c:pt>
                <c:pt idx="665">
                  <c:v>468</c:v>
                </c:pt>
                <c:pt idx="666">
                  <c:v>471</c:v>
                </c:pt>
                <c:pt idx="667">
                  <c:v>471</c:v>
                </c:pt>
                <c:pt idx="668">
                  <c:v>469</c:v>
                </c:pt>
                <c:pt idx="669">
                  <c:v>473</c:v>
                </c:pt>
                <c:pt idx="670">
                  <c:v>468</c:v>
                </c:pt>
                <c:pt idx="671">
                  <c:v>469</c:v>
                </c:pt>
                <c:pt idx="672">
                  <c:v>468</c:v>
                </c:pt>
                <c:pt idx="673">
                  <c:v>468</c:v>
                </c:pt>
                <c:pt idx="674">
                  <c:v>471</c:v>
                </c:pt>
                <c:pt idx="675">
                  <c:v>471</c:v>
                </c:pt>
                <c:pt idx="676">
                  <c:v>470</c:v>
                </c:pt>
                <c:pt idx="677">
                  <c:v>472</c:v>
                </c:pt>
                <c:pt idx="678">
                  <c:v>471</c:v>
                </c:pt>
                <c:pt idx="679">
                  <c:v>470</c:v>
                </c:pt>
                <c:pt idx="680">
                  <c:v>467</c:v>
                </c:pt>
                <c:pt idx="681">
                  <c:v>466</c:v>
                </c:pt>
                <c:pt idx="682">
                  <c:v>469</c:v>
                </c:pt>
                <c:pt idx="683">
                  <c:v>469</c:v>
                </c:pt>
                <c:pt idx="684">
                  <c:v>471</c:v>
                </c:pt>
                <c:pt idx="685">
                  <c:v>469</c:v>
                </c:pt>
                <c:pt idx="686">
                  <c:v>469</c:v>
                </c:pt>
                <c:pt idx="687">
                  <c:v>470</c:v>
                </c:pt>
                <c:pt idx="688">
                  <c:v>470</c:v>
                </c:pt>
                <c:pt idx="689">
                  <c:v>469</c:v>
                </c:pt>
                <c:pt idx="690">
                  <c:v>468</c:v>
                </c:pt>
                <c:pt idx="691">
                  <c:v>469</c:v>
                </c:pt>
                <c:pt idx="692">
                  <c:v>469</c:v>
                </c:pt>
                <c:pt idx="693">
                  <c:v>470</c:v>
                </c:pt>
                <c:pt idx="694">
                  <c:v>467</c:v>
                </c:pt>
                <c:pt idx="695">
                  <c:v>467</c:v>
                </c:pt>
                <c:pt idx="696">
                  <c:v>466</c:v>
                </c:pt>
                <c:pt idx="697">
                  <c:v>468</c:v>
                </c:pt>
                <c:pt idx="698">
                  <c:v>468</c:v>
                </c:pt>
                <c:pt idx="699">
                  <c:v>468</c:v>
                </c:pt>
                <c:pt idx="700">
                  <c:v>467</c:v>
                </c:pt>
                <c:pt idx="701">
                  <c:v>464</c:v>
                </c:pt>
                <c:pt idx="702">
                  <c:v>460</c:v>
                </c:pt>
                <c:pt idx="703">
                  <c:v>463</c:v>
                </c:pt>
                <c:pt idx="704">
                  <c:v>464</c:v>
                </c:pt>
                <c:pt idx="705">
                  <c:v>463</c:v>
                </c:pt>
                <c:pt idx="706">
                  <c:v>464</c:v>
                </c:pt>
                <c:pt idx="707">
                  <c:v>461</c:v>
                </c:pt>
                <c:pt idx="708">
                  <c:v>461</c:v>
                </c:pt>
                <c:pt idx="709">
                  <c:v>461</c:v>
                </c:pt>
                <c:pt idx="710">
                  <c:v>464</c:v>
                </c:pt>
                <c:pt idx="711">
                  <c:v>463</c:v>
                </c:pt>
                <c:pt idx="712">
                  <c:v>463</c:v>
                </c:pt>
                <c:pt idx="713">
                  <c:v>463</c:v>
                </c:pt>
                <c:pt idx="714">
                  <c:v>460</c:v>
                </c:pt>
                <c:pt idx="715">
                  <c:v>462</c:v>
                </c:pt>
                <c:pt idx="716">
                  <c:v>463</c:v>
                </c:pt>
                <c:pt idx="717">
                  <c:v>461</c:v>
                </c:pt>
                <c:pt idx="718">
                  <c:v>461</c:v>
                </c:pt>
                <c:pt idx="719">
                  <c:v>463</c:v>
                </c:pt>
                <c:pt idx="720">
                  <c:v>462</c:v>
                </c:pt>
                <c:pt idx="721">
                  <c:v>460</c:v>
                </c:pt>
                <c:pt idx="722">
                  <c:v>461</c:v>
                </c:pt>
                <c:pt idx="723">
                  <c:v>459</c:v>
                </c:pt>
                <c:pt idx="724">
                  <c:v>458</c:v>
                </c:pt>
                <c:pt idx="725">
                  <c:v>462</c:v>
                </c:pt>
                <c:pt idx="726">
                  <c:v>460</c:v>
                </c:pt>
                <c:pt idx="727">
                  <c:v>461</c:v>
                </c:pt>
                <c:pt idx="728">
                  <c:v>460</c:v>
                </c:pt>
                <c:pt idx="729">
                  <c:v>461</c:v>
                </c:pt>
                <c:pt idx="730">
                  <c:v>461</c:v>
                </c:pt>
                <c:pt idx="731">
                  <c:v>462</c:v>
                </c:pt>
                <c:pt idx="732">
                  <c:v>459</c:v>
                </c:pt>
                <c:pt idx="733">
                  <c:v>459</c:v>
                </c:pt>
                <c:pt idx="734">
                  <c:v>460</c:v>
                </c:pt>
                <c:pt idx="735">
                  <c:v>461</c:v>
                </c:pt>
                <c:pt idx="736">
                  <c:v>462</c:v>
                </c:pt>
                <c:pt idx="737">
                  <c:v>461</c:v>
                </c:pt>
                <c:pt idx="738">
                  <c:v>462</c:v>
                </c:pt>
                <c:pt idx="739">
                  <c:v>461</c:v>
                </c:pt>
                <c:pt idx="740">
                  <c:v>458</c:v>
                </c:pt>
                <c:pt idx="741">
                  <c:v>461</c:v>
                </c:pt>
                <c:pt idx="742">
                  <c:v>460</c:v>
                </c:pt>
                <c:pt idx="743">
                  <c:v>461</c:v>
                </c:pt>
                <c:pt idx="744">
                  <c:v>462</c:v>
                </c:pt>
                <c:pt idx="745">
                  <c:v>460</c:v>
                </c:pt>
                <c:pt idx="746">
                  <c:v>460</c:v>
                </c:pt>
                <c:pt idx="747">
                  <c:v>461</c:v>
                </c:pt>
                <c:pt idx="748">
                  <c:v>458</c:v>
                </c:pt>
                <c:pt idx="749">
                  <c:v>460</c:v>
                </c:pt>
                <c:pt idx="750">
                  <c:v>460</c:v>
                </c:pt>
                <c:pt idx="751">
                  <c:v>460</c:v>
                </c:pt>
                <c:pt idx="752">
                  <c:v>462</c:v>
                </c:pt>
                <c:pt idx="753">
                  <c:v>459</c:v>
                </c:pt>
                <c:pt idx="754">
                  <c:v>461</c:v>
                </c:pt>
                <c:pt idx="755">
                  <c:v>460</c:v>
                </c:pt>
                <c:pt idx="756">
                  <c:v>459</c:v>
                </c:pt>
                <c:pt idx="757">
                  <c:v>460</c:v>
                </c:pt>
                <c:pt idx="758">
                  <c:v>457</c:v>
                </c:pt>
                <c:pt idx="759">
                  <c:v>454</c:v>
                </c:pt>
                <c:pt idx="760">
                  <c:v>458</c:v>
                </c:pt>
                <c:pt idx="761">
                  <c:v>460</c:v>
                </c:pt>
                <c:pt idx="762">
                  <c:v>459</c:v>
                </c:pt>
                <c:pt idx="763">
                  <c:v>454</c:v>
                </c:pt>
                <c:pt idx="764">
                  <c:v>456</c:v>
                </c:pt>
                <c:pt idx="765">
                  <c:v>453</c:v>
                </c:pt>
                <c:pt idx="766">
                  <c:v>450</c:v>
                </c:pt>
                <c:pt idx="767">
                  <c:v>451</c:v>
                </c:pt>
                <c:pt idx="768">
                  <c:v>451</c:v>
                </c:pt>
                <c:pt idx="769">
                  <c:v>451</c:v>
                </c:pt>
                <c:pt idx="770">
                  <c:v>453</c:v>
                </c:pt>
                <c:pt idx="771">
                  <c:v>449</c:v>
                </c:pt>
                <c:pt idx="772">
                  <c:v>449</c:v>
                </c:pt>
                <c:pt idx="773">
                  <c:v>454</c:v>
                </c:pt>
                <c:pt idx="774">
                  <c:v>450</c:v>
                </c:pt>
                <c:pt idx="775">
                  <c:v>450</c:v>
                </c:pt>
                <c:pt idx="776">
                  <c:v>451</c:v>
                </c:pt>
                <c:pt idx="777">
                  <c:v>450</c:v>
                </c:pt>
                <c:pt idx="778">
                  <c:v>453</c:v>
                </c:pt>
                <c:pt idx="779">
                  <c:v>451</c:v>
                </c:pt>
                <c:pt idx="780">
                  <c:v>448</c:v>
                </c:pt>
                <c:pt idx="781">
                  <c:v>445</c:v>
                </c:pt>
                <c:pt idx="782">
                  <c:v>448</c:v>
                </c:pt>
                <c:pt idx="783">
                  <c:v>450</c:v>
                </c:pt>
                <c:pt idx="784">
                  <c:v>448</c:v>
                </c:pt>
                <c:pt idx="785">
                  <c:v>449</c:v>
                </c:pt>
                <c:pt idx="786">
                  <c:v>446</c:v>
                </c:pt>
                <c:pt idx="787">
                  <c:v>449</c:v>
                </c:pt>
                <c:pt idx="788">
                  <c:v>445</c:v>
                </c:pt>
                <c:pt idx="789">
                  <c:v>445</c:v>
                </c:pt>
                <c:pt idx="790">
                  <c:v>447</c:v>
                </c:pt>
                <c:pt idx="791">
                  <c:v>446</c:v>
                </c:pt>
                <c:pt idx="792">
                  <c:v>447</c:v>
                </c:pt>
                <c:pt idx="793">
                  <c:v>447</c:v>
                </c:pt>
                <c:pt idx="794">
                  <c:v>447</c:v>
                </c:pt>
                <c:pt idx="795">
                  <c:v>449</c:v>
                </c:pt>
                <c:pt idx="796">
                  <c:v>444</c:v>
                </c:pt>
                <c:pt idx="797">
                  <c:v>442</c:v>
                </c:pt>
                <c:pt idx="798">
                  <c:v>448</c:v>
                </c:pt>
                <c:pt idx="799">
                  <c:v>445</c:v>
                </c:pt>
                <c:pt idx="800">
                  <c:v>443</c:v>
                </c:pt>
                <c:pt idx="801">
                  <c:v>442</c:v>
                </c:pt>
                <c:pt idx="802">
                  <c:v>444</c:v>
                </c:pt>
                <c:pt idx="803">
                  <c:v>446</c:v>
                </c:pt>
                <c:pt idx="804">
                  <c:v>442</c:v>
                </c:pt>
                <c:pt idx="805">
                  <c:v>446</c:v>
                </c:pt>
                <c:pt idx="806">
                  <c:v>444</c:v>
                </c:pt>
                <c:pt idx="807">
                  <c:v>445</c:v>
                </c:pt>
                <c:pt idx="808">
                  <c:v>443</c:v>
                </c:pt>
                <c:pt idx="809">
                  <c:v>446</c:v>
                </c:pt>
                <c:pt idx="810">
                  <c:v>445</c:v>
                </c:pt>
                <c:pt idx="811">
                  <c:v>444</c:v>
                </c:pt>
                <c:pt idx="812">
                  <c:v>444</c:v>
                </c:pt>
                <c:pt idx="813">
                  <c:v>442</c:v>
                </c:pt>
                <c:pt idx="814">
                  <c:v>444</c:v>
                </c:pt>
                <c:pt idx="815">
                  <c:v>444</c:v>
                </c:pt>
                <c:pt idx="816">
                  <c:v>445</c:v>
                </c:pt>
                <c:pt idx="817">
                  <c:v>445</c:v>
                </c:pt>
                <c:pt idx="818">
                  <c:v>442</c:v>
                </c:pt>
                <c:pt idx="819">
                  <c:v>444</c:v>
                </c:pt>
                <c:pt idx="820">
                  <c:v>448</c:v>
                </c:pt>
                <c:pt idx="821">
                  <c:v>440</c:v>
                </c:pt>
                <c:pt idx="822">
                  <c:v>436</c:v>
                </c:pt>
                <c:pt idx="823">
                  <c:v>443</c:v>
                </c:pt>
                <c:pt idx="824">
                  <c:v>436</c:v>
                </c:pt>
                <c:pt idx="825">
                  <c:v>438</c:v>
                </c:pt>
                <c:pt idx="826">
                  <c:v>438</c:v>
                </c:pt>
                <c:pt idx="827">
                  <c:v>436</c:v>
                </c:pt>
                <c:pt idx="828">
                  <c:v>437</c:v>
                </c:pt>
                <c:pt idx="829">
                  <c:v>439</c:v>
                </c:pt>
                <c:pt idx="830">
                  <c:v>437</c:v>
                </c:pt>
                <c:pt idx="831">
                  <c:v>439</c:v>
                </c:pt>
                <c:pt idx="832">
                  <c:v>438</c:v>
                </c:pt>
                <c:pt idx="833">
                  <c:v>439</c:v>
                </c:pt>
                <c:pt idx="834">
                  <c:v>433</c:v>
                </c:pt>
                <c:pt idx="835">
                  <c:v>424</c:v>
                </c:pt>
                <c:pt idx="836">
                  <c:v>433</c:v>
                </c:pt>
                <c:pt idx="837">
                  <c:v>432</c:v>
                </c:pt>
                <c:pt idx="838">
                  <c:v>426</c:v>
                </c:pt>
                <c:pt idx="839">
                  <c:v>425</c:v>
                </c:pt>
                <c:pt idx="840">
                  <c:v>425</c:v>
                </c:pt>
                <c:pt idx="841">
                  <c:v>425</c:v>
                </c:pt>
                <c:pt idx="842">
                  <c:v>426</c:v>
                </c:pt>
                <c:pt idx="843">
                  <c:v>428</c:v>
                </c:pt>
                <c:pt idx="844">
                  <c:v>430</c:v>
                </c:pt>
                <c:pt idx="845">
                  <c:v>425</c:v>
                </c:pt>
                <c:pt idx="846">
                  <c:v>427</c:v>
                </c:pt>
                <c:pt idx="847">
                  <c:v>430</c:v>
                </c:pt>
                <c:pt idx="848">
                  <c:v>425</c:v>
                </c:pt>
                <c:pt idx="849">
                  <c:v>424</c:v>
                </c:pt>
                <c:pt idx="850">
                  <c:v>426</c:v>
                </c:pt>
                <c:pt idx="851">
                  <c:v>425</c:v>
                </c:pt>
                <c:pt idx="852">
                  <c:v>428</c:v>
                </c:pt>
                <c:pt idx="853">
                  <c:v>426</c:v>
                </c:pt>
                <c:pt idx="854">
                  <c:v>425</c:v>
                </c:pt>
                <c:pt idx="855">
                  <c:v>423</c:v>
                </c:pt>
                <c:pt idx="856">
                  <c:v>423</c:v>
                </c:pt>
                <c:pt idx="857">
                  <c:v>425</c:v>
                </c:pt>
                <c:pt idx="858">
                  <c:v>425</c:v>
                </c:pt>
                <c:pt idx="859">
                  <c:v>424</c:v>
                </c:pt>
                <c:pt idx="860">
                  <c:v>425</c:v>
                </c:pt>
                <c:pt idx="861">
                  <c:v>428</c:v>
                </c:pt>
                <c:pt idx="862">
                  <c:v>427</c:v>
                </c:pt>
                <c:pt idx="863">
                  <c:v>424</c:v>
                </c:pt>
                <c:pt idx="864">
                  <c:v>424</c:v>
                </c:pt>
                <c:pt idx="865">
                  <c:v>425</c:v>
                </c:pt>
                <c:pt idx="866">
                  <c:v>425</c:v>
                </c:pt>
                <c:pt idx="867">
                  <c:v>426</c:v>
                </c:pt>
                <c:pt idx="868">
                  <c:v>422</c:v>
                </c:pt>
                <c:pt idx="869">
                  <c:v>422</c:v>
                </c:pt>
                <c:pt idx="870">
                  <c:v>426</c:v>
                </c:pt>
                <c:pt idx="871">
                  <c:v>423</c:v>
                </c:pt>
                <c:pt idx="872">
                  <c:v>422</c:v>
                </c:pt>
                <c:pt idx="873">
                  <c:v>424</c:v>
                </c:pt>
                <c:pt idx="874">
                  <c:v>424</c:v>
                </c:pt>
                <c:pt idx="875">
                  <c:v>423</c:v>
                </c:pt>
                <c:pt idx="876">
                  <c:v>426</c:v>
                </c:pt>
                <c:pt idx="877">
                  <c:v>423</c:v>
                </c:pt>
                <c:pt idx="878">
                  <c:v>425</c:v>
                </c:pt>
                <c:pt idx="879">
                  <c:v>425</c:v>
                </c:pt>
                <c:pt idx="880">
                  <c:v>427</c:v>
                </c:pt>
                <c:pt idx="881">
                  <c:v>425</c:v>
                </c:pt>
                <c:pt idx="882">
                  <c:v>424</c:v>
                </c:pt>
                <c:pt idx="883">
                  <c:v>424</c:v>
                </c:pt>
                <c:pt idx="884">
                  <c:v>424</c:v>
                </c:pt>
                <c:pt idx="885">
                  <c:v>424</c:v>
                </c:pt>
                <c:pt idx="886">
                  <c:v>424</c:v>
                </c:pt>
                <c:pt idx="887">
                  <c:v>427</c:v>
                </c:pt>
                <c:pt idx="888">
                  <c:v>424</c:v>
                </c:pt>
                <c:pt idx="889">
                  <c:v>425</c:v>
                </c:pt>
                <c:pt idx="890">
                  <c:v>423</c:v>
                </c:pt>
                <c:pt idx="891">
                  <c:v>425</c:v>
                </c:pt>
                <c:pt idx="892">
                  <c:v>422</c:v>
                </c:pt>
                <c:pt idx="893">
                  <c:v>424</c:v>
                </c:pt>
                <c:pt idx="894">
                  <c:v>420</c:v>
                </c:pt>
                <c:pt idx="895">
                  <c:v>416</c:v>
                </c:pt>
                <c:pt idx="896">
                  <c:v>421</c:v>
                </c:pt>
                <c:pt idx="897">
                  <c:v>422</c:v>
                </c:pt>
                <c:pt idx="898">
                  <c:v>419</c:v>
                </c:pt>
                <c:pt idx="899">
                  <c:v>418</c:v>
                </c:pt>
                <c:pt idx="900">
                  <c:v>419</c:v>
                </c:pt>
                <c:pt idx="901">
                  <c:v>421</c:v>
                </c:pt>
                <c:pt idx="902">
                  <c:v>419</c:v>
                </c:pt>
                <c:pt idx="903">
                  <c:v>418</c:v>
                </c:pt>
                <c:pt idx="904">
                  <c:v>416</c:v>
                </c:pt>
                <c:pt idx="905">
                  <c:v>419</c:v>
                </c:pt>
                <c:pt idx="906">
                  <c:v>417</c:v>
                </c:pt>
                <c:pt idx="907">
                  <c:v>420</c:v>
                </c:pt>
                <c:pt idx="908">
                  <c:v>420</c:v>
                </c:pt>
                <c:pt idx="909">
                  <c:v>418</c:v>
                </c:pt>
                <c:pt idx="910">
                  <c:v>418</c:v>
                </c:pt>
                <c:pt idx="911">
                  <c:v>418</c:v>
                </c:pt>
                <c:pt idx="912">
                  <c:v>418</c:v>
                </c:pt>
                <c:pt idx="913">
                  <c:v>416</c:v>
                </c:pt>
                <c:pt idx="914">
                  <c:v>418</c:v>
                </c:pt>
                <c:pt idx="915">
                  <c:v>420</c:v>
                </c:pt>
                <c:pt idx="916">
                  <c:v>420</c:v>
                </c:pt>
                <c:pt idx="917">
                  <c:v>418</c:v>
                </c:pt>
                <c:pt idx="918">
                  <c:v>416</c:v>
                </c:pt>
                <c:pt idx="919">
                  <c:v>419</c:v>
                </c:pt>
                <c:pt idx="920">
                  <c:v>416</c:v>
                </c:pt>
                <c:pt idx="921">
                  <c:v>416</c:v>
                </c:pt>
                <c:pt idx="922">
                  <c:v>419</c:v>
                </c:pt>
                <c:pt idx="923">
                  <c:v>417</c:v>
                </c:pt>
                <c:pt idx="924">
                  <c:v>419</c:v>
                </c:pt>
                <c:pt idx="925">
                  <c:v>416</c:v>
                </c:pt>
                <c:pt idx="926">
                  <c:v>419</c:v>
                </c:pt>
                <c:pt idx="927">
                  <c:v>419</c:v>
                </c:pt>
                <c:pt idx="928">
                  <c:v>418</c:v>
                </c:pt>
                <c:pt idx="929">
                  <c:v>420</c:v>
                </c:pt>
                <c:pt idx="930">
                  <c:v>418</c:v>
                </c:pt>
                <c:pt idx="931">
                  <c:v>421</c:v>
                </c:pt>
                <c:pt idx="932">
                  <c:v>417</c:v>
                </c:pt>
                <c:pt idx="933">
                  <c:v>417</c:v>
                </c:pt>
                <c:pt idx="934">
                  <c:v>417</c:v>
                </c:pt>
                <c:pt idx="935">
                  <c:v>416</c:v>
                </c:pt>
                <c:pt idx="936">
                  <c:v>418</c:v>
                </c:pt>
                <c:pt idx="937">
                  <c:v>418</c:v>
                </c:pt>
                <c:pt idx="938">
                  <c:v>416</c:v>
                </c:pt>
                <c:pt idx="939">
                  <c:v>415</c:v>
                </c:pt>
                <c:pt idx="940">
                  <c:v>413</c:v>
                </c:pt>
                <c:pt idx="941">
                  <c:v>417</c:v>
                </c:pt>
                <c:pt idx="942">
                  <c:v>418</c:v>
                </c:pt>
                <c:pt idx="943">
                  <c:v>416</c:v>
                </c:pt>
                <c:pt idx="944">
                  <c:v>415</c:v>
                </c:pt>
                <c:pt idx="945">
                  <c:v>415</c:v>
                </c:pt>
                <c:pt idx="946">
                  <c:v>415</c:v>
                </c:pt>
                <c:pt idx="947">
                  <c:v>417</c:v>
                </c:pt>
                <c:pt idx="948">
                  <c:v>413</c:v>
                </c:pt>
                <c:pt idx="949">
                  <c:v>414</c:v>
                </c:pt>
                <c:pt idx="950">
                  <c:v>415</c:v>
                </c:pt>
                <c:pt idx="951">
                  <c:v>415</c:v>
                </c:pt>
                <c:pt idx="952">
                  <c:v>415</c:v>
                </c:pt>
                <c:pt idx="953">
                  <c:v>418</c:v>
                </c:pt>
                <c:pt idx="954">
                  <c:v>417</c:v>
                </c:pt>
                <c:pt idx="955">
                  <c:v>417</c:v>
                </c:pt>
                <c:pt idx="956">
                  <c:v>417</c:v>
                </c:pt>
                <c:pt idx="957">
                  <c:v>415</c:v>
                </c:pt>
                <c:pt idx="958">
                  <c:v>414</c:v>
                </c:pt>
                <c:pt idx="959">
                  <c:v>414</c:v>
                </c:pt>
                <c:pt idx="960">
                  <c:v>415</c:v>
                </c:pt>
                <c:pt idx="961">
                  <c:v>417</c:v>
                </c:pt>
                <c:pt idx="962">
                  <c:v>413</c:v>
                </c:pt>
                <c:pt idx="963">
                  <c:v>415</c:v>
                </c:pt>
                <c:pt idx="964">
                  <c:v>416</c:v>
                </c:pt>
                <c:pt idx="965">
                  <c:v>415</c:v>
                </c:pt>
                <c:pt idx="966">
                  <c:v>417</c:v>
                </c:pt>
                <c:pt idx="967">
                  <c:v>416</c:v>
                </c:pt>
                <c:pt idx="968">
                  <c:v>416</c:v>
                </c:pt>
                <c:pt idx="969">
                  <c:v>414</c:v>
                </c:pt>
                <c:pt idx="970">
                  <c:v>416</c:v>
                </c:pt>
                <c:pt idx="971">
                  <c:v>419</c:v>
                </c:pt>
                <c:pt idx="972">
                  <c:v>415</c:v>
                </c:pt>
                <c:pt idx="973">
                  <c:v>415</c:v>
                </c:pt>
                <c:pt idx="974">
                  <c:v>414</c:v>
                </c:pt>
                <c:pt idx="975">
                  <c:v>415</c:v>
                </c:pt>
                <c:pt idx="976">
                  <c:v>414</c:v>
                </c:pt>
                <c:pt idx="977">
                  <c:v>417</c:v>
                </c:pt>
                <c:pt idx="978">
                  <c:v>416</c:v>
                </c:pt>
                <c:pt idx="979">
                  <c:v>418</c:v>
                </c:pt>
                <c:pt idx="980">
                  <c:v>414</c:v>
                </c:pt>
                <c:pt idx="981">
                  <c:v>416</c:v>
                </c:pt>
                <c:pt idx="982">
                  <c:v>417</c:v>
                </c:pt>
                <c:pt idx="983">
                  <c:v>415</c:v>
                </c:pt>
                <c:pt idx="984">
                  <c:v>416</c:v>
                </c:pt>
                <c:pt idx="985">
                  <c:v>416</c:v>
                </c:pt>
                <c:pt idx="986">
                  <c:v>416</c:v>
                </c:pt>
                <c:pt idx="987">
                  <c:v>416</c:v>
                </c:pt>
                <c:pt idx="988">
                  <c:v>413</c:v>
                </c:pt>
                <c:pt idx="989">
                  <c:v>413</c:v>
                </c:pt>
                <c:pt idx="990">
                  <c:v>415</c:v>
                </c:pt>
                <c:pt idx="991">
                  <c:v>417</c:v>
                </c:pt>
                <c:pt idx="992">
                  <c:v>414</c:v>
                </c:pt>
                <c:pt idx="993">
                  <c:v>414</c:v>
                </c:pt>
                <c:pt idx="994">
                  <c:v>414</c:v>
                </c:pt>
                <c:pt idx="995">
                  <c:v>414</c:v>
                </c:pt>
                <c:pt idx="996">
                  <c:v>414</c:v>
                </c:pt>
                <c:pt idx="997">
                  <c:v>414</c:v>
                </c:pt>
                <c:pt idx="998">
                  <c:v>414</c:v>
                </c:pt>
                <c:pt idx="999">
                  <c:v>415</c:v>
                </c:pt>
                <c:pt idx="1000">
                  <c:v>415</c:v>
                </c:pt>
                <c:pt idx="1001">
                  <c:v>415</c:v>
                </c:pt>
                <c:pt idx="1002">
                  <c:v>414</c:v>
                </c:pt>
                <c:pt idx="1003">
                  <c:v>414</c:v>
                </c:pt>
                <c:pt idx="1004">
                  <c:v>415</c:v>
                </c:pt>
                <c:pt idx="1005">
                  <c:v>416</c:v>
                </c:pt>
                <c:pt idx="1006">
                  <c:v>415</c:v>
                </c:pt>
                <c:pt idx="1007">
                  <c:v>414</c:v>
                </c:pt>
                <c:pt idx="1008">
                  <c:v>414</c:v>
                </c:pt>
                <c:pt idx="1009">
                  <c:v>415</c:v>
                </c:pt>
                <c:pt idx="1010">
                  <c:v>417</c:v>
                </c:pt>
                <c:pt idx="1011">
                  <c:v>415</c:v>
                </c:pt>
                <c:pt idx="1012">
                  <c:v>414</c:v>
                </c:pt>
                <c:pt idx="1013">
                  <c:v>413</c:v>
                </c:pt>
                <c:pt idx="1014">
                  <c:v>414</c:v>
                </c:pt>
                <c:pt idx="1015">
                  <c:v>414</c:v>
                </c:pt>
                <c:pt idx="1016">
                  <c:v>414</c:v>
                </c:pt>
                <c:pt idx="1017">
                  <c:v>417</c:v>
                </c:pt>
                <c:pt idx="1018">
                  <c:v>413</c:v>
                </c:pt>
                <c:pt idx="1019">
                  <c:v>415</c:v>
                </c:pt>
                <c:pt idx="1020">
                  <c:v>414</c:v>
                </c:pt>
                <c:pt idx="1021">
                  <c:v>416</c:v>
                </c:pt>
                <c:pt idx="1022">
                  <c:v>417</c:v>
                </c:pt>
                <c:pt idx="1023">
                  <c:v>417</c:v>
                </c:pt>
                <c:pt idx="1024">
                  <c:v>415</c:v>
                </c:pt>
                <c:pt idx="1025">
                  <c:v>414</c:v>
                </c:pt>
                <c:pt idx="1026">
                  <c:v>418</c:v>
                </c:pt>
                <c:pt idx="1027">
                  <c:v>415</c:v>
                </c:pt>
                <c:pt idx="1028">
                  <c:v>416</c:v>
                </c:pt>
                <c:pt idx="1029">
                  <c:v>416</c:v>
                </c:pt>
                <c:pt idx="1030">
                  <c:v>414</c:v>
                </c:pt>
                <c:pt idx="1031">
                  <c:v>416</c:v>
                </c:pt>
                <c:pt idx="1032">
                  <c:v>415</c:v>
                </c:pt>
                <c:pt idx="1033">
                  <c:v>418</c:v>
                </c:pt>
                <c:pt idx="1034">
                  <c:v>413</c:v>
                </c:pt>
                <c:pt idx="1035">
                  <c:v>413</c:v>
                </c:pt>
                <c:pt idx="1036">
                  <c:v>418</c:v>
                </c:pt>
                <c:pt idx="1037">
                  <c:v>414</c:v>
                </c:pt>
                <c:pt idx="1038">
                  <c:v>414</c:v>
                </c:pt>
                <c:pt idx="1039">
                  <c:v>416</c:v>
                </c:pt>
                <c:pt idx="1040">
                  <c:v>415</c:v>
                </c:pt>
                <c:pt idx="1041">
                  <c:v>417</c:v>
                </c:pt>
                <c:pt idx="1042">
                  <c:v>415</c:v>
                </c:pt>
                <c:pt idx="1043">
                  <c:v>413</c:v>
                </c:pt>
                <c:pt idx="1044">
                  <c:v>415</c:v>
                </c:pt>
                <c:pt idx="1045">
                  <c:v>411</c:v>
                </c:pt>
                <c:pt idx="1046">
                  <c:v>403</c:v>
                </c:pt>
                <c:pt idx="1047">
                  <c:v>408</c:v>
                </c:pt>
                <c:pt idx="1048">
                  <c:v>403</c:v>
                </c:pt>
                <c:pt idx="1049">
                  <c:v>407</c:v>
                </c:pt>
                <c:pt idx="1050">
                  <c:v>407</c:v>
                </c:pt>
                <c:pt idx="1051">
                  <c:v>407</c:v>
                </c:pt>
                <c:pt idx="1052">
                  <c:v>407</c:v>
                </c:pt>
                <c:pt idx="1053">
                  <c:v>402</c:v>
                </c:pt>
                <c:pt idx="1054">
                  <c:v>400</c:v>
                </c:pt>
                <c:pt idx="1055">
                  <c:v>403</c:v>
                </c:pt>
                <c:pt idx="1056">
                  <c:v>404</c:v>
                </c:pt>
                <c:pt idx="1057">
                  <c:v>402</c:v>
                </c:pt>
                <c:pt idx="1058">
                  <c:v>404</c:v>
                </c:pt>
                <c:pt idx="1059">
                  <c:v>403</c:v>
                </c:pt>
                <c:pt idx="1060">
                  <c:v>401</c:v>
                </c:pt>
                <c:pt idx="1061">
                  <c:v>401</c:v>
                </c:pt>
                <c:pt idx="1062">
                  <c:v>405</c:v>
                </c:pt>
                <c:pt idx="1063">
                  <c:v>402</c:v>
                </c:pt>
                <c:pt idx="1064">
                  <c:v>404</c:v>
                </c:pt>
                <c:pt idx="1065">
                  <c:v>402</c:v>
                </c:pt>
                <c:pt idx="1066">
                  <c:v>403</c:v>
                </c:pt>
                <c:pt idx="1067">
                  <c:v>401</c:v>
                </c:pt>
                <c:pt idx="1068">
                  <c:v>402</c:v>
                </c:pt>
                <c:pt idx="1069">
                  <c:v>405</c:v>
                </c:pt>
                <c:pt idx="1070">
                  <c:v>403</c:v>
                </c:pt>
                <c:pt idx="1071">
                  <c:v>401</c:v>
                </c:pt>
                <c:pt idx="1072">
                  <c:v>402</c:v>
                </c:pt>
                <c:pt idx="1073">
                  <c:v>401</c:v>
                </c:pt>
                <c:pt idx="1074">
                  <c:v>401</c:v>
                </c:pt>
                <c:pt idx="1075">
                  <c:v>402</c:v>
                </c:pt>
                <c:pt idx="1076">
                  <c:v>402</c:v>
                </c:pt>
                <c:pt idx="1077">
                  <c:v>401</c:v>
                </c:pt>
                <c:pt idx="1078">
                  <c:v>403</c:v>
                </c:pt>
                <c:pt idx="1079">
                  <c:v>401</c:v>
                </c:pt>
                <c:pt idx="1080">
                  <c:v>404</c:v>
                </c:pt>
                <c:pt idx="1081">
                  <c:v>402</c:v>
                </c:pt>
                <c:pt idx="1082">
                  <c:v>404</c:v>
                </c:pt>
                <c:pt idx="1083">
                  <c:v>403</c:v>
                </c:pt>
                <c:pt idx="1084">
                  <c:v>402</c:v>
                </c:pt>
                <c:pt idx="1085">
                  <c:v>404</c:v>
                </c:pt>
                <c:pt idx="1086">
                  <c:v>403</c:v>
                </c:pt>
                <c:pt idx="1087">
                  <c:v>402</c:v>
                </c:pt>
                <c:pt idx="1088">
                  <c:v>401</c:v>
                </c:pt>
                <c:pt idx="1089">
                  <c:v>400</c:v>
                </c:pt>
                <c:pt idx="1090">
                  <c:v>401</c:v>
                </c:pt>
                <c:pt idx="1091">
                  <c:v>404</c:v>
                </c:pt>
                <c:pt idx="1092">
                  <c:v>401</c:v>
                </c:pt>
                <c:pt idx="1093">
                  <c:v>402</c:v>
                </c:pt>
                <c:pt idx="1094">
                  <c:v>400</c:v>
                </c:pt>
                <c:pt idx="1095">
                  <c:v>401</c:v>
                </c:pt>
                <c:pt idx="1096">
                  <c:v>403</c:v>
                </c:pt>
                <c:pt idx="1097">
                  <c:v>402</c:v>
                </c:pt>
                <c:pt idx="1098">
                  <c:v>403</c:v>
                </c:pt>
                <c:pt idx="1099">
                  <c:v>401</c:v>
                </c:pt>
                <c:pt idx="1100">
                  <c:v>402</c:v>
                </c:pt>
                <c:pt idx="1101">
                  <c:v>402</c:v>
                </c:pt>
                <c:pt idx="1102">
                  <c:v>400</c:v>
                </c:pt>
                <c:pt idx="1103">
                  <c:v>402</c:v>
                </c:pt>
                <c:pt idx="1104">
                  <c:v>400</c:v>
                </c:pt>
                <c:pt idx="1105">
                  <c:v>404</c:v>
                </c:pt>
                <c:pt idx="1106">
                  <c:v>403</c:v>
                </c:pt>
                <c:pt idx="1107">
                  <c:v>401</c:v>
                </c:pt>
                <c:pt idx="1108">
                  <c:v>403</c:v>
                </c:pt>
                <c:pt idx="1109">
                  <c:v>402</c:v>
                </c:pt>
                <c:pt idx="1110">
                  <c:v>402</c:v>
                </c:pt>
                <c:pt idx="1111">
                  <c:v>402</c:v>
                </c:pt>
                <c:pt idx="1112">
                  <c:v>401</c:v>
                </c:pt>
                <c:pt idx="1113">
                  <c:v>400</c:v>
                </c:pt>
                <c:pt idx="1114">
                  <c:v>402</c:v>
                </c:pt>
                <c:pt idx="1115">
                  <c:v>404</c:v>
                </c:pt>
                <c:pt idx="1116">
                  <c:v>402</c:v>
                </c:pt>
                <c:pt idx="1117">
                  <c:v>402</c:v>
                </c:pt>
                <c:pt idx="1118">
                  <c:v>405</c:v>
                </c:pt>
                <c:pt idx="1119">
                  <c:v>403</c:v>
                </c:pt>
                <c:pt idx="1120">
                  <c:v>400</c:v>
                </c:pt>
                <c:pt idx="1121">
                  <c:v>401</c:v>
                </c:pt>
                <c:pt idx="1122">
                  <c:v>401</c:v>
                </c:pt>
                <c:pt idx="1123">
                  <c:v>403</c:v>
                </c:pt>
                <c:pt idx="1124">
                  <c:v>402</c:v>
                </c:pt>
                <c:pt idx="1125">
                  <c:v>403</c:v>
                </c:pt>
                <c:pt idx="1126">
                  <c:v>403</c:v>
                </c:pt>
                <c:pt idx="1127">
                  <c:v>401</c:v>
                </c:pt>
                <c:pt idx="1128">
                  <c:v>403</c:v>
                </c:pt>
                <c:pt idx="1129">
                  <c:v>404</c:v>
                </c:pt>
                <c:pt idx="1130">
                  <c:v>402</c:v>
                </c:pt>
                <c:pt idx="1131">
                  <c:v>402</c:v>
                </c:pt>
                <c:pt idx="1132">
                  <c:v>403</c:v>
                </c:pt>
                <c:pt idx="1133">
                  <c:v>402</c:v>
                </c:pt>
                <c:pt idx="1134">
                  <c:v>404</c:v>
                </c:pt>
                <c:pt idx="1135">
                  <c:v>404</c:v>
                </c:pt>
                <c:pt idx="1136">
                  <c:v>406</c:v>
                </c:pt>
                <c:pt idx="1137">
                  <c:v>401</c:v>
                </c:pt>
                <c:pt idx="1138">
                  <c:v>400</c:v>
                </c:pt>
                <c:pt idx="1139">
                  <c:v>402</c:v>
                </c:pt>
                <c:pt idx="1140">
                  <c:v>402</c:v>
                </c:pt>
                <c:pt idx="1141">
                  <c:v>402</c:v>
                </c:pt>
                <c:pt idx="1142">
                  <c:v>402</c:v>
                </c:pt>
                <c:pt idx="1143">
                  <c:v>405</c:v>
                </c:pt>
                <c:pt idx="1144">
                  <c:v>404</c:v>
                </c:pt>
                <c:pt idx="1145">
                  <c:v>402</c:v>
                </c:pt>
                <c:pt idx="1146">
                  <c:v>405</c:v>
                </c:pt>
                <c:pt idx="1147">
                  <c:v>404</c:v>
                </c:pt>
                <c:pt idx="1148">
                  <c:v>404</c:v>
                </c:pt>
                <c:pt idx="1149">
                  <c:v>399</c:v>
                </c:pt>
                <c:pt idx="1150">
                  <c:v>398</c:v>
                </c:pt>
                <c:pt idx="1151">
                  <c:v>403</c:v>
                </c:pt>
                <c:pt idx="1152">
                  <c:v>402</c:v>
                </c:pt>
                <c:pt idx="1153">
                  <c:v>402</c:v>
                </c:pt>
                <c:pt idx="1154">
                  <c:v>401</c:v>
                </c:pt>
                <c:pt idx="1155">
                  <c:v>400</c:v>
                </c:pt>
                <c:pt idx="1156">
                  <c:v>399</c:v>
                </c:pt>
                <c:pt idx="1157">
                  <c:v>401</c:v>
                </c:pt>
                <c:pt idx="1158">
                  <c:v>401</c:v>
                </c:pt>
                <c:pt idx="1159">
                  <c:v>398</c:v>
                </c:pt>
                <c:pt idx="1160">
                  <c:v>402</c:v>
                </c:pt>
                <c:pt idx="1161">
                  <c:v>398</c:v>
                </c:pt>
                <c:pt idx="1162">
                  <c:v>402</c:v>
                </c:pt>
                <c:pt idx="1163">
                  <c:v>402</c:v>
                </c:pt>
                <c:pt idx="1164">
                  <c:v>398</c:v>
                </c:pt>
                <c:pt idx="1165">
                  <c:v>398</c:v>
                </c:pt>
                <c:pt idx="1166">
                  <c:v>397</c:v>
                </c:pt>
                <c:pt idx="1167">
                  <c:v>394</c:v>
                </c:pt>
                <c:pt idx="1168">
                  <c:v>395</c:v>
                </c:pt>
                <c:pt idx="1169">
                  <c:v>389</c:v>
                </c:pt>
                <c:pt idx="1170">
                  <c:v>394</c:v>
                </c:pt>
                <c:pt idx="1171">
                  <c:v>389</c:v>
                </c:pt>
                <c:pt idx="1172">
                  <c:v>391</c:v>
                </c:pt>
                <c:pt idx="1173">
                  <c:v>389</c:v>
                </c:pt>
                <c:pt idx="1174">
                  <c:v>391</c:v>
                </c:pt>
                <c:pt idx="1175">
                  <c:v>393</c:v>
                </c:pt>
                <c:pt idx="1176">
                  <c:v>390</c:v>
                </c:pt>
                <c:pt idx="1177">
                  <c:v>391</c:v>
                </c:pt>
                <c:pt idx="1178">
                  <c:v>389</c:v>
                </c:pt>
                <c:pt idx="1179">
                  <c:v>391</c:v>
                </c:pt>
                <c:pt idx="1180">
                  <c:v>391</c:v>
                </c:pt>
                <c:pt idx="1181">
                  <c:v>392</c:v>
                </c:pt>
                <c:pt idx="1182">
                  <c:v>390</c:v>
                </c:pt>
                <c:pt idx="1183">
                  <c:v>389</c:v>
                </c:pt>
                <c:pt idx="1184">
                  <c:v>392</c:v>
                </c:pt>
                <c:pt idx="1185">
                  <c:v>392</c:v>
                </c:pt>
                <c:pt idx="1186">
                  <c:v>391</c:v>
                </c:pt>
                <c:pt idx="1187">
                  <c:v>393</c:v>
                </c:pt>
                <c:pt idx="1188">
                  <c:v>393</c:v>
                </c:pt>
                <c:pt idx="1189">
                  <c:v>392</c:v>
                </c:pt>
                <c:pt idx="1190">
                  <c:v>391</c:v>
                </c:pt>
                <c:pt idx="1191">
                  <c:v>390</c:v>
                </c:pt>
                <c:pt idx="1192">
                  <c:v>392</c:v>
                </c:pt>
                <c:pt idx="1193">
                  <c:v>393</c:v>
                </c:pt>
                <c:pt idx="1194">
                  <c:v>391</c:v>
                </c:pt>
                <c:pt idx="1195">
                  <c:v>393</c:v>
                </c:pt>
                <c:pt idx="1196">
                  <c:v>391</c:v>
                </c:pt>
                <c:pt idx="1197">
                  <c:v>393</c:v>
                </c:pt>
                <c:pt idx="1198">
                  <c:v>391</c:v>
                </c:pt>
                <c:pt idx="1199">
                  <c:v>393</c:v>
                </c:pt>
                <c:pt idx="1200">
                  <c:v>389</c:v>
                </c:pt>
                <c:pt idx="1201">
                  <c:v>391</c:v>
                </c:pt>
                <c:pt idx="1202">
                  <c:v>393</c:v>
                </c:pt>
                <c:pt idx="1203">
                  <c:v>393</c:v>
                </c:pt>
                <c:pt idx="1204">
                  <c:v>387</c:v>
                </c:pt>
                <c:pt idx="1205">
                  <c:v>380</c:v>
                </c:pt>
                <c:pt idx="1206">
                  <c:v>388</c:v>
                </c:pt>
                <c:pt idx="1207">
                  <c:v>381</c:v>
                </c:pt>
                <c:pt idx="1208">
                  <c:v>381</c:v>
                </c:pt>
                <c:pt idx="1209">
                  <c:v>382</c:v>
                </c:pt>
                <c:pt idx="1210">
                  <c:v>385</c:v>
                </c:pt>
                <c:pt idx="1211">
                  <c:v>381</c:v>
                </c:pt>
                <c:pt idx="1212">
                  <c:v>386</c:v>
                </c:pt>
                <c:pt idx="1213">
                  <c:v>384</c:v>
                </c:pt>
                <c:pt idx="1214">
                  <c:v>385</c:v>
                </c:pt>
                <c:pt idx="1215">
                  <c:v>381</c:v>
                </c:pt>
                <c:pt idx="1216">
                  <c:v>381</c:v>
                </c:pt>
                <c:pt idx="1217">
                  <c:v>381</c:v>
                </c:pt>
                <c:pt idx="1218">
                  <c:v>385</c:v>
                </c:pt>
                <c:pt idx="1219">
                  <c:v>383</c:v>
                </c:pt>
                <c:pt idx="1220">
                  <c:v>383</c:v>
                </c:pt>
                <c:pt idx="1221">
                  <c:v>381</c:v>
                </c:pt>
                <c:pt idx="1222">
                  <c:v>382</c:v>
                </c:pt>
                <c:pt idx="1223">
                  <c:v>382</c:v>
                </c:pt>
                <c:pt idx="1224">
                  <c:v>381</c:v>
                </c:pt>
                <c:pt idx="1225">
                  <c:v>382</c:v>
                </c:pt>
                <c:pt idx="1226">
                  <c:v>382</c:v>
                </c:pt>
                <c:pt idx="1227">
                  <c:v>381</c:v>
                </c:pt>
                <c:pt idx="1228">
                  <c:v>384</c:v>
                </c:pt>
                <c:pt idx="1229">
                  <c:v>382</c:v>
                </c:pt>
                <c:pt idx="1230">
                  <c:v>381</c:v>
                </c:pt>
                <c:pt idx="1231">
                  <c:v>382</c:v>
                </c:pt>
                <c:pt idx="1232">
                  <c:v>383</c:v>
                </c:pt>
                <c:pt idx="1233">
                  <c:v>382</c:v>
                </c:pt>
                <c:pt idx="1234">
                  <c:v>381</c:v>
                </c:pt>
                <c:pt idx="1235">
                  <c:v>384</c:v>
                </c:pt>
                <c:pt idx="1236">
                  <c:v>383</c:v>
                </c:pt>
                <c:pt idx="1237">
                  <c:v>382</c:v>
                </c:pt>
                <c:pt idx="1238">
                  <c:v>381</c:v>
                </c:pt>
                <c:pt idx="1239">
                  <c:v>382</c:v>
                </c:pt>
                <c:pt idx="1240">
                  <c:v>380</c:v>
                </c:pt>
                <c:pt idx="1241">
                  <c:v>382</c:v>
                </c:pt>
                <c:pt idx="1242">
                  <c:v>384</c:v>
                </c:pt>
                <c:pt idx="1243">
                  <c:v>384</c:v>
                </c:pt>
                <c:pt idx="1244">
                  <c:v>383</c:v>
                </c:pt>
                <c:pt idx="1245">
                  <c:v>382</c:v>
                </c:pt>
                <c:pt idx="1246">
                  <c:v>383</c:v>
                </c:pt>
                <c:pt idx="1247">
                  <c:v>383</c:v>
                </c:pt>
                <c:pt idx="1248">
                  <c:v>380</c:v>
                </c:pt>
                <c:pt idx="1249">
                  <c:v>383</c:v>
                </c:pt>
                <c:pt idx="1250">
                  <c:v>385</c:v>
                </c:pt>
                <c:pt idx="1251">
                  <c:v>382</c:v>
                </c:pt>
                <c:pt idx="1252">
                  <c:v>383</c:v>
                </c:pt>
                <c:pt idx="1253">
                  <c:v>382</c:v>
                </c:pt>
                <c:pt idx="1254">
                  <c:v>382</c:v>
                </c:pt>
                <c:pt idx="1255">
                  <c:v>381</c:v>
                </c:pt>
                <c:pt idx="1256">
                  <c:v>381</c:v>
                </c:pt>
                <c:pt idx="1257">
                  <c:v>384</c:v>
                </c:pt>
                <c:pt idx="1258">
                  <c:v>383</c:v>
                </c:pt>
                <c:pt idx="1259">
                  <c:v>383</c:v>
                </c:pt>
                <c:pt idx="1260">
                  <c:v>382</c:v>
                </c:pt>
                <c:pt idx="1261">
                  <c:v>381</c:v>
                </c:pt>
                <c:pt idx="1262">
                  <c:v>381</c:v>
                </c:pt>
                <c:pt idx="1263">
                  <c:v>382</c:v>
                </c:pt>
                <c:pt idx="1264">
                  <c:v>383</c:v>
                </c:pt>
                <c:pt idx="1265">
                  <c:v>383</c:v>
                </c:pt>
                <c:pt idx="1266">
                  <c:v>385</c:v>
                </c:pt>
                <c:pt idx="1267">
                  <c:v>382</c:v>
                </c:pt>
                <c:pt idx="1268">
                  <c:v>384</c:v>
                </c:pt>
                <c:pt idx="1269">
                  <c:v>382</c:v>
                </c:pt>
                <c:pt idx="1270">
                  <c:v>384</c:v>
                </c:pt>
                <c:pt idx="1271">
                  <c:v>383</c:v>
                </c:pt>
                <c:pt idx="1272">
                  <c:v>382</c:v>
                </c:pt>
                <c:pt idx="1273">
                  <c:v>382</c:v>
                </c:pt>
                <c:pt idx="1274">
                  <c:v>385</c:v>
                </c:pt>
                <c:pt idx="1275">
                  <c:v>382</c:v>
                </c:pt>
                <c:pt idx="1276">
                  <c:v>382</c:v>
                </c:pt>
                <c:pt idx="1277">
                  <c:v>381</c:v>
                </c:pt>
                <c:pt idx="1278">
                  <c:v>381</c:v>
                </c:pt>
                <c:pt idx="1279">
                  <c:v>383</c:v>
                </c:pt>
                <c:pt idx="1280">
                  <c:v>381</c:v>
                </c:pt>
                <c:pt idx="1281">
                  <c:v>383</c:v>
                </c:pt>
                <c:pt idx="1282">
                  <c:v>384</c:v>
                </c:pt>
                <c:pt idx="1283">
                  <c:v>382</c:v>
                </c:pt>
                <c:pt idx="1284">
                  <c:v>381</c:v>
                </c:pt>
                <c:pt idx="1285">
                  <c:v>382</c:v>
                </c:pt>
                <c:pt idx="1286">
                  <c:v>383</c:v>
                </c:pt>
                <c:pt idx="1287">
                  <c:v>383</c:v>
                </c:pt>
                <c:pt idx="1288">
                  <c:v>381</c:v>
                </c:pt>
                <c:pt idx="1289">
                  <c:v>383</c:v>
                </c:pt>
                <c:pt idx="1290">
                  <c:v>382</c:v>
                </c:pt>
                <c:pt idx="1291">
                  <c:v>383</c:v>
                </c:pt>
                <c:pt idx="1292">
                  <c:v>384</c:v>
                </c:pt>
                <c:pt idx="1293">
                  <c:v>382</c:v>
                </c:pt>
                <c:pt idx="1294">
                  <c:v>383</c:v>
                </c:pt>
                <c:pt idx="1295">
                  <c:v>382</c:v>
                </c:pt>
                <c:pt idx="1296">
                  <c:v>381</c:v>
                </c:pt>
                <c:pt idx="1297">
                  <c:v>382</c:v>
                </c:pt>
                <c:pt idx="1298">
                  <c:v>385</c:v>
                </c:pt>
                <c:pt idx="1299">
                  <c:v>382</c:v>
                </c:pt>
                <c:pt idx="1300">
                  <c:v>380</c:v>
                </c:pt>
                <c:pt idx="1301">
                  <c:v>382</c:v>
                </c:pt>
                <c:pt idx="1302">
                  <c:v>383</c:v>
                </c:pt>
                <c:pt idx="1303">
                  <c:v>383</c:v>
                </c:pt>
                <c:pt idx="1304">
                  <c:v>384</c:v>
                </c:pt>
                <c:pt idx="1305">
                  <c:v>383</c:v>
                </c:pt>
                <c:pt idx="1306">
                  <c:v>383</c:v>
                </c:pt>
                <c:pt idx="1307">
                  <c:v>385</c:v>
                </c:pt>
                <c:pt idx="1308">
                  <c:v>381</c:v>
                </c:pt>
                <c:pt idx="1309">
                  <c:v>381</c:v>
                </c:pt>
                <c:pt idx="1310">
                  <c:v>381</c:v>
                </c:pt>
                <c:pt idx="1311">
                  <c:v>385</c:v>
                </c:pt>
                <c:pt idx="1312">
                  <c:v>380</c:v>
                </c:pt>
                <c:pt idx="1313">
                  <c:v>381</c:v>
                </c:pt>
                <c:pt idx="1314">
                  <c:v>383</c:v>
                </c:pt>
                <c:pt idx="1315">
                  <c:v>382</c:v>
                </c:pt>
                <c:pt idx="1316">
                  <c:v>378</c:v>
                </c:pt>
                <c:pt idx="1317">
                  <c:v>374</c:v>
                </c:pt>
                <c:pt idx="1318">
                  <c:v>380</c:v>
                </c:pt>
                <c:pt idx="1319">
                  <c:v>379</c:v>
                </c:pt>
                <c:pt idx="1320">
                  <c:v>373</c:v>
                </c:pt>
                <c:pt idx="1321">
                  <c:v>372</c:v>
                </c:pt>
                <c:pt idx="1322">
                  <c:v>373</c:v>
                </c:pt>
                <c:pt idx="1323">
                  <c:v>372</c:v>
                </c:pt>
                <c:pt idx="1324">
                  <c:v>375</c:v>
                </c:pt>
                <c:pt idx="1325">
                  <c:v>374</c:v>
                </c:pt>
                <c:pt idx="1326">
                  <c:v>375</c:v>
                </c:pt>
                <c:pt idx="1327">
                  <c:v>374</c:v>
                </c:pt>
                <c:pt idx="1328">
                  <c:v>375</c:v>
                </c:pt>
                <c:pt idx="1329">
                  <c:v>374</c:v>
                </c:pt>
                <c:pt idx="1330">
                  <c:v>374</c:v>
                </c:pt>
                <c:pt idx="1331">
                  <c:v>375</c:v>
                </c:pt>
                <c:pt idx="1332">
                  <c:v>375</c:v>
                </c:pt>
                <c:pt idx="1333">
                  <c:v>372</c:v>
                </c:pt>
                <c:pt idx="1334">
                  <c:v>375</c:v>
                </c:pt>
                <c:pt idx="1335">
                  <c:v>375</c:v>
                </c:pt>
                <c:pt idx="1336">
                  <c:v>372</c:v>
                </c:pt>
                <c:pt idx="1337">
                  <c:v>375</c:v>
                </c:pt>
                <c:pt idx="1338">
                  <c:v>374</c:v>
                </c:pt>
                <c:pt idx="1339">
                  <c:v>374</c:v>
                </c:pt>
                <c:pt idx="1340">
                  <c:v>374</c:v>
                </c:pt>
                <c:pt idx="1341">
                  <c:v>375</c:v>
                </c:pt>
                <c:pt idx="1342">
                  <c:v>373</c:v>
                </c:pt>
                <c:pt idx="1343">
                  <c:v>373</c:v>
                </c:pt>
                <c:pt idx="1344">
                  <c:v>375</c:v>
                </c:pt>
                <c:pt idx="1345">
                  <c:v>374</c:v>
                </c:pt>
                <c:pt idx="1346">
                  <c:v>374</c:v>
                </c:pt>
                <c:pt idx="1347">
                  <c:v>375</c:v>
                </c:pt>
                <c:pt idx="1348">
                  <c:v>375</c:v>
                </c:pt>
                <c:pt idx="1349">
                  <c:v>372</c:v>
                </c:pt>
                <c:pt idx="1350">
                  <c:v>374</c:v>
                </c:pt>
                <c:pt idx="1351">
                  <c:v>373</c:v>
                </c:pt>
                <c:pt idx="1352">
                  <c:v>375</c:v>
                </c:pt>
                <c:pt idx="1353">
                  <c:v>374</c:v>
                </c:pt>
                <c:pt idx="1354">
                  <c:v>374</c:v>
                </c:pt>
                <c:pt idx="1355">
                  <c:v>377</c:v>
                </c:pt>
                <c:pt idx="1356">
                  <c:v>376</c:v>
                </c:pt>
                <c:pt idx="1357">
                  <c:v>378</c:v>
                </c:pt>
                <c:pt idx="1358">
                  <c:v>375</c:v>
                </c:pt>
                <c:pt idx="1359">
                  <c:v>377</c:v>
                </c:pt>
                <c:pt idx="1360">
                  <c:v>373</c:v>
                </c:pt>
                <c:pt idx="1361">
                  <c:v>375</c:v>
                </c:pt>
                <c:pt idx="1362">
                  <c:v>375</c:v>
                </c:pt>
                <c:pt idx="1363">
                  <c:v>372</c:v>
                </c:pt>
                <c:pt idx="1364">
                  <c:v>376</c:v>
                </c:pt>
                <c:pt idx="1365">
                  <c:v>371</c:v>
                </c:pt>
                <c:pt idx="1366">
                  <c:v>369</c:v>
                </c:pt>
                <c:pt idx="1367">
                  <c:v>372</c:v>
                </c:pt>
                <c:pt idx="1368">
                  <c:v>370</c:v>
                </c:pt>
                <c:pt idx="1369">
                  <c:v>373</c:v>
                </c:pt>
                <c:pt idx="1370">
                  <c:v>369</c:v>
                </c:pt>
                <c:pt idx="1371">
                  <c:v>373</c:v>
                </c:pt>
                <c:pt idx="1372">
                  <c:v>373</c:v>
                </c:pt>
                <c:pt idx="1373">
                  <c:v>371</c:v>
                </c:pt>
                <c:pt idx="1374">
                  <c:v>372</c:v>
                </c:pt>
                <c:pt idx="1375">
                  <c:v>371</c:v>
                </c:pt>
                <c:pt idx="1376">
                  <c:v>372</c:v>
                </c:pt>
                <c:pt idx="1377">
                  <c:v>373</c:v>
                </c:pt>
                <c:pt idx="1378">
                  <c:v>371</c:v>
                </c:pt>
                <c:pt idx="1379">
                  <c:v>370</c:v>
                </c:pt>
                <c:pt idx="1380">
                  <c:v>369</c:v>
                </c:pt>
                <c:pt idx="1381">
                  <c:v>372</c:v>
                </c:pt>
                <c:pt idx="1382">
                  <c:v>370</c:v>
                </c:pt>
                <c:pt idx="1383">
                  <c:v>373</c:v>
                </c:pt>
                <c:pt idx="1384">
                  <c:v>372</c:v>
                </c:pt>
                <c:pt idx="1385">
                  <c:v>371</c:v>
                </c:pt>
                <c:pt idx="1386">
                  <c:v>374</c:v>
                </c:pt>
                <c:pt idx="1387">
                  <c:v>371</c:v>
                </c:pt>
                <c:pt idx="1388">
                  <c:v>372</c:v>
                </c:pt>
                <c:pt idx="1389">
                  <c:v>370</c:v>
                </c:pt>
                <c:pt idx="1390">
                  <c:v>372</c:v>
                </c:pt>
                <c:pt idx="1391">
                  <c:v>371</c:v>
                </c:pt>
                <c:pt idx="1392">
                  <c:v>372</c:v>
                </c:pt>
                <c:pt idx="1393">
                  <c:v>374</c:v>
                </c:pt>
                <c:pt idx="1394">
                  <c:v>373</c:v>
                </c:pt>
                <c:pt idx="1395">
                  <c:v>372</c:v>
                </c:pt>
                <c:pt idx="1396">
                  <c:v>371</c:v>
                </c:pt>
                <c:pt idx="1397">
                  <c:v>370</c:v>
                </c:pt>
                <c:pt idx="1398">
                  <c:v>374</c:v>
                </c:pt>
                <c:pt idx="1399">
                  <c:v>373</c:v>
                </c:pt>
                <c:pt idx="1400">
                  <c:v>371</c:v>
                </c:pt>
                <c:pt idx="1401">
                  <c:v>373</c:v>
                </c:pt>
                <c:pt idx="1402">
                  <c:v>372</c:v>
                </c:pt>
                <c:pt idx="1403">
                  <c:v>374</c:v>
                </c:pt>
                <c:pt idx="1404">
                  <c:v>373</c:v>
                </c:pt>
                <c:pt idx="1405">
                  <c:v>371</c:v>
                </c:pt>
                <c:pt idx="1406">
                  <c:v>370</c:v>
                </c:pt>
                <c:pt idx="1407">
                  <c:v>372</c:v>
                </c:pt>
                <c:pt idx="1408">
                  <c:v>369</c:v>
                </c:pt>
                <c:pt idx="1409">
                  <c:v>369</c:v>
                </c:pt>
                <c:pt idx="1410">
                  <c:v>368</c:v>
                </c:pt>
                <c:pt idx="1411">
                  <c:v>368</c:v>
                </c:pt>
                <c:pt idx="1412">
                  <c:v>371</c:v>
                </c:pt>
                <c:pt idx="1413">
                  <c:v>371</c:v>
                </c:pt>
                <c:pt idx="1414">
                  <c:v>373</c:v>
                </c:pt>
                <c:pt idx="1415">
                  <c:v>373</c:v>
                </c:pt>
                <c:pt idx="1416">
                  <c:v>373</c:v>
                </c:pt>
                <c:pt idx="1417">
                  <c:v>371</c:v>
                </c:pt>
                <c:pt idx="1418">
                  <c:v>371</c:v>
                </c:pt>
                <c:pt idx="1419">
                  <c:v>372</c:v>
                </c:pt>
                <c:pt idx="1420">
                  <c:v>373</c:v>
                </c:pt>
                <c:pt idx="1421">
                  <c:v>372</c:v>
                </c:pt>
                <c:pt idx="1422">
                  <c:v>372</c:v>
                </c:pt>
                <c:pt idx="1423">
                  <c:v>372</c:v>
                </c:pt>
                <c:pt idx="1424">
                  <c:v>369</c:v>
                </c:pt>
                <c:pt idx="1425">
                  <c:v>370</c:v>
                </c:pt>
                <c:pt idx="1426">
                  <c:v>373</c:v>
                </c:pt>
                <c:pt idx="1427">
                  <c:v>369</c:v>
                </c:pt>
                <c:pt idx="1428">
                  <c:v>370</c:v>
                </c:pt>
                <c:pt idx="1429">
                  <c:v>370</c:v>
                </c:pt>
                <c:pt idx="1430">
                  <c:v>372</c:v>
                </c:pt>
                <c:pt idx="1431">
                  <c:v>371</c:v>
                </c:pt>
                <c:pt idx="1432">
                  <c:v>372</c:v>
                </c:pt>
                <c:pt idx="1433">
                  <c:v>369</c:v>
                </c:pt>
                <c:pt idx="1434">
                  <c:v>371</c:v>
                </c:pt>
                <c:pt idx="1435">
                  <c:v>369</c:v>
                </c:pt>
                <c:pt idx="1436">
                  <c:v>369</c:v>
                </c:pt>
                <c:pt idx="1437">
                  <c:v>373</c:v>
                </c:pt>
                <c:pt idx="1438">
                  <c:v>374</c:v>
                </c:pt>
                <c:pt idx="1439">
                  <c:v>371</c:v>
                </c:pt>
                <c:pt idx="1440">
                  <c:v>370</c:v>
                </c:pt>
                <c:pt idx="1441">
                  <c:v>371</c:v>
                </c:pt>
                <c:pt idx="1442">
                  <c:v>372</c:v>
                </c:pt>
                <c:pt idx="1443">
                  <c:v>371</c:v>
                </c:pt>
                <c:pt idx="1444">
                  <c:v>369</c:v>
                </c:pt>
                <c:pt idx="1445">
                  <c:v>372</c:v>
                </c:pt>
                <c:pt idx="1446">
                  <c:v>368</c:v>
                </c:pt>
                <c:pt idx="1447">
                  <c:v>371</c:v>
                </c:pt>
                <c:pt idx="1448">
                  <c:v>372</c:v>
                </c:pt>
                <c:pt idx="1449">
                  <c:v>369</c:v>
                </c:pt>
                <c:pt idx="1450">
                  <c:v>371</c:v>
                </c:pt>
                <c:pt idx="1451">
                  <c:v>373</c:v>
                </c:pt>
                <c:pt idx="1452">
                  <c:v>371</c:v>
                </c:pt>
                <c:pt idx="1453">
                  <c:v>371</c:v>
                </c:pt>
                <c:pt idx="1454">
                  <c:v>370</c:v>
                </c:pt>
                <c:pt idx="1455">
                  <c:v>371</c:v>
                </c:pt>
                <c:pt idx="1456">
                  <c:v>371</c:v>
                </c:pt>
                <c:pt idx="1457">
                  <c:v>370</c:v>
                </c:pt>
                <c:pt idx="1458">
                  <c:v>369</c:v>
                </c:pt>
                <c:pt idx="1459">
                  <c:v>370</c:v>
                </c:pt>
                <c:pt idx="1460">
                  <c:v>371</c:v>
                </c:pt>
                <c:pt idx="1461">
                  <c:v>371</c:v>
                </c:pt>
                <c:pt idx="1462">
                  <c:v>371</c:v>
                </c:pt>
                <c:pt idx="1463">
                  <c:v>373</c:v>
                </c:pt>
                <c:pt idx="1464">
                  <c:v>370</c:v>
                </c:pt>
                <c:pt idx="1465">
                  <c:v>369</c:v>
                </c:pt>
                <c:pt idx="1466">
                  <c:v>369</c:v>
                </c:pt>
                <c:pt idx="1467">
                  <c:v>371</c:v>
                </c:pt>
                <c:pt idx="1468">
                  <c:v>373</c:v>
                </c:pt>
                <c:pt idx="1469">
                  <c:v>372</c:v>
                </c:pt>
                <c:pt idx="1470">
                  <c:v>370</c:v>
                </c:pt>
                <c:pt idx="1471">
                  <c:v>370</c:v>
                </c:pt>
                <c:pt idx="1472">
                  <c:v>370</c:v>
                </c:pt>
                <c:pt idx="1473">
                  <c:v>369</c:v>
                </c:pt>
                <c:pt idx="1474">
                  <c:v>369</c:v>
                </c:pt>
                <c:pt idx="1475">
                  <c:v>372</c:v>
                </c:pt>
                <c:pt idx="1476">
                  <c:v>369</c:v>
                </c:pt>
                <c:pt idx="1477">
                  <c:v>371</c:v>
                </c:pt>
                <c:pt idx="1478">
                  <c:v>369</c:v>
                </c:pt>
                <c:pt idx="1479">
                  <c:v>372</c:v>
                </c:pt>
                <c:pt idx="1480">
                  <c:v>369</c:v>
                </c:pt>
                <c:pt idx="1481">
                  <c:v>371</c:v>
                </c:pt>
                <c:pt idx="1482">
                  <c:v>370</c:v>
                </c:pt>
                <c:pt idx="1483">
                  <c:v>368</c:v>
                </c:pt>
                <c:pt idx="1484">
                  <c:v>372</c:v>
                </c:pt>
                <c:pt idx="1485">
                  <c:v>372</c:v>
                </c:pt>
                <c:pt idx="1486">
                  <c:v>369</c:v>
                </c:pt>
                <c:pt idx="1487">
                  <c:v>371</c:v>
                </c:pt>
                <c:pt idx="1488">
                  <c:v>368</c:v>
                </c:pt>
                <c:pt idx="1489">
                  <c:v>371</c:v>
                </c:pt>
                <c:pt idx="1490">
                  <c:v>371</c:v>
                </c:pt>
                <c:pt idx="1491">
                  <c:v>373</c:v>
                </c:pt>
                <c:pt idx="1492">
                  <c:v>371</c:v>
                </c:pt>
                <c:pt idx="1493">
                  <c:v>371</c:v>
                </c:pt>
                <c:pt idx="1494">
                  <c:v>370</c:v>
                </c:pt>
                <c:pt idx="1495">
                  <c:v>368</c:v>
                </c:pt>
                <c:pt idx="1496">
                  <c:v>372</c:v>
                </c:pt>
                <c:pt idx="1497">
                  <c:v>373</c:v>
                </c:pt>
                <c:pt idx="1498">
                  <c:v>369</c:v>
                </c:pt>
                <c:pt idx="1499">
                  <c:v>372</c:v>
                </c:pt>
                <c:pt idx="1500">
                  <c:v>370</c:v>
                </c:pt>
                <c:pt idx="1501">
                  <c:v>371</c:v>
                </c:pt>
                <c:pt idx="1502">
                  <c:v>372</c:v>
                </c:pt>
                <c:pt idx="1503">
                  <c:v>370</c:v>
                </c:pt>
                <c:pt idx="1504">
                  <c:v>369</c:v>
                </c:pt>
                <c:pt idx="1505">
                  <c:v>370</c:v>
                </c:pt>
                <c:pt idx="1506">
                  <c:v>369</c:v>
                </c:pt>
                <c:pt idx="1507">
                  <c:v>371</c:v>
                </c:pt>
                <c:pt idx="1508">
                  <c:v>369</c:v>
                </c:pt>
                <c:pt idx="1509">
                  <c:v>368</c:v>
                </c:pt>
                <c:pt idx="1510">
                  <c:v>372</c:v>
                </c:pt>
                <c:pt idx="1511">
                  <c:v>369</c:v>
                </c:pt>
                <c:pt idx="1512">
                  <c:v>371</c:v>
                </c:pt>
                <c:pt idx="1513">
                  <c:v>370</c:v>
                </c:pt>
                <c:pt idx="1514">
                  <c:v>371</c:v>
                </c:pt>
                <c:pt idx="1515">
                  <c:v>371</c:v>
                </c:pt>
                <c:pt idx="1516">
                  <c:v>371</c:v>
                </c:pt>
                <c:pt idx="1517">
                  <c:v>369</c:v>
                </c:pt>
                <c:pt idx="1518">
                  <c:v>370</c:v>
                </c:pt>
                <c:pt idx="1519">
                  <c:v>371</c:v>
                </c:pt>
                <c:pt idx="1520">
                  <c:v>371</c:v>
                </c:pt>
                <c:pt idx="1521">
                  <c:v>368</c:v>
                </c:pt>
                <c:pt idx="1522">
                  <c:v>370</c:v>
                </c:pt>
                <c:pt idx="1523">
                  <c:v>370</c:v>
                </c:pt>
                <c:pt idx="1524">
                  <c:v>372</c:v>
                </c:pt>
                <c:pt idx="1525">
                  <c:v>370</c:v>
                </c:pt>
                <c:pt idx="1526">
                  <c:v>370</c:v>
                </c:pt>
                <c:pt idx="1527">
                  <c:v>372</c:v>
                </c:pt>
                <c:pt idx="1528">
                  <c:v>371</c:v>
                </c:pt>
                <c:pt idx="1529">
                  <c:v>373</c:v>
                </c:pt>
                <c:pt idx="1530">
                  <c:v>369</c:v>
                </c:pt>
                <c:pt idx="1531">
                  <c:v>370</c:v>
                </c:pt>
                <c:pt idx="1532">
                  <c:v>370</c:v>
                </c:pt>
                <c:pt idx="1533">
                  <c:v>370</c:v>
                </c:pt>
                <c:pt idx="1534">
                  <c:v>370</c:v>
                </c:pt>
                <c:pt idx="1535">
                  <c:v>370</c:v>
                </c:pt>
                <c:pt idx="1536">
                  <c:v>369</c:v>
                </c:pt>
                <c:pt idx="1537">
                  <c:v>373</c:v>
                </c:pt>
                <c:pt idx="1538">
                  <c:v>368</c:v>
                </c:pt>
                <c:pt idx="1539">
                  <c:v>373</c:v>
                </c:pt>
                <c:pt idx="1540">
                  <c:v>370</c:v>
                </c:pt>
                <c:pt idx="1541">
                  <c:v>369</c:v>
                </c:pt>
                <c:pt idx="1542">
                  <c:v>371</c:v>
                </c:pt>
                <c:pt idx="1543">
                  <c:v>369</c:v>
                </c:pt>
                <c:pt idx="1544">
                  <c:v>370</c:v>
                </c:pt>
                <c:pt idx="1545">
                  <c:v>369</c:v>
                </c:pt>
                <c:pt idx="1546">
                  <c:v>370</c:v>
                </c:pt>
                <c:pt idx="1547">
                  <c:v>370</c:v>
                </c:pt>
                <c:pt idx="1548">
                  <c:v>368</c:v>
                </c:pt>
                <c:pt idx="1549">
                  <c:v>370</c:v>
                </c:pt>
                <c:pt idx="1550">
                  <c:v>370</c:v>
                </c:pt>
                <c:pt idx="1551">
                  <c:v>370</c:v>
                </c:pt>
                <c:pt idx="1552">
                  <c:v>373</c:v>
                </c:pt>
                <c:pt idx="1553">
                  <c:v>372</c:v>
                </c:pt>
                <c:pt idx="1554">
                  <c:v>369</c:v>
                </c:pt>
                <c:pt idx="1555">
                  <c:v>370</c:v>
                </c:pt>
                <c:pt idx="1556">
                  <c:v>370</c:v>
                </c:pt>
                <c:pt idx="1557">
                  <c:v>372</c:v>
                </c:pt>
                <c:pt idx="1558">
                  <c:v>372</c:v>
                </c:pt>
                <c:pt idx="1559">
                  <c:v>371</c:v>
                </c:pt>
                <c:pt idx="1560">
                  <c:v>371</c:v>
                </c:pt>
                <c:pt idx="1561">
                  <c:v>372</c:v>
                </c:pt>
                <c:pt idx="1562">
                  <c:v>371</c:v>
                </c:pt>
                <c:pt idx="1563">
                  <c:v>371</c:v>
                </c:pt>
                <c:pt idx="1564">
                  <c:v>369</c:v>
                </c:pt>
                <c:pt idx="1565">
                  <c:v>369</c:v>
                </c:pt>
                <c:pt idx="1566">
                  <c:v>371</c:v>
                </c:pt>
                <c:pt idx="1567">
                  <c:v>373</c:v>
                </c:pt>
                <c:pt idx="1568">
                  <c:v>368</c:v>
                </c:pt>
                <c:pt idx="1569">
                  <c:v>368</c:v>
                </c:pt>
                <c:pt idx="1570">
                  <c:v>370</c:v>
                </c:pt>
                <c:pt idx="1571">
                  <c:v>371</c:v>
                </c:pt>
                <c:pt idx="1572">
                  <c:v>368</c:v>
                </c:pt>
                <c:pt idx="1573">
                  <c:v>371</c:v>
                </c:pt>
                <c:pt idx="1574">
                  <c:v>372</c:v>
                </c:pt>
                <c:pt idx="1575">
                  <c:v>369</c:v>
                </c:pt>
                <c:pt idx="1576">
                  <c:v>369</c:v>
                </c:pt>
                <c:pt idx="1577">
                  <c:v>370</c:v>
                </c:pt>
                <c:pt idx="1578">
                  <c:v>372</c:v>
                </c:pt>
                <c:pt idx="1579">
                  <c:v>372</c:v>
                </c:pt>
                <c:pt idx="1580">
                  <c:v>369</c:v>
                </c:pt>
                <c:pt idx="1581">
                  <c:v>370</c:v>
                </c:pt>
                <c:pt idx="1582">
                  <c:v>369</c:v>
                </c:pt>
                <c:pt idx="1583">
                  <c:v>373</c:v>
                </c:pt>
                <c:pt idx="1584">
                  <c:v>370</c:v>
                </c:pt>
                <c:pt idx="1585">
                  <c:v>371</c:v>
                </c:pt>
                <c:pt idx="1586">
                  <c:v>368</c:v>
                </c:pt>
                <c:pt idx="1587">
                  <c:v>372</c:v>
                </c:pt>
                <c:pt idx="1588">
                  <c:v>371</c:v>
                </c:pt>
                <c:pt idx="1589">
                  <c:v>371</c:v>
                </c:pt>
                <c:pt idx="1590">
                  <c:v>373</c:v>
                </c:pt>
                <c:pt idx="1591">
                  <c:v>372</c:v>
                </c:pt>
                <c:pt idx="1592">
                  <c:v>368</c:v>
                </c:pt>
                <c:pt idx="1593">
                  <c:v>369</c:v>
                </c:pt>
                <c:pt idx="1594">
                  <c:v>371</c:v>
                </c:pt>
                <c:pt idx="1595">
                  <c:v>372</c:v>
                </c:pt>
                <c:pt idx="1596">
                  <c:v>369</c:v>
                </c:pt>
                <c:pt idx="1597">
                  <c:v>371</c:v>
                </c:pt>
                <c:pt idx="1598">
                  <c:v>371</c:v>
                </c:pt>
                <c:pt idx="1599">
                  <c:v>371</c:v>
                </c:pt>
                <c:pt idx="1600">
                  <c:v>369</c:v>
                </c:pt>
                <c:pt idx="1601">
                  <c:v>369</c:v>
                </c:pt>
                <c:pt idx="1602">
                  <c:v>371</c:v>
                </c:pt>
                <c:pt idx="1603">
                  <c:v>369</c:v>
                </c:pt>
                <c:pt idx="1604">
                  <c:v>371</c:v>
                </c:pt>
                <c:pt idx="1605">
                  <c:v>372</c:v>
                </c:pt>
                <c:pt idx="1606">
                  <c:v>370</c:v>
                </c:pt>
                <c:pt idx="1607">
                  <c:v>371</c:v>
                </c:pt>
                <c:pt idx="1608">
                  <c:v>368</c:v>
                </c:pt>
                <c:pt idx="1609">
                  <c:v>372</c:v>
                </c:pt>
                <c:pt idx="1610">
                  <c:v>371</c:v>
                </c:pt>
                <c:pt idx="1611">
                  <c:v>370</c:v>
                </c:pt>
                <c:pt idx="1612">
                  <c:v>369</c:v>
                </c:pt>
                <c:pt idx="1613">
                  <c:v>368</c:v>
                </c:pt>
                <c:pt idx="1614">
                  <c:v>369</c:v>
                </c:pt>
                <c:pt idx="1615">
                  <c:v>371</c:v>
                </c:pt>
                <c:pt idx="1616">
                  <c:v>368</c:v>
                </c:pt>
                <c:pt idx="1617">
                  <c:v>369</c:v>
                </c:pt>
                <c:pt idx="1618">
                  <c:v>371</c:v>
                </c:pt>
                <c:pt idx="1619">
                  <c:v>370</c:v>
                </c:pt>
                <c:pt idx="1620">
                  <c:v>370</c:v>
                </c:pt>
                <c:pt idx="1621">
                  <c:v>373</c:v>
                </c:pt>
                <c:pt idx="1622">
                  <c:v>368</c:v>
                </c:pt>
                <c:pt idx="1623">
                  <c:v>369</c:v>
                </c:pt>
                <c:pt idx="1624">
                  <c:v>370</c:v>
                </c:pt>
                <c:pt idx="1625">
                  <c:v>372</c:v>
                </c:pt>
                <c:pt idx="1626">
                  <c:v>369</c:v>
                </c:pt>
                <c:pt idx="1627">
                  <c:v>369</c:v>
                </c:pt>
                <c:pt idx="1628">
                  <c:v>371</c:v>
                </c:pt>
                <c:pt idx="1629">
                  <c:v>369</c:v>
                </c:pt>
                <c:pt idx="1630">
                  <c:v>371</c:v>
                </c:pt>
                <c:pt idx="1631">
                  <c:v>371</c:v>
                </c:pt>
                <c:pt idx="1632">
                  <c:v>372</c:v>
                </c:pt>
                <c:pt idx="1633">
                  <c:v>371</c:v>
                </c:pt>
                <c:pt idx="1634">
                  <c:v>371</c:v>
                </c:pt>
                <c:pt idx="1635">
                  <c:v>370</c:v>
                </c:pt>
                <c:pt idx="1636">
                  <c:v>372</c:v>
                </c:pt>
                <c:pt idx="1637">
                  <c:v>371</c:v>
                </c:pt>
                <c:pt idx="1638">
                  <c:v>369</c:v>
                </c:pt>
                <c:pt idx="1639">
                  <c:v>370</c:v>
                </c:pt>
                <c:pt idx="1640">
                  <c:v>369</c:v>
                </c:pt>
                <c:pt idx="1641">
                  <c:v>370</c:v>
                </c:pt>
                <c:pt idx="1642">
                  <c:v>372</c:v>
                </c:pt>
                <c:pt idx="1643">
                  <c:v>371</c:v>
                </c:pt>
                <c:pt idx="1644">
                  <c:v>371</c:v>
                </c:pt>
                <c:pt idx="1645">
                  <c:v>369</c:v>
                </c:pt>
                <c:pt idx="1646">
                  <c:v>370</c:v>
                </c:pt>
                <c:pt idx="1647">
                  <c:v>368</c:v>
                </c:pt>
                <c:pt idx="1648">
                  <c:v>368</c:v>
                </c:pt>
                <c:pt idx="1649">
                  <c:v>368</c:v>
                </c:pt>
                <c:pt idx="1650">
                  <c:v>371</c:v>
                </c:pt>
                <c:pt idx="1651">
                  <c:v>368</c:v>
                </c:pt>
                <c:pt idx="1652">
                  <c:v>368</c:v>
                </c:pt>
                <c:pt idx="1653">
                  <c:v>370</c:v>
                </c:pt>
                <c:pt idx="1654">
                  <c:v>369</c:v>
                </c:pt>
                <c:pt idx="1655">
                  <c:v>373</c:v>
                </c:pt>
                <c:pt idx="1656">
                  <c:v>371</c:v>
                </c:pt>
                <c:pt idx="1657">
                  <c:v>370</c:v>
                </c:pt>
                <c:pt idx="1658">
                  <c:v>373</c:v>
                </c:pt>
                <c:pt idx="1659">
                  <c:v>369</c:v>
                </c:pt>
                <c:pt idx="1660">
                  <c:v>369</c:v>
                </c:pt>
                <c:pt idx="1661">
                  <c:v>369</c:v>
                </c:pt>
                <c:pt idx="1662">
                  <c:v>372</c:v>
                </c:pt>
                <c:pt idx="1663">
                  <c:v>373</c:v>
                </c:pt>
                <c:pt idx="1664">
                  <c:v>371</c:v>
                </c:pt>
                <c:pt idx="1665">
                  <c:v>373</c:v>
                </c:pt>
                <c:pt idx="1666">
                  <c:v>373</c:v>
                </c:pt>
                <c:pt idx="1667">
                  <c:v>370</c:v>
                </c:pt>
                <c:pt idx="1668">
                  <c:v>368</c:v>
                </c:pt>
                <c:pt idx="1669">
                  <c:v>367</c:v>
                </c:pt>
                <c:pt idx="1670">
                  <c:v>365</c:v>
                </c:pt>
                <c:pt idx="1671">
                  <c:v>368</c:v>
                </c:pt>
                <c:pt idx="1672">
                  <c:v>365</c:v>
                </c:pt>
                <c:pt idx="1673">
                  <c:v>369</c:v>
                </c:pt>
                <c:pt idx="1674">
                  <c:v>368</c:v>
                </c:pt>
                <c:pt idx="1675">
                  <c:v>365</c:v>
                </c:pt>
                <c:pt idx="1676">
                  <c:v>366</c:v>
                </c:pt>
                <c:pt idx="1677">
                  <c:v>366</c:v>
                </c:pt>
                <c:pt idx="1678">
                  <c:v>367</c:v>
                </c:pt>
                <c:pt idx="1679">
                  <c:v>369</c:v>
                </c:pt>
                <c:pt idx="1680">
                  <c:v>369</c:v>
                </c:pt>
                <c:pt idx="1681">
                  <c:v>367</c:v>
                </c:pt>
                <c:pt idx="1682">
                  <c:v>366</c:v>
                </c:pt>
                <c:pt idx="1683">
                  <c:v>366</c:v>
                </c:pt>
                <c:pt idx="1684">
                  <c:v>366</c:v>
                </c:pt>
                <c:pt idx="1685">
                  <c:v>368</c:v>
                </c:pt>
                <c:pt idx="1686">
                  <c:v>367</c:v>
                </c:pt>
                <c:pt idx="1687">
                  <c:v>369</c:v>
                </c:pt>
                <c:pt idx="1688">
                  <c:v>365</c:v>
                </c:pt>
                <c:pt idx="1689">
                  <c:v>367</c:v>
                </c:pt>
                <c:pt idx="1690">
                  <c:v>366</c:v>
                </c:pt>
                <c:pt idx="1691">
                  <c:v>367</c:v>
                </c:pt>
                <c:pt idx="1692">
                  <c:v>367</c:v>
                </c:pt>
                <c:pt idx="1693">
                  <c:v>367</c:v>
                </c:pt>
                <c:pt idx="1694">
                  <c:v>368</c:v>
                </c:pt>
                <c:pt idx="1695">
                  <c:v>368</c:v>
                </c:pt>
                <c:pt idx="1696">
                  <c:v>370</c:v>
                </c:pt>
                <c:pt idx="1697">
                  <c:v>364</c:v>
                </c:pt>
                <c:pt idx="1698">
                  <c:v>363</c:v>
                </c:pt>
                <c:pt idx="1699">
                  <c:v>368</c:v>
                </c:pt>
                <c:pt idx="1700">
                  <c:v>368</c:v>
                </c:pt>
                <c:pt idx="1701">
                  <c:v>365</c:v>
                </c:pt>
                <c:pt idx="1702">
                  <c:v>366</c:v>
                </c:pt>
                <c:pt idx="1703">
                  <c:v>364</c:v>
                </c:pt>
                <c:pt idx="1704">
                  <c:v>362</c:v>
                </c:pt>
                <c:pt idx="1705">
                  <c:v>360</c:v>
                </c:pt>
                <c:pt idx="1706">
                  <c:v>367</c:v>
                </c:pt>
                <c:pt idx="1707">
                  <c:v>361</c:v>
                </c:pt>
                <c:pt idx="1708">
                  <c:v>360</c:v>
                </c:pt>
                <c:pt idx="1709">
                  <c:v>361</c:v>
                </c:pt>
                <c:pt idx="1710">
                  <c:v>363</c:v>
                </c:pt>
                <c:pt idx="1711">
                  <c:v>360</c:v>
                </c:pt>
                <c:pt idx="1712">
                  <c:v>360</c:v>
                </c:pt>
                <c:pt idx="1713">
                  <c:v>364</c:v>
                </c:pt>
                <c:pt idx="1714">
                  <c:v>360</c:v>
                </c:pt>
                <c:pt idx="1715">
                  <c:v>361</c:v>
                </c:pt>
                <c:pt idx="1716">
                  <c:v>360</c:v>
                </c:pt>
                <c:pt idx="1717">
                  <c:v>360</c:v>
                </c:pt>
                <c:pt idx="1718">
                  <c:v>362</c:v>
                </c:pt>
                <c:pt idx="1719">
                  <c:v>366</c:v>
                </c:pt>
                <c:pt idx="1720">
                  <c:v>362</c:v>
                </c:pt>
                <c:pt idx="1721">
                  <c:v>363</c:v>
                </c:pt>
                <c:pt idx="1722">
                  <c:v>361</c:v>
                </c:pt>
                <c:pt idx="1723">
                  <c:v>360</c:v>
                </c:pt>
                <c:pt idx="1724">
                  <c:v>364</c:v>
                </c:pt>
                <c:pt idx="1725">
                  <c:v>364</c:v>
                </c:pt>
                <c:pt idx="1726">
                  <c:v>360</c:v>
                </c:pt>
                <c:pt idx="1727">
                  <c:v>362</c:v>
                </c:pt>
                <c:pt idx="1728">
                  <c:v>364</c:v>
                </c:pt>
                <c:pt idx="1729">
                  <c:v>363</c:v>
                </c:pt>
                <c:pt idx="1730">
                  <c:v>362</c:v>
                </c:pt>
                <c:pt idx="1731">
                  <c:v>363</c:v>
                </c:pt>
                <c:pt idx="1732">
                  <c:v>365</c:v>
                </c:pt>
                <c:pt idx="1733">
                  <c:v>360</c:v>
                </c:pt>
                <c:pt idx="1734">
                  <c:v>362</c:v>
                </c:pt>
                <c:pt idx="1735">
                  <c:v>365</c:v>
                </c:pt>
                <c:pt idx="1736">
                  <c:v>362</c:v>
                </c:pt>
                <c:pt idx="1737">
                  <c:v>364</c:v>
                </c:pt>
                <c:pt idx="1738">
                  <c:v>360</c:v>
                </c:pt>
                <c:pt idx="1739">
                  <c:v>360</c:v>
                </c:pt>
                <c:pt idx="1740">
                  <c:v>363</c:v>
                </c:pt>
                <c:pt idx="1741">
                  <c:v>363</c:v>
                </c:pt>
                <c:pt idx="1742">
                  <c:v>361</c:v>
                </c:pt>
                <c:pt idx="1743">
                  <c:v>362</c:v>
                </c:pt>
                <c:pt idx="1744">
                  <c:v>364</c:v>
                </c:pt>
                <c:pt idx="1745">
                  <c:v>363</c:v>
                </c:pt>
                <c:pt idx="1746">
                  <c:v>363</c:v>
                </c:pt>
                <c:pt idx="1747">
                  <c:v>359</c:v>
                </c:pt>
                <c:pt idx="1748">
                  <c:v>359</c:v>
                </c:pt>
                <c:pt idx="1749">
                  <c:v>360</c:v>
                </c:pt>
                <c:pt idx="1750">
                  <c:v>360</c:v>
                </c:pt>
                <c:pt idx="1751">
                  <c:v>362</c:v>
                </c:pt>
                <c:pt idx="1752">
                  <c:v>360</c:v>
                </c:pt>
                <c:pt idx="1753">
                  <c:v>361</c:v>
                </c:pt>
                <c:pt idx="1754">
                  <c:v>361</c:v>
                </c:pt>
                <c:pt idx="1755">
                  <c:v>362</c:v>
                </c:pt>
                <c:pt idx="1756">
                  <c:v>362</c:v>
                </c:pt>
                <c:pt idx="1757">
                  <c:v>363</c:v>
                </c:pt>
                <c:pt idx="1758">
                  <c:v>362</c:v>
                </c:pt>
                <c:pt idx="1759">
                  <c:v>360</c:v>
                </c:pt>
                <c:pt idx="1760">
                  <c:v>361</c:v>
                </c:pt>
                <c:pt idx="1761">
                  <c:v>362</c:v>
                </c:pt>
                <c:pt idx="1762">
                  <c:v>362</c:v>
                </c:pt>
                <c:pt idx="1763">
                  <c:v>360</c:v>
                </c:pt>
                <c:pt idx="1764">
                  <c:v>361</c:v>
                </c:pt>
                <c:pt idx="1765">
                  <c:v>362</c:v>
                </c:pt>
                <c:pt idx="1766">
                  <c:v>361</c:v>
                </c:pt>
                <c:pt idx="1767">
                  <c:v>363</c:v>
                </c:pt>
                <c:pt idx="1768">
                  <c:v>359</c:v>
                </c:pt>
                <c:pt idx="1769">
                  <c:v>362</c:v>
                </c:pt>
                <c:pt idx="1770">
                  <c:v>362</c:v>
                </c:pt>
                <c:pt idx="1771">
                  <c:v>359</c:v>
                </c:pt>
                <c:pt idx="1772">
                  <c:v>361</c:v>
                </c:pt>
                <c:pt idx="1773">
                  <c:v>361</c:v>
                </c:pt>
                <c:pt idx="1774">
                  <c:v>362</c:v>
                </c:pt>
                <c:pt idx="1775">
                  <c:v>360</c:v>
                </c:pt>
                <c:pt idx="1776">
                  <c:v>360</c:v>
                </c:pt>
                <c:pt idx="1777">
                  <c:v>361</c:v>
                </c:pt>
                <c:pt idx="1778">
                  <c:v>362</c:v>
                </c:pt>
                <c:pt idx="1779">
                  <c:v>362</c:v>
                </c:pt>
                <c:pt idx="1780">
                  <c:v>359</c:v>
                </c:pt>
                <c:pt idx="1781">
                  <c:v>362</c:v>
                </c:pt>
                <c:pt idx="1782">
                  <c:v>362</c:v>
                </c:pt>
                <c:pt idx="1783">
                  <c:v>363</c:v>
                </c:pt>
                <c:pt idx="1784">
                  <c:v>362</c:v>
                </c:pt>
                <c:pt idx="1785">
                  <c:v>361</c:v>
                </c:pt>
                <c:pt idx="1786">
                  <c:v>361</c:v>
                </c:pt>
                <c:pt idx="1787">
                  <c:v>362</c:v>
                </c:pt>
                <c:pt idx="1788">
                  <c:v>360</c:v>
                </c:pt>
                <c:pt idx="1789">
                  <c:v>362</c:v>
                </c:pt>
                <c:pt idx="1790">
                  <c:v>360</c:v>
                </c:pt>
                <c:pt idx="1791">
                  <c:v>361</c:v>
                </c:pt>
                <c:pt idx="1792">
                  <c:v>363</c:v>
                </c:pt>
                <c:pt idx="1793">
                  <c:v>361</c:v>
                </c:pt>
                <c:pt idx="1794">
                  <c:v>360</c:v>
                </c:pt>
                <c:pt idx="1795">
                  <c:v>362</c:v>
                </c:pt>
                <c:pt idx="1796">
                  <c:v>360</c:v>
                </c:pt>
                <c:pt idx="1797">
                  <c:v>363</c:v>
                </c:pt>
                <c:pt idx="1798">
                  <c:v>363</c:v>
                </c:pt>
                <c:pt idx="1799">
                  <c:v>363</c:v>
                </c:pt>
                <c:pt idx="1800">
                  <c:v>362</c:v>
                </c:pt>
                <c:pt idx="1801">
                  <c:v>362</c:v>
                </c:pt>
                <c:pt idx="1802">
                  <c:v>363</c:v>
                </c:pt>
                <c:pt idx="1803">
                  <c:v>358</c:v>
                </c:pt>
                <c:pt idx="1804">
                  <c:v>357</c:v>
                </c:pt>
                <c:pt idx="1805">
                  <c:v>360</c:v>
                </c:pt>
                <c:pt idx="1806">
                  <c:v>360</c:v>
                </c:pt>
                <c:pt idx="1807">
                  <c:v>359</c:v>
                </c:pt>
                <c:pt idx="1808">
                  <c:v>362</c:v>
                </c:pt>
                <c:pt idx="1809">
                  <c:v>360</c:v>
                </c:pt>
                <c:pt idx="1810">
                  <c:v>359</c:v>
                </c:pt>
                <c:pt idx="1811">
                  <c:v>359</c:v>
                </c:pt>
                <c:pt idx="1812">
                  <c:v>358</c:v>
                </c:pt>
                <c:pt idx="1813">
                  <c:v>360</c:v>
                </c:pt>
                <c:pt idx="1814">
                  <c:v>359</c:v>
                </c:pt>
                <c:pt idx="1815">
                  <c:v>361</c:v>
                </c:pt>
                <c:pt idx="1816">
                  <c:v>358</c:v>
                </c:pt>
                <c:pt idx="1817">
                  <c:v>361</c:v>
                </c:pt>
                <c:pt idx="1818">
                  <c:v>358</c:v>
                </c:pt>
                <c:pt idx="1819">
                  <c:v>359</c:v>
                </c:pt>
                <c:pt idx="1820">
                  <c:v>362</c:v>
                </c:pt>
                <c:pt idx="1821">
                  <c:v>361</c:v>
                </c:pt>
                <c:pt idx="1822">
                  <c:v>362</c:v>
                </c:pt>
                <c:pt idx="1823">
                  <c:v>361</c:v>
                </c:pt>
                <c:pt idx="1824">
                  <c:v>360</c:v>
                </c:pt>
                <c:pt idx="1825">
                  <c:v>358</c:v>
                </c:pt>
                <c:pt idx="1826">
                  <c:v>361</c:v>
                </c:pt>
                <c:pt idx="1827">
                  <c:v>359</c:v>
                </c:pt>
                <c:pt idx="1828">
                  <c:v>359</c:v>
                </c:pt>
                <c:pt idx="1829">
                  <c:v>362</c:v>
                </c:pt>
                <c:pt idx="1830">
                  <c:v>358</c:v>
                </c:pt>
                <c:pt idx="1831">
                  <c:v>359</c:v>
                </c:pt>
                <c:pt idx="1832">
                  <c:v>361</c:v>
                </c:pt>
                <c:pt idx="1833">
                  <c:v>361</c:v>
                </c:pt>
                <c:pt idx="1834">
                  <c:v>359</c:v>
                </c:pt>
                <c:pt idx="1835">
                  <c:v>359</c:v>
                </c:pt>
                <c:pt idx="1836">
                  <c:v>359</c:v>
                </c:pt>
                <c:pt idx="1837">
                  <c:v>359</c:v>
                </c:pt>
                <c:pt idx="1838">
                  <c:v>361</c:v>
                </c:pt>
                <c:pt idx="1839">
                  <c:v>360</c:v>
                </c:pt>
                <c:pt idx="1840">
                  <c:v>357</c:v>
                </c:pt>
                <c:pt idx="1841">
                  <c:v>362</c:v>
                </c:pt>
                <c:pt idx="1842">
                  <c:v>360</c:v>
                </c:pt>
                <c:pt idx="1843">
                  <c:v>359</c:v>
                </c:pt>
                <c:pt idx="1844">
                  <c:v>357</c:v>
                </c:pt>
                <c:pt idx="1845">
                  <c:v>361</c:v>
                </c:pt>
                <c:pt idx="1846">
                  <c:v>362</c:v>
                </c:pt>
                <c:pt idx="1847">
                  <c:v>360</c:v>
                </c:pt>
                <c:pt idx="1848">
                  <c:v>357</c:v>
                </c:pt>
                <c:pt idx="1849">
                  <c:v>357</c:v>
                </c:pt>
                <c:pt idx="1850">
                  <c:v>360</c:v>
                </c:pt>
                <c:pt idx="1851">
                  <c:v>360</c:v>
                </c:pt>
                <c:pt idx="1852">
                  <c:v>361</c:v>
                </c:pt>
                <c:pt idx="1853">
                  <c:v>359</c:v>
                </c:pt>
                <c:pt idx="1854">
                  <c:v>359</c:v>
                </c:pt>
                <c:pt idx="1855">
                  <c:v>360</c:v>
                </c:pt>
                <c:pt idx="1856">
                  <c:v>359</c:v>
                </c:pt>
                <c:pt idx="1857">
                  <c:v>359</c:v>
                </c:pt>
                <c:pt idx="1858">
                  <c:v>361</c:v>
                </c:pt>
                <c:pt idx="1859">
                  <c:v>359</c:v>
                </c:pt>
                <c:pt idx="1860">
                  <c:v>363</c:v>
                </c:pt>
                <c:pt idx="1861">
                  <c:v>360</c:v>
                </c:pt>
                <c:pt idx="1862">
                  <c:v>359</c:v>
                </c:pt>
                <c:pt idx="1863">
                  <c:v>360</c:v>
                </c:pt>
                <c:pt idx="1864">
                  <c:v>358</c:v>
                </c:pt>
                <c:pt idx="1865">
                  <c:v>359</c:v>
                </c:pt>
                <c:pt idx="1866">
                  <c:v>361</c:v>
                </c:pt>
                <c:pt idx="1867">
                  <c:v>360</c:v>
                </c:pt>
                <c:pt idx="1868">
                  <c:v>358</c:v>
                </c:pt>
                <c:pt idx="1869">
                  <c:v>360</c:v>
                </c:pt>
                <c:pt idx="1870">
                  <c:v>360</c:v>
                </c:pt>
                <c:pt idx="1871">
                  <c:v>359</c:v>
                </c:pt>
                <c:pt idx="1872">
                  <c:v>359</c:v>
                </c:pt>
                <c:pt idx="1873">
                  <c:v>360</c:v>
                </c:pt>
                <c:pt idx="1874">
                  <c:v>357</c:v>
                </c:pt>
                <c:pt idx="1875">
                  <c:v>361</c:v>
                </c:pt>
                <c:pt idx="1876">
                  <c:v>359</c:v>
                </c:pt>
                <c:pt idx="1877">
                  <c:v>362</c:v>
                </c:pt>
                <c:pt idx="1878">
                  <c:v>360</c:v>
                </c:pt>
                <c:pt idx="1879">
                  <c:v>363</c:v>
                </c:pt>
                <c:pt idx="1880">
                  <c:v>360</c:v>
                </c:pt>
                <c:pt idx="1881">
                  <c:v>362</c:v>
                </c:pt>
                <c:pt idx="1882">
                  <c:v>359</c:v>
                </c:pt>
                <c:pt idx="1883">
                  <c:v>357</c:v>
                </c:pt>
                <c:pt idx="1884">
                  <c:v>358</c:v>
                </c:pt>
                <c:pt idx="1885">
                  <c:v>359</c:v>
                </c:pt>
                <c:pt idx="1886">
                  <c:v>359</c:v>
                </c:pt>
                <c:pt idx="1887">
                  <c:v>361</c:v>
                </c:pt>
                <c:pt idx="1888">
                  <c:v>359</c:v>
                </c:pt>
                <c:pt idx="1889">
                  <c:v>356</c:v>
                </c:pt>
                <c:pt idx="1890">
                  <c:v>352</c:v>
                </c:pt>
                <c:pt idx="1891">
                  <c:v>358</c:v>
                </c:pt>
                <c:pt idx="1892">
                  <c:v>356</c:v>
                </c:pt>
                <c:pt idx="1893">
                  <c:v>356</c:v>
                </c:pt>
                <c:pt idx="1894">
                  <c:v>354</c:v>
                </c:pt>
                <c:pt idx="1895">
                  <c:v>354</c:v>
                </c:pt>
                <c:pt idx="1896">
                  <c:v>354</c:v>
                </c:pt>
                <c:pt idx="1897">
                  <c:v>353</c:v>
                </c:pt>
                <c:pt idx="1898">
                  <c:v>357</c:v>
                </c:pt>
                <c:pt idx="1899">
                  <c:v>357</c:v>
                </c:pt>
                <c:pt idx="1900">
                  <c:v>356</c:v>
                </c:pt>
                <c:pt idx="1901">
                  <c:v>352</c:v>
                </c:pt>
                <c:pt idx="1902">
                  <c:v>356</c:v>
                </c:pt>
                <c:pt idx="1903">
                  <c:v>355</c:v>
                </c:pt>
                <c:pt idx="1904">
                  <c:v>355</c:v>
                </c:pt>
                <c:pt idx="1905">
                  <c:v>355</c:v>
                </c:pt>
                <c:pt idx="1906">
                  <c:v>355</c:v>
                </c:pt>
                <c:pt idx="1907">
                  <c:v>354</c:v>
                </c:pt>
                <c:pt idx="1908">
                  <c:v>355</c:v>
                </c:pt>
                <c:pt idx="1909">
                  <c:v>353</c:v>
                </c:pt>
                <c:pt idx="1910">
                  <c:v>353</c:v>
                </c:pt>
                <c:pt idx="1911">
                  <c:v>355</c:v>
                </c:pt>
                <c:pt idx="1912">
                  <c:v>355</c:v>
                </c:pt>
                <c:pt idx="1913">
                  <c:v>354</c:v>
                </c:pt>
                <c:pt idx="1914">
                  <c:v>354</c:v>
                </c:pt>
                <c:pt idx="1915">
                  <c:v>354</c:v>
                </c:pt>
                <c:pt idx="1916">
                  <c:v>356</c:v>
                </c:pt>
                <c:pt idx="1917">
                  <c:v>352</c:v>
                </c:pt>
                <c:pt idx="1918">
                  <c:v>354</c:v>
                </c:pt>
                <c:pt idx="1919">
                  <c:v>354</c:v>
                </c:pt>
                <c:pt idx="1920">
                  <c:v>357</c:v>
                </c:pt>
                <c:pt idx="1921">
                  <c:v>355</c:v>
                </c:pt>
                <c:pt idx="1922">
                  <c:v>355</c:v>
                </c:pt>
                <c:pt idx="1923">
                  <c:v>355</c:v>
                </c:pt>
                <c:pt idx="1924">
                  <c:v>352</c:v>
                </c:pt>
                <c:pt idx="1925">
                  <c:v>356</c:v>
                </c:pt>
                <c:pt idx="1926">
                  <c:v>354</c:v>
                </c:pt>
                <c:pt idx="1927">
                  <c:v>355</c:v>
                </c:pt>
                <c:pt idx="1928">
                  <c:v>354</c:v>
                </c:pt>
                <c:pt idx="1929">
                  <c:v>355</c:v>
                </c:pt>
                <c:pt idx="1930">
                  <c:v>358</c:v>
                </c:pt>
                <c:pt idx="1931">
                  <c:v>352</c:v>
                </c:pt>
                <c:pt idx="1932">
                  <c:v>353</c:v>
                </c:pt>
                <c:pt idx="1933">
                  <c:v>355</c:v>
                </c:pt>
                <c:pt idx="1934">
                  <c:v>354</c:v>
                </c:pt>
                <c:pt idx="1935">
                  <c:v>354</c:v>
                </c:pt>
                <c:pt idx="1936">
                  <c:v>354</c:v>
                </c:pt>
                <c:pt idx="1937">
                  <c:v>355</c:v>
                </c:pt>
                <c:pt idx="1938">
                  <c:v>353</c:v>
                </c:pt>
                <c:pt idx="1939">
                  <c:v>354</c:v>
                </c:pt>
                <c:pt idx="1940">
                  <c:v>352</c:v>
                </c:pt>
                <c:pt idx="1941">
                  <c:v>353</c:v>
                </c:pt>
                <c:pt idx="1942">
                  <c:v>354</c:v>
                </c:pt>
                <c:pt idx="1943">
                  <c:v>355</c:v>
                </c:pt>
                <c:pt idx="1944">
                  <c:v>354</c:v>
                </c:pt>
                <c:pt idx="1945">
                  <c:v>355</c:v>
                </c:pt>
                <c:pt idx="1946">
                  <c:v>355</c:v>
                </c:pt>
                <c:pt idx="1947">
                  <c:v>356</c:v>
                </c:pt>
                <c:pt idx="1948">
                  <c:v>354</c:v>
                </c:pt>
                <c:pt idx="1949">
                  <c:v>354</c:v>
                </c:pt>
                <c:pt idx="1950">
                  <c:v>353</c:v>
                </c:pt>
                <c:pt idx="1951">
                  <c:v>357</c:v>
                </c:pt>
                <c:pt idx="1952">
                  <c:v>352</c:v>
                </c:pt>
                <c:pt idx="1953">
                  <c:v>354</c:v>
                </c:pt>
                <c:pt idx="1954">
                  <c:v>355</c:v>
                </c:pt>
                <c:pt idx="1955">
                  <c:v>355</c:v>
                </c:pt>
                <c:pt idx="1956">
                  <c:v>353</c:v>
                </c:pt>
                <c:pt idx="1957">
                  <c:v>354</c:v>
                </c:pt>
                <c:pt idx="1958">
                  <c:v>352</c:v>
                </c:pt>
                <c:pt idx="1959">
                  <c:v>355</c:v>
                </c:pt>
                <c:pt idx="1960">
                  <c:v>354</c:v>
                </c:pt>
                <c:pt idx="1961">
                  <c:v>354</c:v>
                </c:pt>
                <c:pt idx="1962">
                  <c:v>356</c:v>
                </c:pt>
                <c:pt idx="1963">
                  <c:v>356</c:v>
                </c:pt>
                <c:pt idx="1964">
                  <c:v>352</c:v>
                </c:pt>
                <c:pt idx="1965">
                  <c:v>356</c:v>
                </c:pt>
                <c:pt idx="1966">
                  <c:v>358</c:v>
                </c:pt>
                <c:pt idx="1967">
                  <c:v>353</c:v>
                </c:pt>
                <c:pt idx="1968">
                  <c:v>355</c:v>
                </c:pt>
                <c:pt idx="1969">
                  <c:v>357</c:v>
                </c:pt>
                <c:pt idx="1970">
                  <c:v>354</c:v>
                </c:pt>
                <c:pt idx="1971">
                  <c:v>355</c:v>
                </c:pt>
                <c:pt idx="1972">
                  <c:v>353</c:v>
                </c:pt>
                <c:pt idx="1973">
                  <c:v>355</c:v>
                </c:pt>
                <c:pt idx="1974">
                  <c:v>353</c:v>
                </c:pt>
                <c:pt idx="1975">
                  <c:v>356</c:v>
                </c:pt>
                <c:pt idx="1976">
                  <c:v>353</c:v>
                </c:pt>
                <c:pt idx="1977">
                  <c:v>357</c:v>
                </c:pt>
                <c:pt idx="1978">
                  <c:v>354</c:v>
                </c:pt>
                <c:pt idx="1979">
                  <c:v>354</c:v>
                </c:pt>
                <c:pt idx="1980">
                  <c:v>352</c:v>
                </c:pt>
                <c:pt idx="1981">
                  <c:v>351</c:v>
                </c:pt>
                <c:pt idx="1982">
                  <c:v>350</c:v>
                </c:pt>
                <c:pt idx="1983">
                  <c:v>354</c:v>
                </c:pt>
                <c:pt idx="1984">
                  <c:v>354</c:v>
                </c:pt>
                <c:pt idx="1985">
                  <c:v>353</c:v>
                </c:pt>
                <c:pt idx="1986">
                  <c:v>351</c:v>
                </c:pt>
                <c:pt idx="1987">
                  <c:v>352</c:v>
                </c:pt>
                <c:pt idx="1988">
                  <c:v>350</c:v>
                </c:pt>
                <c:pt idx="1989">
                  <c:v>352</c:v>
                </c:pt>
                <c:pt idx="1990">
                  <c:v>356</c:v>
                </c:pt>
                <c:pt idx="1991">
                  <c:v>353</c:v>
                </c:pt>
                <c:pt idx="1992">
                  <c:v>355</c:v>
                </c:pt>
                <c:pt idx="1993">
                  <c:v>352</c:v>
                </c:pt>
                <c:pt idx="1994">
                  <c:v>354</c:v>
                </c:pt>
                <c:pt idx="1995">
                  <c:v>352</c:v>
                </c:pt>
                <c:pt idx="1996">
                  <c:v>353</c:v>
                </c:pt>
                <c:pt idx="1997">
                  <c:v>353</c:v>
                </c:pt>
                <c:pt idx="1998">
                  <c:v>353</c:v>
                </c:pt>
                <c:pt idx="1999">
                  <c:v>353</c:v>
                </c:pt>
                <c:pt idx="2000">
                  <c:v>356</c:v>
                </c:pt>
                <c:pt idx="2001">
                  <c:v>356</c:v>
                </c:pt>
                <c:pt idx="2002">
                  <c:v>355</c:v>
                </c:pt>
                <c:pt idx="2003">
                  <c:v>353</c:v>
                </c:pt>
                <c:pt idx="2004">
                  <c:v>352</c:v>
                </c:pt>
                <c:pt idx="2005">
                  <c:v>351</c:v>
                </c:pt>
                <c:pt idx="2006">
                  <c:v>352</c:v>
                </c:pt>
                <c:pt idx="2007">
                  <c:v>350</c:v>
                </c:pt>
                <c:pt idx="2008">
                  <c:v>354</c:v>
                </c:pt>
                <c:pt idx="2009">
                  <c:v>355</c:v>
                </c:pt>
                <c:pt idx="2010">
                  <c:v>354</c:v>
                </c:pt>
                <c:pt idx="2011">
                  <c:v>352</c:v>
                </c:pt>
                <c:pt idx="2012">
                  <c:v>351</c:v>
                </c:pt>
                <c:pt idx="2013">
                  <c:v>353</c:v>
                </c:pt>
                <c:pt idx="2014">
                  <c:v>353</c:v>
                </c:pt>
                <c:pt idx="2015">
                  <c:v>352</c:v>
                </c:pt>
                <c:pt idx="2016">
                  <c:v>352</c:v>
                </c:pt>
                <c:pt idx="2017">
                  <c:v>352</c:v>
                </c:pt>
                <c:pt idx="2018">
                  <c:v>352</c:v>
                </c:pt>
                <c:pt idx="2019">
                  <c:v>352</c:v>
                </c:pt>
                <c:pt idx="2020">
                  <c:v>353</c:v>
                </c:pt>
                <c:pt idx="2021">
                  <c:v>353</c:v>
                </c:pt>
                <c:pt idx="2022">
                  <c:v>351</c:v>
                </c:pt>
                <c:pt idx="2023">
                  <c:v>354</c:v>
                </c:pt>
                <c:pt idx="2024">
                  <c:v>352</c:v>
                </c:pt>
                <c:pt idx="2025">
                  <c:v>355</c:v>
                </c:pt>
                <c:pt idx="2026">
                  <c:v>351</c:v>
                </c:pt>
                <c:pt idx="2027">
                  <c:v>355</c:v>
                </c:pt>
                <c:pt idx="2028">
                  <c:v>351</c:v>
                </c:pt>
                <c:pt idx="2029">
                  <c:v>353</c:v>
                </c:pt>
                <c:pt idx="2030">
                  <c:v>350</c:v>
                </c:pt>
                <c:pt idx="2031">
                  <c:v>351</c:v>
                </c:pt>
                <c:pt idx="2032">
                  <c:v>354</c:v>
                </c:pt>
                <c:pt idx="2033">
                  <c:v>352</c:v>
                </c:pt>
                <c:pt idx="2034">
                  <c:v>354</c:v>
                </c:pt>
                <c:pt idx="2035">
                  <c:v>352</c:v>
                </c:pt>
                <c:pt idx="2036">
                  <c:v>354</c:v>
                </c:pt>
                <c:pt idx="2037">
                  <c:v>350</c:v>
                </c:pt>
                <c:pt idx="2038">
                  <c:v>353</c:v>
                </c:pt>
                <c:pt idx="2039">
                  <c:v>352</c:v>
                </c:pt>
              </c:numCache>
            </c:numRef>
          </c:val>
          <c:smooth val="0"/>
          <c:extLst>
            <c:ext xmlns:c16="http://schemas.microsoft.com/office/drawing/2014/chart" uri="{C3380CC4-5D6E-409C-BE32-E72D297353CC}">
              <c16:uniqueId val="{00000000-3592-4095-9168-93BD65E26DD8}"/>
            </c:ext>
          </c:extLst>
        </c:ser>
        <c:dLbls>
          <c:showLegendKey val="0"/>
          <c:showVal val="0"/>
          <c:showCatName val="0"/>
          <c:showSerName val="0"/>
          <c:showPercent val="0"/>
          <c:showBubbleSize val="0"/>
        </c:dLbls>
        <c:smooth val="0"/>
        <c:axId val="343850528"/>
        <c:axId val="360252608"/>
      </c:lineChart>
      <c:catAx>
        <c:axId val="34385052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360252608"/>
        <c:crosses val="autoZero"/>
        <c:auto val="1"/>
        <c:lblAlgn val="ctr"/>
        <c:lblOffset val="100"/>
        <c:noMultiLvlLbl val="0"/>
      </c:catAx>
      <c:valAx>
        <c:axId val="3602526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343850528"/>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s-MX"/>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dirty="0"/>
              <a:t>150 ciudades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lineChart>
        <c:grouping val="stacked"/>
        <c:varyColors val="0"/>
        <c:ser>
          <c:idx val="0"/>
          <c:order val="0"/>
          <c:spPr>
            <a:ln w="28575" cap="rnd">
              <a:solidFill>
                <a:schemeClr val="accent1"/>
              </a:solidFill>
              <a:round/>
            </a:ln>
            <a:effectLst/>
          </c:spPr>
          <c:marker>
            <c:symbol val="none"/>
          </c:marker>
          <c:val>
            <c:numRef>
              <c:f>Hoja11!$A$2:$A$4169</c:f>
              <c:numCache>
                <c:formatCode>General</c:formatCode>
                <c:ptCount val="4168"/>
                <c:pt idx="0">
                  <c:v>901</c:v>
                </c:pt>
                <c:pt idx="1">
                  <c:v>895</c:v>
                </c:pt>
                <c:pt idx="2">
                  <c:v>901</c:v>
                </c:pt>
                <c:pt idx="3">
                  <c:v>897</c:v>
                </c:pt>
                <c:pt idx="4">
                  <c:v>890</c:v>
                </c:pt>
                <c:pt idx="5">
                  <c:v>896</c:v>
                </c:pt>
                <c:pt idx="6">
                  <c:v>890</c:v>
                </c:pt>
                <c:pt idx="7">
                  <c:v>883</c:v>
                </c:pt>
                <c:pt idx="8">
                  <c:v>886</c:v>
                </c:pt>
                <c:pt idx="9">
                  <c:v>873</c:v>
                </c:pt>
                <c:pt idx="10">
                  <c:v>879</c:v>
                </c:pt>
                <c:pt idx="11">
                  <c:v>873</c:v>
                </c:pt>
                <c:pt idx="12">
                  <c:v>865</c:v>
                </c:pt>
                <c:pt idx="13">
                  <c:v>873</c:v>
                </c:pt>
                <c:pt idx="14">
                  <c:v>870</c:v>
                </c:pt>
                <c:pt idx="15">
                  <c:v>863</c:v>
                </c:pt>
                <c:pt idx="16">
                  <c:v>851</c:v>
                </c:pt>
                <c:pt idx="17">
                  <c:v>863</c:v>
                </c:pt>
                <c:pt idx="18">
                  <c:v>858</c:v>
                </c:pt>
                <c:pt idx="19">
                  <c:v>839</c:v>
                </c:pt>
                <c:pt idx="20">
                  <c:v>843</c:v>
                </c:pt>
                <c:pt idx="21">
                  <c:v>829</c:v>
                </c:pt>
                <c:pt idx="22">
                  <c:v>836</c:v>
                </c:pt>
                <c:pt idx="23">
                  <c:v>831</c:v>
                </c:pt>
                <c:pt idx="24">
                  <c:v>825</c:v>
                </c:pt>
                <c:pt idx="25">
                  <c:v>830</c:v>
                </c:pt>
                <c:pt idx="26">
                  <c:v>828</c:v>
                </c:pt>
                <c:pt idx="27">
                  <c:v>828</c:v>
                </c:pt>
                <c:pt idx="28">
                  <c:v>826</c:v>
                </c:pt>
                <c:pt idx="29">
                  <c:v>826</c:v>
                </c:pt>
                <c:pt idx="30">
                  <c:v>826</c:v>
                </c:pt>
                <c:pt idx="31">
                  <c:v>825</c:v>
                </c:pt>
                <c:pt idx="32">
                  <c:v>817</c:v>
                </c:pt>
                <c:pt idx="33">
                  <c:v>824</c:v>
                </c:pt>
                <c:pt idx="34">
                  <c:v>821</c:v>
                </c:pt>
                <c:pt idx="35">
                  <c:v>815</c:v>
                </c:pt>
                <c:pt idx="36">
                  <c:v>797</c:v>
                </c:pt>
                <c:pt idx="37">
                  <c:v>813</c:v>
                </c:pt>
                <c:pt idx="38">
                  <c:v>806</c:v>
                </c:pt>
                <c:pt idx="39">
                  <c:v>796</c:v>
                </c:pt>
                <c:pt idx="40">
                  <c:v>793</c:v>
                </c:pt>
                <c:pt idx="41">
                  <c:v>794</c:v>
                </c:pt>
                <c:pt idx="42">
                  <c:v>790</c:v>
                </c:pt>
                <c:pt idx="43">
                  <c:v>794</c:v>
                </c:pt>
                <c:pt idx="44">
                  <c:v>790</c:v>
                </c:pt>
                <c:pt idx="45">
                  <c:v>787</c:v>
                </c:pt>
                <c:pt idx="46">
                  <c:v>789</c:v>
                </c:pt>
                <c:pt idx="47">
                  <c:v>789</c:v>
                </c:pt>
                <c:pt idx="48">
                  <c:v>786</c:v>
                </c:pt>
                <c:pt idx="49">
                  <c:v>785</c:v>
                </c:pt>
                <c:pt idx="50">
                  <c:v>788</c:v>
                </c:pt>
                <c:pt idx="51">
                  <c:v>786</c:v>
                </c:pt>
                <c:pt idx="52">
                  <c:v>785</c:v>
                </c:pt>
                <c:pt idx="53">
                  <c:v>777</c:v>
                </c:pt>
                <c:pt idx="54">
                  <c:v>782</c:v>
                </c:pt>
                <c:pt idx="55">
                  <c:v>779</c:v>
                </c:pt>
                <c:pt idx="56">
                  <c:v>777</c:v>
                </c:pt>
                <c:pt idx="57">
                  <c:v>772</c:v>
                </c:pt>
                <c:pt idx="58">
                  <c:v>778</c:v>
                </c:pt>
                <c:pt idx="59">
                  <c:v>774</c:v>
                </c:pt>
                <c:pt idx="60">
                  <c:v>763</c:v>
                </c:pt>
                <c:pt idx="61">
                  <c:v>770</c:v>
                </c:pt>
                <c:pt idx="62">
                  <c:v>771</c:v>
                </c:pt>
                <c:pt idx="63">
                  <c:v>767</c:v>
                </c:pt>
                <c:pt idx="64">
                  <c:v>758</c:v>
                </c:pt>
                <c:pt idx="65">
                  <c:v>761</c:v>
                </c:pt>
                <c:pt idx="66">
                  <c:v>758</c:v>
                </c:pt>
                <c:pt idx="67">
                  <c:v>751</c:v>
                </c:pt>
                <c:pt idx="68">
                  <c:v>757</c:v>
                </c:pt>
                <c:pt idx="69">
                  <c:v>753</c:v>
                </c:pt>
                <c:pt idx="70">
                  <c:v>750</c:v>
                </c:pt>
                <c:pt idx="71">
                  <c:v>749</c:v>
                </c:pt>
                <c:pt idx="72">
                  <c:v>739</c:v>
                </c:pt>
                <c:pt idx="73">
                  <c:v>748</c:v>
                </c:pt>
                <c:pt idx="74">
                  <c:v>745</c:v>
                </c:pt>
                <c:pt idx="75">
                  <c:v>734</c:v>
                </c:pt>
                <c:pt idx="76">
                  <c:v>743</c:v>
                </c:pt>
                <c:pt idx="77">
                  <c:v>740</c:v>
                </c:pt>
                <c:pt idx="78">
                  <c:v>734</c:v>
                </c:pt>
                <c:pt idx="79">
                  <c:v>732</c:v>
                </c:pt>
                <c:pt idx="80">
                  <c:v>733</c:v>
                </c:pt>
                <c:pt idx="81">
                  <c:v>733</c:v>
                </c:pt>
                <c:pt idx="82">
                  <c:v>732</c:v>
                </c:pt>
                <c:pt idx="83">
                  <c:v>733</c:v>
                </c:pt>
                <c:pt idx="84">
                  <c:v>730</c:v>
                </c:pt>
                <c:pt idx="85">
                  <c:v>732</c:v>
                </c:pt>
                <c:pt idx="86">
                  <c:v>722</c:v>
                </c:pt>
                <c:pt idx="87">
                  <c:v>730</c:v>
                </c:pt>
                <c:pt idx="88">
                  <c:v>726</c:v>
                </c:pt>
                <c:pt idx="89">
                  <c:v>722</c:v>
                </c:pt>
                <c:pt idx="90">
                  <c:v>717</c:v>
                </c:pt>
                <c:pt idx="91">
                  <c:v>721</c:v>
                </c:pt>
                <c:pt idx="92">
                  <c:v>720</c:v>
                </c:pt>
                <c:pt idx="93">
                  <c:v>720</c:v>
                </c:pt>
                <c:pt idx="94">
                  <c:v>717</c:v>
                </c:pt>
                <c:pt idx="95">
                  <c:v>714</c:v>
                </c:pt>
                <c:pt idx="96">
                  <c:v>713</c:v>
                </c:pt>
                <c:pt idx="97">
                  <c:v>699</c:v>
                </c:pt>
                <c:pt idx="98">
                  <c:v>705</c:v>
                </c:pt>
                <c:pt idx="99">
                  <c:v>686</c:v>
                </c:pt>
                <c:pt idx="100">
                  <c:v>697</c:v>
                </c:pt>
                <c:pt idx="101">
                  <c:v>692</c:v>
                </c:pt>
                <c:pt idx="102">
                  <c:v>686</c:v>
                </c:pt>
                <c:pt idx="103">
                  <c:v>687</c:v>
                </c:pt>
                <c:pt idx="104">
                  <c:v>686</c:v>
                </c:pt>
                <c:pt idx="105">
                  <c:v>684</c:v>
                </c:pt>
                <c:pt idx="106">
                  <c:v>686</c:v>
                </c:pt>
                <c:pt idx="107">
                  <c:v>682</c:v>
                </c:pt>
                <c:pt idx="108">
                  <c:v>684</c:v>
                </c:pt>
                <c:pt idx="109">
                  <c:v>682</c:v>
                </c:pt>
                <c:pt idx="110">
                  <c:v>671</c:v>
                </c:pt>
                <c:pt idx="111">
                  <c:v>679</c:v>
                </c:pt>
                <c:pt idx="112">
                  <c:v>654</c:v>
                </c:pt>
                <c:pt idx="113">
                  <c:v>674</c:v>
                </c:pt>
                <c:pt idx="114">
                  <c:v>663</c:v>
                </c:pt>
                <c:pt idx="115">
                  <c:v>655</c:v>
                </c:pt>
                <c:pt idx="116">
                  <c:v>655</c:v>
                </c:pt>
                <c:pt idx="117">
                  <c:v>652</c:v>
                </c:pt>
                <c:pt idx="118">
                  <c:v>654</c:v>
                </c:pt>
                <c:pt idx="119">
                  <c:v>654</c:v>
                </c:pt>
                <c:pt idx="120">
                  <c:v>645</c:v>
                </c:pt>
                <c:pt idx="121">
                  <c:v>652</c:v>
                </c:pt>
                <c:pt idx="122">
                  <c:v>651</c:v>
                </c:pt>
                <c:pt idx="123">
                  <c:v>648</c:v>
                </c:pt>
                <c:pt idx="124">
                  <c:v>647</c:v>
                </c:pt>
                <c:pt idx="125">
                  <c:v>647</c:v>
                </c:pt>
                <c:pt idx="126">
                  <c:v>645</c:v>
                </c:pt>
                <c:pt idx="127">
                  <c:v>646</c:v>
                </c:pt>
                <c:pt idx="128">
                  <c:v>645</c:v>
                </c:pt>
                <c:pt idx="129">
                  <c:v>645</c:v>
                </c:pt>
                <c:pt idx="130">
                  <c:v>644</c:v>
                </c:pt>
                <c:pt idx="131">
                  <c:v>645</c:v>
                </c:pt>
                <c:pt idx="132">
                  <c:v>647</c:v>
                </c:pt>
                <c:pt idx="133">
                  <c:v>645</c:v>
                </c:pt>
                <c:pt idx="134">
                  <c:v>646</c:v>
                </c:pt>
                <c:pt idx="135">
                  <c:v>646</c:v>
                </c:pt>
                <c:pt idx="136">
                  <c:v>645</c:v>
                </c:pt>
                <c:pt idx="137">
                  <c:v>645</c:v>
                </c:pt>
                <c:pt idx="138">
                  <c:v>643</c:v>
                </c:pt>
                <c:pt idx="139">
                  <c:v>643</c:v>
                </c:pt>
                <c:pt idx="140">
                  <c:v>638</c:v>
                </c:pt>
                <c:pt idx="141">
                  <c:v>642</c:v>
                </c:pt>
                <c:pt idx="142">
                  <c:v>641</c:v>
                </c:pt>
                <c:pt idx="143">
                  <c:v>637</c:v>
                </c:pt>
                <c:pt idx="144">
                  <c:v>638</c:v>
                </c:pt>
                <c:pt idx="145">
                  <c:v>638</c:v>
                </c:pt>
                <c:pt idx="146">
                  <c:v>637</c:v>
                </c:pt>
                <c:pt idx="147">
                  <c:v>637</c:v>
                </c:pt>
                <c:pt idx="148">
                  <c:v>630</c:v>
                </c:pt>
                <c:pt idx="149">
                  <c:v>635</c:v>
                </c:pt>
                <c:pt idx="150">
                  <c:v>633</c:v>
                </c:pt>
                <c:pt idx="151">
                  <c:v>630</c:v>
                </c:pt>
                <c:pt idx="152">
                  <c:v>631</c:v>
                </c:pt>
                <c:pt idx="153">
                  <c:v>631</c:v>
                </c:pt>
                <c:pt idx="154">
                  <c:v>633</c:v>
                </c:pt>
                <c:pt idx="155">
                  <c:v>631</c:v>
                </c:pt>
                <c:pt idx="156">
                  <c:v>628</c:v>
                </c:pt>
                <c:pt idx="157">
                  <c:v>631</c:v>
                </c:pt>
                <c:pt idx="158">
                  <c:v>630</c:v>
                </c:pt>
                <c:pt idx="159">
                  <c:v>627</c:v>
                </c:pt>
                <c:pt idx="160">
                  <c:v>621</c:v>
                </c:pt>
                <c:pt idx="161">
                  <c:v>626</c:v>
                </c:pt>
                <c:pt idx="162">
                  <c:v>623</c:v>
                </c:pt>
                <c:pt idx="163">
                  <c:v>622</c:v>
                </c:pt>
                <c:pt idx="164">
                  <c:v>622</c:v>
                </c:pt>
                <c:pt idx="165">
                  <c:v>623</c:v>
                </c:pt>
                <c:pt idx="166">
                  <c:v>623</c:v>
                </c:pt>
                <c:pt idx="167">
                  <c:v>623</c:v>
                </c:pt>
                <c:pt idx="168">
                  <c:v>624</c:v>
                </c:pt>
                <c:pt idx="169">
                  <c:v>622</c:v>
                </c:pt>
                <c:pt idx="170">
                  <c:v>621</c:v>
                </c:pt>
                <c:pt idx="171">
                  <c:v>613</c:v>
                </c:pt>
                <c:pt idx="172">
                  <c:v>618</c:v>
                </c:pt>
                <c:pt idx="173">
                  <c:v>616</c:v>
                </c:pt>
                <c:pt idx="174">
                  <c:v>614</c:v>
                </c:pt>
                <c:pt idx="175">
                  <c:v>613</c:v>
                </c:pt>
                <c:pt idx="176">
                  <c:v>615</c:v>
                </c:pt>
                <c:pt idx="177">
                  <c:v>617</c:v>
                </c:pt>
                <c:pt idx="178">
                  <c:v>614</c:v>
                </c:pt>
                <c:pt idx="179">
                  <c:v>615</c:v>
                </c:pt>
                <c:pt idx="180">
                  <c:v>613</c:v>
                </c:pt>
                <c:pt idx="181">
                  <c:v>610</c:v>
                </c:pt>
                <c:pt idx="182">
                  <c:v>614</c:v>
                </c:pt>
                <c:pt idx="183">
                  <c:v>612</c:v>
                </c:pt>
                <c:pt idx="184">
                  <c:v>612</c:v>
                </c:pt>
                <c:pt idx="185">
                  <c:v>608</c:v>
                </c:pt>
                <c:pt idx="186">
                  <c:v>600</c:v>
                </c:pt>
                <c:pt idx="187">
                  <c:v>609</c:v>
                </c:pt>
                <c:pt idx="188">
                  <c:v>605</c:v>
                </c:pt>
                <c:pt idx="189">
                  <c:v>601</c:v>
                </c:pt>
                <c:pt idx="190">
                  <c:v>600</c:v>
                </c:pt>
                <c:pt idx="191">
                  <c:v>599</c:v>
                </c:pt>
                <c:pt idx="192">
                  <c:v>601</c:v>
                </c:pt>
                <c:pt idx="193">
                  <c:v>600</c:v>
                </c:pt>
                <c:pt idx="194">
                  <c:v>597</c:v>
                </c:pt>
                <c:pt idx="195">
                  <c:v>588</c:v>
                </c:pt>
                <c:pt idx="196">
                  <c:v>597</c:v>
                </c:pt>
                <c:pt idx="197">
                  <c:v>592</c:v>
                </c:pt>
                <c:pt idx="198">
                  <c:v>589</c:v>
                </c:pt>
                <c:pt idx="199">
                  <c:v>588</c:v>
                </c:pt>
                <c:pt idx="200">
                  <c:v>591</c:v>
                </c:pt>
                <c:pt idx="201">
                  <c:v>589</c:v>
                </c:pt>
                <c:pt idx="202">
                  <c:v>589</c:v>
                </c:pt>
                <c:pt idx="203">
                  <c:v>589</c:v>
                </c:pt>
                <c:pt idx="204">
                  <c:v>589</c:v>
                </c:pt>
                <c:pt idx="205">
                  <c:v>589</c:v>
                </c:pt>
                <c:pt idx="206">
                  <c:v>580</c:v>
                </c:pt>
                <c:pt idx="207">
                  <c:v>588</c:v>
                </c:pt>
                <c:pt idx="208">
                  <c:v>585</c:v>
                </c:pt>
                <c:pt idx="209">
                  <c:v>581</c:v>
                </c:pt>
                <c:pt idx="210">
                  <c:v>580</c:v>
                </c:pt>
                <c:pt idx="211">
                  <c:v>581</c:v>
                </c:pt>
                <c:pt idx="212">
                  <c:v>580</c:v>
                </c:pt>
                <c:pt idx="213">
                  <c:v>575</c:v>
                </c:pt>
                <c:pt idx="214">
                  <c:v>579</c:v>
                </c:pt>
                <c:pt idx="215">
                  <c:v>575</c:v>
                </c:pt>
                <c:pt idx="216">
                  <c:v>572</c:v>
                </c:pt>
                <c:pt idx="217">
                  <c:v>573</c:v>
                </c:pt>
                <c:pt idx="218">
                  <c:v>569</c:v>
                </c:pt>
                <c:pt idx="219">
                  <c:v>574</c:v>
                </c:pt>
                <c:pt idx="220">
                  <c:v>572</c:v>
                </c:pt>
                <c:pt idx="221">
                  <c:v>571</c:v>
                </c:pt>
                <c:pt idx="222">
                  <c:v>569</c:v>
                </c:pt>
                <c:pt idx="223">
                  <c:v>571</c:v>
                </c:pt>
                <c:pt idx="224">
                  <c:v>569</c:v>
                </c:pt>
                <c:pt idx="225">
                  <c:v>559</c:v>
                </c:pt>
                <c:pt idx="226">
                  <c:v>565</c:v>
                </c:pt>
                <c:pt idx="227">
                  <c:v>558</c:v>
                </c:pt>
                <c:pt idx="228">
                  <c:v>554</c:v>
                </c:pt>
                <c:pt idx="229">
                  <c:v>559</c:v>
                </c:pt>
                <c:pt idx="230">
                  <c:v>558</c:v>
                </c:pt>
                <c:pt idx="231">
                  <c:v>556</c:v>
                </c:pt>
                <c:pt idx="232">
                  <c:v>556</c:v>
                </c:pt>
                <c:pt idx="233">
                  <c:v>556</c:v>
                </c:pt>
                <c:pt idx="234">
                  <c:v>555</c:v>
                </c:pt>
                <c:pt idx="235">
                  <c:v>555</c:v>
                </c:pt>
                <c:pt idx="236">
                  <c:v>555</c:v>
                </c:pt>
                <c:pt idx="237">
                  <c:v>555</c:v>
                </c:pt>
                <c:pt idx="238">
                  <c:v>557</c:v>
                </c:pt>
                <c:pt idx="239">
                  <c:v>555</c:v>
                </c:pt>
                <c:pt idx="240">
                  <c:v>555</c:v>
                </c:pt>
                <c:pt idx="241">
                  <c:v>556</c:v>
                </c:pt>
                <c:pt idx="242">
                  <c:v>557</c:v>
                </c:pt>
                <c:pt idx="243">
                  <c:v>556</c:v>
                </c:pt>
                <c:pt idx="244">
                  <c:v>556</c:v>
                </c:pt>
                <c:pt idx="245">
                  <c:v>556</c:v>
                </c:pt>
                <c:pt idx="246">
                  <c:v>554</c:v>
                </c:pt>
                <c:pt idx="247">
                  <c:v>549</c:v>
                </c:pt>
                <c:pt idx="248">
                  <c:v>556</c:v>
                </c:pt>
                <c:pt idx="249">
                  <c:v>555</c:v>
                </c:pt>
                <c:pt idx="250">
                  <c:v>553</c:v>
                </c:pt>
                <c:pt idx="251">
                  <c:v>549</c:v>
                </c:pt>
                <c:pt idx="252">
                  <c:v>545</c:v>
                </c:pt>
                <c:pt idx="253">
                  <c:v>551</c:v>
                </c:pt>
                <c:pt idx="254">
                  <c:v>549</c:v>
                </c:pt>
                <c:pt idx="255">
                  <c:v>547</c:v>
                </c:pt>
                <c:pt idx="256">
                  <c:v>545</c:v>
                </c:pt>
                <c:pt idx="257">
                  <c:v>546</c:v>
                </c:pt>
                <c:pt idx="258">
                  <c:v>547</c:v>
                </c:pt>
                <c:pt idx="259">
                  <c:v>547</c:v>
                </c:pt>
                <c:pt idx="260">
                  <c:v>549</c:v>
                </c:pt>
                <c:pt idx="261">
                  <c:v>548</c:v>
                </c:pt>
                <c:pt idx="262">
                  <c:v>548</c:v>
                </c:pt>
                <c:pt idx="263">
                  <c:v>548</c:v>
                </c:pt>
                <c:pt idx="264">
                  <c:v>548</c:v>
                </c:pt>
                <c:pt idx="265">
                  <c:v>546</c:v>
                </c:pt>
                <c:pt idx="266">
                  <c:v>549</c:v>
                </c:pt>
                <c:pt idx="267">
                  <c:v>547</c:v>
                </c:pt>
                <c:pt idx="268">
                  <c:v>547</c:v>
                </c:pt>
                <c:pt idx="269">
                  <c:v>545</c:v>
                </c:pt>
                <c:pt idx="270">
                  <c:v>546</c:v>
                </c:pt>
                <c:pt idx="271">
                  <c:v>547</c:v>
                </c:pt>
                <c:pt idx="272">
                  <c:v>546</c:v>
                </c:pt>
                <c:pt idx="273">
                  <c:v>545</c:v>
                </c:pt>
                <c:pt idx="274">
                  <c:v>546</c:v>
                </c:pt>
                <c:pt idx="275">
                  <c:v>547</c:v>
                </c:pt>
                <c:pt idx="276">
                  <c:v>547</c:v>
                </c:pt>
                <c:pt idx="277">
                  <c:v>545</c:v>
                </c:pt>
                <c:pt idx="278">
                  <c:v>547</c:v>
                </c:pt>
                <c:pt idx="279">
                  <c:v>545</c:v>
                </c:pt>
                <c:pt idx="280">
                  <c:v>546</c:v>
                </c:pt>
                <c:pt idx="281">
                  <c:v>545</c:v>
                </c:pt>
                <c:pt idx="282">
                  <c:v>544</c:v>
                </c:pt>
                <c:pt idx="283">
                  <c:v>546</c:v>
                </c:pt>
                <c:pt idx="284">
                  <c:v>546</c:v>
                </c:pt>
                <c:pt idx="285">
                  <c:v>547</c:v>
                </c:pt>
                <c:pt idx="286">
                  <c:v>544</c:v>
                </c:pt>
                <c:pt idx="287">
                  <c:v>544</c:v>
                </c:pt>
                <c:pt idx="288">
                  <c:v>540</c:v>
                </c:pt>
                <c:pt idx="289">
                  <c:v>543</c:v>
                </c:pt>
                <c:pt idx="290">
                  <c:v>543</c:v>
                </c:pt>
                <c:pt idx="291">
                  <c:v>540</c:v>
                </c:pt>
                <c:pt idx="292">
                  <c:v>534</c:v>
                </c:pt>
                <c:pt idx="293">
                  <c:v>541</c:v>
                </c:pt>
                <c:pt idx="294">
                  <c:v>536</c:v>
                </c:pt>
                <c:pt idx="295">
                  <c:v>536</c:v>
                </c:pt>
                <c:pt idx="296">
                  <c:v>535</c:v>
                </c:pt>
                <c:pt idx="297">
                  <c:v>534</c:v>
                </c:pt>
                <c:pt idx="298">
                  <c:v>538</c:v>
                </c:pt>
                <c:pt idx="299">
                  <c:v>534</c:v>
                </c:pt>
                <c:pt idx="300">
                  <c:v>535</c:v>
                </c:pt>
                <c:pt idx="301">
                  <c:v>535</c:v>
                </c:pt>
                <c:pt idx="302">
                  <c:v>536</c:v>
                </c:pt>
                <c:pt idx="303">
                  <c:v>536</c:v>
                </c:pt>
                <c:pt idx="304">
                  <c:v>533</c:v>
                </c:pt>
                <c:pt idx="305">
                  <c:v>532</c:v>
                </c:pt>
                <c:pt idx="306">
                  <c:v>536</c:v>
                </c:pt>
                <c:pt idx="307">
                  <c:v>534</c:v>
                </c:pt>
                <c:pt idx="308">
                  <c:v>533</c:v>
                </c:pt>
                <c:pt idx="309">
                  <c:v>528</c:v>
                </c:pt>
                <c:pt idx="310">
                  <c:v>533</c:v>
                </c:pt>
                <c:pt idx="311">
                  <c:v>532</c:v>
                </c:pt>
                <c:pt idx="312">
                  <c:v>529</c:v>
                </c:pt>
                <c:pt idx="313">
                  <c:v>527</c:v>
                </c:pt>
                <c:pt idx="314">
                  <c:v>521</c:v>
                </c:pt>
                <c:pt idx="315">
                  <c:v>528</c:v>
                </c:pt>
                <c:pt idx="316">
                  <c:v>525</c:v>
                </c:pt>
                <c:pt idx="317">
                  <c:v>523</c:v>
                </c:pt>
                <c:pt idx="318">
                  <c:v>522</c:v>
                </c:pt>
                <c:pt idx="319">
                  <c:v>521</c:v>
                </c:pt>
                <c:pt idx="320">
                  <c:v>523</c:v>
                </c:pt>
                <c:pt idx="321">
                  <c:v>524</c:v>
                </c:pt>
                <c:pt idx="322">
                  <c:v>522</c:v>
                </c:pt>
                <c:pt idx="323">
                  <c:v>523</c:v>
                </c:pt>
                <c:pt idx="324">
                  <c:v>524</c:v>
                </c:pt>
                <c:pt idx="325">
                  <c:v>524</c:v>
                </c:pt>
                <c:pt idx="326">
                  <c:v>523</c:v>
                </c:pt>
                <c:pt idx="327">
                  <c:v>525</c:v>
                </c:pt>
                <c:pt idx="328">
                  <c:v>523</c:v>
                </c:pt>
                <c:pt idx="329">
                  <c:v>521</c:v>
                </c:pt>
                <c:pt idx="330">
                  <c:v>522</c:v>
                </c:pt>
                <c:pt idx="331">
                  <c:v>524</c:v>
                </c:pt>
                <c:pt idx="332">
                  <c:v>523</c:v>
                </c:pt>
                <c:pt idx="333">
                  <c:v>522</c:v>
                </c:pt>
                <c:pt idx="334">
                  <c:v>522</c:v>
                </c:pt>
                <c:pt idx="335">
                  <c:v>520</c:v>
                </c:pt>
                <c:pt idx="336">
                  <c:v>524</c:v>
                </c:pt>
                <c:pt idx="337">
                  <c:v>523</c:v>
                </c:pt>
                <c:pt idx="338">
                  <c:v>523</c:v>
                </c:pt>
                <c:pt idx="339">
                  <c:v>521</c:v>
                </c:pt>
                <c:pt idx="340">
                  <c:v>523</c:v>
                </c:pt>
                <c:pt idx="341">
                  <c:v>524</c:v>
                </c:pt>
                <c:pt idx="342">
                  <c:v>521</c:v>
                </c:pt>
                <c:pt idx="343">
                  <c:v>521</c:v>
                </c:pt>
                <c:pt idx="344">
                  <c:v>523</c:v>
                </c:pt>
                <c:pt idx="345">
                  <c:v>522</c:v>
                </c:pt>
                <c:pt idx="346">
                  <c:v>521</c:v>
                </c:pt>
                <c:pt idx="347">
                  <c:v>520</c:v>
                </c:pt>
                <c:pt idx="348">
                  <c:v>522</c:v>
                </c:pt>
                <c:pt idx="349">
                  <c:v>523</c:v>
                </c:pt>
                <c:pt idx="350">
                  <c:v>522</c:v>
                </c:pt>
                <c:pt idx="351">
                  <c:v>521</c:v>
                </c:pt>
                <c:pt idx="352">
                  <c:v>522</c:v>
                </c:pt>
                <c:pt idx="353">
                  <c:v>521</c:v>
                </c:pt>
                <c:pt idx="354">
                  <c:v>522</c:v>
                </c:pt>
                <c:pt idx="355">
                  <c:v>520</c:v>
                </c:pt>
                <c:pt idx="356">
                  <c:v>521</c:v>
                </c:pt>
                <c:pt idx="357">
                  <c:v>520</c:v>
                </c:pt>
                <c:pt idx="358">
                  <c:v>517</c:v>
                </c:pt>
                <c:pt idx="359">
                  <c:v>520</c:v>
                </c:pt>
                <c:pt idx="360">
                  <c:v>509</c:v>
                </c:pt>
                <c:pt idx="361">
                  <c:v>517</c:v>
                </c:pt>
                <c:pt idx="362">
                  <c:v>514</c:v>
                </c:pt>
                <c:pt idx="363">
                  <c:v>513</c:v>
                </c:pt>
                <c:pt idx="364">
                  <c:v>514</c:v>
                </c:pt>
                <c:pt idx="365">
                  <c:v>511</c:v>
                </c:pt>
                <c:pt idx="366">
                  <c:v>511</c:v>
                </c:pt>
                <c:pt idx="367">
                  <c:v>509</c:v>
                </c:pt>
                <c:pt idx="368">
                  <c:v>505</c:v>
                </c:pt>
                <c:pt idx="369">
                  <c:v>509</c:v>
                </c:pt>
                <c:pt idx="370">
                  <c:v>506</c:v>
                </c:pt>
                <c:pt idx="371">
                  <c:v>506</c:v>
                </c:pt>
                <c:pt idx="372">
                  <c:v>508</c:v>
                </c:pt>
                <c:pt idx="373">
                  <c:v>505</c:v>
                </c:pt>
                <c:pt idx="374">
                  <c:v>506</c:v>
                </c:pt>
                <c:pt idx="375">
                  <c:v>508</c:v>
                </c:pt>
                <c:pt idx="376">
                  <c:v>504</c:v>
                </c:pt>
                <c:pt idx="377">
                  <c:v>496</c:v>
                </c:pt>
                <c:pt idx="378">
                  <c:v>502</c:v>
                </c:pt>
                <c:pt idx="379">
                  <c:v>492</c:v>
                </c:pt>
                <c:pt idx="380">
                  <c:v>499</c:v>
                </c:pt>
                <c:pt idx="381">
                  <c:v>495</c:v>
                </c:pt>
                <c:pt idx="382">
                  <c:v>494</c:v>
                </c:pt>
                <c:pt idx="383">
                  <c:v>493</c:v>
                </c:pt>
                <c:pt idx="384">
                  <c:v>493</c:v>
                </c:pt>
                <c:pt idx="385">
                  <c:v>495</c:v>
                </c:pt>
                <c:pt idx="386">
                  <c:v>494</c:v>
                </c:pt>
                <c:pt idx="387">
                  <c:v>494</c:v>
                </c:pt>
                <c:pt idx="388">
                  <c:v>492</c:v>
                </c:pt>
                <c:pt idx="389">
                  <c:v>489</c:v>
                </c:pt>
                <c:pt idx="390">
                  <c:v>495</c:v>
                </c:pt>
                <c:pt idx="391">
                  <c:v>493</c:v>
                </c:pt>
                <c:pt idx="392">
                  <c:v>492</c:v>
                </c:pt>
                <c:pt idx="393">
                  <c:v>492</c:v>
                </c:pt>
                <c:pt idx="394">
                  <c:v>490</c:v>
                </c:pt>
                <c:pt idx="395">
                  <c:v>492</c:v>
                </c:pt>
                <c:pt idx="396">
                  <c:v>489</c:v>
                </c:pt>
                <c:pt idx="397">
                  <c:v>490</c:v>
                </c:pt>
                <c:pt idx="398">
                  <c:v>490</c:v>
                </c:pt>
                <c:pt idx="399">
                  <c:v>490</c:v>
                </c:pt>
                <c:pt idx="400">
                  <c:v>493</c:v>
                </c:pt>
                <c:pt idx="401">
                  <c:v>489</c:v>
                </c:pt>
                <c:pt idx="402">
                  <c:v>491</c:v>
                </c:pt>
                <c:pt idx="403">
                  <c:v>490</c:v>
                </c:pt>
                <c:pt idx="404">
                  <c:v>490</c:v>
                </c:pt>
                <c:pt idx="405">
                  <c:v>491</c:v>
                </c:pt>
                <c:pt idx="406">
                  <c:v>491</c:v>
                </c:pt>
                <c:pt idx="407">
                  <c:v>489</c:v>
                </c:pt>
                <c:pt idx="408">
                  <c:v>489</c:v>
                </c:pt>
                <c:pt idx="409">
                  <c:v>490</c:v>
                </c:pt>
                <c:pt idx="410">
                  <c:v>491</c:v>
                </c:pt>
                <c:pt idx="411">
                  <c:v>490</c:v>
                </c:pt>
                <c:pt idx="412">
                  <c:v>491</c:v>
                </c:pt>
                <c:pt idx="413">
                  <c:v>493</c:v>
                </c:pt>
                <c:pt idx="414">
                  <c:v>492</c:v>
                </c:pt>
                <c:pt idx="415">
                  <c:v>489</c:v>
                </c:pt>
                <c:pt idx="416">
                  <c:v>486</c:v>
                </c:pt>
                <c:pt idx="417">
                  <c:v>491</c:v>
                </c:pt>
                <c:pt idx="418">
                  <c:v>489</c:v>
                </c:pt>
                <c:pt idx="419">
                  <c:v>487</c:v>
                </c:pt>
                <c:pt idx="420">
                  <c:v>487</c:v>
                </c:pt>
                <c:pt idx="421">
                  <c:v>488</c:v>
                </c:pt>
                <c:pt idx="422">
                  <c:v>488</c:v>
                </c:pt>
                <c:pt idx="423">
                  <c:v>488</c:v>
                </c:pt>
                <c:pt idx="424">
                  <c:v>488</c:v>
                </c:pt>
                <c:pt idx="425">
                  <c:v>488</c:v>
                </c:pt>
                <c:pt idx="426">
                  <c:v>487</c:v>
                </c:pt>
                <c:pt idx="427">
                  <c:v>489</c:v>
                </c:pt>
                <c:pt idx="428">
                  <c:v>489</c:v>
                </c:pt>
                <c:pt idx="429">
                  <c:v>488</c:v>
                </c:pt>
                <c:pt idx="430">
                  <c:v>488</c:v>
                </c:pt>
                <c:pt idx="431">
                  <c:v>487</c:v>
                </c:pt>
                <c:pt idx="432">
                  <c:v>487</c:v>
                </c:pt>
                <c:pt idx="433">
                  <c:v>485</c:v>
                </c:pt>
                <c:pt idx="434">
                  <c:v>480</c:v>
                </c:pt>
                <c:pt idx="435">
                  <c:v>487</c:v>
                </c:pt>
                <c:pt idx="436">
                  <c:v>483</c:v>
                </c:pt>
                <c:pt idx="437">
                  <c:v>483</c:v>
                </c:pt>
                <c:pt idx="438">
                  <c:v>482</c:v>
                </c:pt>
                <c:pt idx="439">
                  <c:v>481</c:v>
                </c:pt>
                <c:pt idx="440">
                  <c:v>481</c:v>
                </c:pt>
                <c:pt idx="441">
                  <c:v>483</c:v>
                </c:pt>
                <c:pt idx="442">
                  <c:v>481</c:v>
                </c:pt>
                <c:pt idx="443">
                  <c:v>483</c:v>
                </c:pt>
                <c:pt idx="444">
                  <c:v>482</c:v>
                </c:pt>
                <c:pt idx="445">
                  <c:v>482</c:v>
                </c:pt>
                <c:pt idx="446">
                  <c:v>483</c:v>
                </c:pt>
                <c:pt idx="447">
                  <c:v>483</c:v>
                </c:pt>
                <c:pt idx="448">
                  <c:v>484</c:v>
                </c:pt>
                <c:pt idx="449">
                  <c:v>482</c:v>
                </c:pt>
                <c:pt idx="450">
                  <c:v>478</c:v>
                </c:pt>
                <c:pt idx="451">
                  <c:v>483</c:v>
                </c:pt>
                <c:pt idx="452">
                  <c:v>481</c:v>
                </c:pt>
                <c:pt idx="453">
                  <c:v>481</c:v>
                </c:pt>
                <c:pt idx="454">
                  <c:v>480</c:v>
                </c:pt>
                <c:pt idx="455">
                  <c:v>480</c:v>
                </c:pt>
                <c:pt idx="456">
                  <c:v>481</c:v>
                </c:pt>
                <c:pt idx="457">
                  <c:v>481</c:v>
                </c:pt>
                <c:pt idx="458">
                  <c:v>480</c:v>
                </c:pt>
                <c:pt idx="459">
                  <c:v>479</c:v>
                </c:pt>
                <c:pt idx="460">
                  <c:v>480</c:v>
                </c:pt>
                <c:pt idx="461">
                  <c:v>481</c:v>
                </c:pt>
                <c:pt idx="462">
                  <c:v>479</c:v>
                </c:pt>
                <c:pt idx="463">
                  <c:v>481</c:v>
                </c:pt>
                <c:pt idx="464">
                  <c:v>480</c:v>
                </c:pt>
                <c:pt idx="465">
                  <c:v>480</c:v>
                </c:pt>
                <c:pt idx="466">
                  <c:v>481</c:v>
                </c:pt>
                <c:pt idx="467">
                  <c:v>481</c:v>
                </c:pt>
                <c:pt idx="468">
                  <c:v>480</c:v>
                </c:pt>
                <c:pt idx="469">
                  <c:v>479</c:v>
                </c:pt>
                <c:pt idx="470">
                  <c:v>480</c:v>
                </c:pt>
                <c:pt idx="471">
                  <c:v>481</c:v>
                </c:pt>
                <c:pt idx="472">
                  <c:v>479</c:v>
                </c:pt>
                <c:pt idx="473">
                  <c:v>479</c:v>
                </c:pt>
                <c:pt idx="474">
                  <c:v>477</c:v>
                </c:pt>
                <c:pt idx="475">
                  <c:v>480</c:v>
                </c:pt>
                <c:pt idx="476">
                  <c:v>479</c:v>
                </c:pt>
                <c:pt idx="477">
                  <c:v>480</c:v>
                </c:pt>
                <c:pt idx="478">
                  <c:v>479</c:v>
                </c:pt>
                <c:pt idx="479">
                  <c:v>479</c:v>
                </c:pt>
                <c:pt idx="480">
                  <c:v>478</c:v>
                </c:pt>
                <c:pt idx="481">
                  <c:v>479</c:v>
                </c:pt>
                <c:pt idx="482">
                  <c:v>479</c:v>
                </c:pt>
                <c:pt idx="483">
                  <c:v>478</c:v>
                </c:pt>
                <c:pt idx="484">
                  <c:v>480</c:v>
                </c:pt>
                <c:pt idx="485">
                  <c:v>479</c:v>
                </c:pt>
                <c:pt idx="486">
                  <c:v>477</c:v>
                </c:pt>
                <c:pt idx="487">
                  <c:v>480</c:v>
                </c:pt>
                <c:pt idx="488">
                  <c:v>480</c:v>
                </c:pt>
                <c:pt idx="489">
                  <c:v>480</c:v>
                </c:pt>
                <c:pt idx="490">
                  <c:v>479</c:v>
                </c:pt>
                <c:pt idx="491">
                  <c:v>478</c:v>
                </c:pt>
                <c:pt idx="492">
                  <c:v>480</c:v>
                </c:pt>
                <c:pt idx="493">
                  <c:v>480</c:v>
                </c:pt>
                <c:pt idx="494">
                  <c:v>477</c:v>
                </c:pt>
                <c:pt idx="495">
                  <c:v>472</c:v>
                </c:pt>
                <c:pt idx="496">
                  <c:v>476</c:v>
                </c:pt>
                <c:pt idx="497">
                  <c:v>476</c:v>
                </c:pt>
                <c:pt idx="498">
                  <c:v>474</c:v>
                </c:pt>
                <c:pt idx="499">
                  <c:v>472</c:v>
                </c:pt>
                <c:pt idx="500">
                  <c:v>471</c:v>
                </c:pt>
                <c:pt idx="501">
                  <c:v>473</c:v>
                </c:pt>
                <c:pt idx="502">
                  <c:v>472</c:v>
                </c:pt>
                <c:pt idx="503">
                  <c:v>474</c:v>
                </c:pt>
                <c:pt idx="504">
                  <c:v>474</c:v>
                </c:pt>
                <c:pt idx="505">
                  <c:v>473</c:v>
                </c:pt>
                <c:pt idx="506">
                  <c:v>475</c:v>
                </c:pt>
                <c:pt idx="507">
                  <c:v>474</c:v>
                </c:pt>
                <c:pt idx="508">
                  <c:v>472</c:v>
                </c:pt>
                <c:pt idx="509">
                  <c:v>473</c:v>
                </c:pt>
                <c:pt idx="510">
                  <c:v>472</c:v>
                </c:pt>
                <c:pt idx="511">
                  <c:v>473</c:v>
                </c:pt>
                <c:pt idx="512">
                  <c:v>473</c:v>
                </c:pt>
                <c:pt idx="513">
                  <c:v>474</c:v>
                </c:pt>
                <c:pt idx="514">
                  <c:v>473</c:v>
                </c:pt>
                <c:pt idx="515">
                  <c:v>475</c:v>
                </c:pt>
                <c:pt idx="516">
                  <c:v>472</c:v>
                </c:pt>
                <c:pt idx="517">
                  <c:v>473</c:v>
                </c:pt>
                <c:pt idx="518">
                  <c:v>472</c:v>
                </c:pt>
                <c:pt idx="519">
                  <c:v>474</c:v>
                </c:pt>
                <c:pt idx="520">
                  <c:v>471</c:v>
                </c:pt>
                <c:pt idx="521">
                  <c:v>466</c:v>
                </c:pt>
                <c:pt idx="522">
                  <c:v>472</c:v>
                </c:pt>
                <c:pt idx="523">
                  <c:v>470</c:v>
                </c:pt>
                <c:pt idx="524">
                  <c:v>463</c:v>
                </c:pt>
                <c:pt idx="525">
                  <c:v>469</c:v>
                </c:pt>
                <c:pt idx="526">
                  <c:v>466</c:v>
                </c:pt>
                <c:pt idx="527">
                  <c:v>464</c:v>
                </c:pt>
                <c:pt idx="528">
                  <c:v>464</c:v>
                </c:pt>
                <c:pt idx="529">
                  <c:v>466</c:v>
                </c:pt>
                <c:pt idx="530">
                  <c:v>464</c:v>
                </c:pt>
                <c:pt idx="531">
                  <c:v>465</c:v>
                </c:pt>
                <c:pt idx="532">
                  <c:v>466</c:v>
                </c:pt>
                <c:pt idx="533">
                  <c:v>463</c:v>
                </c:pt>
                <c:pt idx="534">
                  <c:v>465</c:v>
                </c:pt>
                <c:pt idx="535">
                  <c:v>465</c:v>
                </c:pt>
                <c:pt idx="536">
                  <c:v>466</c:v>
                </c:pt>
                <c:pt idx="537">
                  <c:v>465</c:v>
                </c:pt>
                <c:pt idx="538">
                  <c:v>464</c:v>
                </c:pt>
                <c:pt idx="539">
                  <c:v>464</c:v>
                </c:pt>
                <c:pt idx="540">
                  <c:v>465</c:v>
                </c:pt>
                <c:pt idx="541">
                  <c:v>466</c:v>
                </c:pt>
                <c:pt idx="542">
                  <c:v>465</c:v>
                </c:pt>
                <c:pt idx="543">
                  <c:v>465</c:v>
                </c:pt>
                <c:pt idx="544">
                  <c:v>466</c:v>
                </c:pt>
                <c:pt idx="545">
                  <c:v>463</c:v>
                </c:pt>
                <c:pt idx="546">
                  <c:v>466</c:v>
                </c:pt>
                <c:pt idx="547">
                  <c:v>466</c:v>
                </c:pt>
                <c:pt idx="548">
                  <c:v>466</c:v>
                </c:pt>
                <c:pt idx="549">
                  <c:v>465</c:v>
                </c:pt>
                <c:pt idx="550">
                  <c:v>464</c:v>
                </c:pt>
                <c:pt idx="551">
                  <c:v>464</c:v>
                </c:pt>
                <c:pt idx="552">
                  <c:v>465</c:v>
                </c:pt>
                <c:pt idx="553">
                  <c:v>464</c:v>
                </c:pt>
                <c:pt idx="554">
                  <c:v>462</c:v>
                </c:pt>
                <c:pt idx="555">
                  <c:v>465</c:v>
                </c:pt>
                <c:pt idx="556">
                  <c:v>465</c:v>
                </c:pt>
                <c:pt idx="557">
                  <c:v>463</c:v>
                </c:pt>
                <c:pt idx="558">
                  <c:v>465</c:v>
                </c:pt>
                <c:pt idx="559">
                  <c:v>465</c:v>
                </c:pt>
                <c:pt idx="560">
                  <c:v>462</c:v>
                </c:pt>
                <c:pt idx="561">
                  <c:v>459</c:v>
                </c:pt>
                <c:pt idx="562">
                  <c:v>462</c:v>
                </c:pt>
                <c:pt idx="563">
                  <c:v>461</c:v>
                </c:pt>
                <c:pt idx="564">
                  <c:v>460</c:v>
                </c:pt>
                <c:pt idx="565">
                  <c:v>461</c:v>
                </c:pt>
                <c:pt idx="566">
                  <c:v>460</c:v>
                </c:pt>
                <c:pt idx="567">
                  <c:v>461</c:v>
                </c:pt>
                <c:pt idx="568">
                  <c:v>461</c:v>
                </c:pt>
                <c:pt idx="569">
                  <c:v>461</c:v>
                </c:pt>
                <c:pt idx="570">
                  <c:v>461</c:v>
                </c:pt>
                <c:pt idx="571">
                  <c:v>460</c:v>
                </c:pt>
                <c:pt idx="572">
                  <c:v>462</c:v>
                </c:pt>
                <c:pt idx="573">
                  <c:v>462</c:v>
                </c:pt>
                <c:pt idx="574">
                  <c:v>460</c:v>
                </c:pt>
                <c:pt idx="575">
                  <c:v>462</c:v>
                </c:pt>
                <c:pt idx="576">
                  <c:v>460</c:v>
                </c:pt>
                <c:pt idx="577">
                  <c:v>459</c:v>
                </c:pt>
                <c:pt idx="578">
                  <c:v>461</c:v>
                </c:pt>
                <c:pt idx="579">
                  <c:v>462</c:v>
                </c:pt>
                <c:pt idx="580">
                  <c:v>460</c:v>
                </c:pt>
                <c:pt idx="581">
                  <c:v>461</c:v>
                </c:pt>
                <c:pt idx="582">
                  <c:v>461</c:v>
                </c:pt>
                <c:pt idx="583">
                  <c:v>460</c:v>
                </c:pt>
                <c:pt idx="584">
                  <c:v>461</c:v>
                </c:pt>
                <c:pt idx="585">
                  <c:v>459</c:v>
                </c:pt>
                <c:pt idx="586">
                  <c:v>455</c:v>
                </c:pt>
                <c:pt idx="587">
                  <c:v>461</c:v>
                </c:pt>
                <c:pt idx="588">
                  <c:v>459</c:v>
                </c:pt>
                <c:pt idx="589">
                  <c:v>457</c:v>
                </c:pt>
                <c:pt idx="590">
                  <c:v>458</c:v>
                </c:pt>
                <c:pt idx="591">
                  <c:v>457</c:v>
                </c:pt>
                <c:pt idx="592">
                  <c:v>459</c:v>
                </c:pt>
                <c:pt idx="593">
                  <c:v>458</c:v>
                </c:pt>
                <c:pt idx="594">
                  <c:v>458</c:v>
                </c:pt>
                <c:pt idx="595">
                  <c:v>458</c:v>
                </c:pt>
                <c:pt idx="596">
                  <c:v>457</c:v>
                </c:pt>
                <c:pt idx="597">
                  <c:v>458</c:v>
                </c:pt>
                <c:pt idx="598">
                  <c:v>458</c:v>
                </c:pt>
                <c:pt idx="599">
                  <c:v>458</c:v>
                </c:pt>
                <c:pt idx="600">
                  <c:v>456</c:v>
                </c:pt>
                <c:pt idx="601">
                  <c:v>457</c:v>
                </c:pt>
                <c:pt idx="602">
                  <c:v>458</c:v>
                </c:pt>
                <c:pt idx="603">
                  <c:v>456</c:v>
                </c:pt>
                <c:pt idx="604">
                  <c:v>455</c:v>
                </c:pt>
                <c:pt idx="605">
                  <c:v>451</c:v>
                </c:pt>
                <c:pt idx="606">
                  <c:v>457</c:v>
                </c:pt>
                <c:pt idx="607">
                  <c:v>455</c:v>
                </c:pt>
                <c:pt idx="608">
                  <c:v>454</c:v>
                </c:pt>
                <c:pt idx="609">
                  <c:v>454</c:v>
                </c:pt>
                <c:pt idx="610">
                  <c:v>453</c:v>
                </c:pt>
                <c:pt idx="611">
                  <c:v>452</c:v>
                </c:pt>
                <c:pt idx="612">
                  <c:v>453</c:v>
                </c:pt>
                <c:pt idx="613">
                  <c:v>454</c:v>
                </c:pt>
                <c:pt idx="614">
                  <c:v>453</c:v>
                </c:pt>
                <c:pt idx="615">
                  <c:v>452</c:v>
                </c:pt>
                <c:pt idx="616">
                  <c:v>453</c:v>
                </c:pt>
                <c:pt idx="617">
                  <c:v>452</c:v>
                </c:pt>
                <c:pt idx="618">
                  <c:v>451</c:v>
                </c:pt>
                <c:pt idx="619">
                  <c:v>445</c:v>
                </c:pt>
                <c:pt idx="620">
                  <c:v>451</c:v>
                </c:pt>
                <c:pt idx="621">
                  <c:v>450</c:v>
                </c:pt>
                <c:pt idx="622">
                  <c:v>448</c:v>
                </c:pt>
                <c:pt idx="623">
                  <c:v>446</c:v>
                </c:pt>
                <c:pt idx="624">
                  <c:v>446</c:v>
                </c:pt>
                <c:pt idx="625">
                  <c:v>446</c:v>
                </c:pt>
                <c:pt idx="626">
                  <c:v>445</c:v>
                </c:pt>
                <c:pt idx="627">
                  <c:v>437</c:v>
                </c:pt>
                <c:pt idx="628">
                  <c:v>445</c:v>
                </c:pt>
                <c:pt idx="629">
                  <c:v>440</c:v>
                </c:pt>
                <c:pt idx="630">
                  <c:v>440</c:v>
                </c:pt>
                <c:pt idx="631">
                  <c:v>439</c:v>
                </c:pt>
                <c:pt idx="632">
                  <c:v>441</c:v>
                </c:pt>
                <c:pt idx="633">
                  <c:v>441</c:v>
                </c:pt>
                <c:pt idx="634">
                  <c:v>437</c:v>
                </c:pt>
                <c:pt idx="635">
                  <c:v>434</c:v>
                </c:pt>
                <c:pt idx="636">
                  <c:v>439</c:v>
                </c:pt>
                <c:pt idx="637">
                  <c:v>437</c:v>
                </c:pt>
                <c:pt idx="638">
                  <c:v>435</c:v>
                </c:pt>
                <c:pt idx="639">
                  <c:v>435</c:v>
                </c:pt>
                <c:pt idx="640">
                  <c:v>436</c:v>
                </c:pt>
                <c:pt idx="641">
                  <c:v>438</c:v>
                </c:pt>
                <c:pt idx="642">
                  <c:v>435</c:v>
                </c:pt>
                <c:pt idx="643">
                  <c:v>438</c:v>
                </c:pt>
                <c:pt idx="644">
                  <c:v>436</c:v>
                </c:pt>
                <c:pt idx="645">
                  <c:v>435</c:v>
                </c:pt>
                <c:pt idx="646">
                  <c:v>435</c:v>
                </c:pt>
                <c:pt idx="647">
                  <c:v>434</c:v>
                </c:pt>
                <c:pt idx="648">
                  <c:v>437</c:v>
                </c:pt>
                <c:pt idx="649">
                  <c:v>435</c:v>
                </c:pt>
                <c:pt idx="650">
                  <c:v>437</c:v>
                </c:pt>
                <c:pt idx="651">
                  <c:v>439</c:v>
                </c:pt>
                <c:pt idx="652">
                  <c:v>437</c:v>
                </c:pt>
                <c:pt idx="653">
                  <c:v>436</c:v>
                </c:pt>
                <c:pt idx="654">
                  <c:v>435</c:v>
                </c:pt>
                <c:pt idx="655">
                  <c:v>436</c:v>
                </c:pt>
                <c:pt idx="656">
                  <c:v>436</c:v>
                </c:pt>
                <c:pt idx="657">
                  <c:v>435</c:v>
                </c:pt>
                <c:pt idx="658">
                  <c:v>436</c:v>
                </c:pt>
                <c:pt idx="659">
                  <c:v>436</c:v>
                </c:pt>
                <c:pt idx="660">
                  <c:v>437</c:v>
                </c:pt>
                <c:pt idx="661">
                  <c:v>437</c:v>
                </c:pt>
                <c:pt idx="662">
                  <c:v>437</c:v>
                </c:pt>
                <c:pt idx="663">
                  <c:v>437</c:v>
                </c:pt>
                <c:pt idx="664">
                  <c:v>437</c:v>
                </c:pt>
                <c:pt idx="665">
                  <c:v>436</c:v>
                </c:pt>
                <c:pt idx="666">
                  <c:v>436</c:v>
                </c:pt>
                <c:pt idx="667">
                  <c:v>436</c:v>
                </c:pt>
                <c:pt idx="668">
                  <c:v>436</c:v>
                </c:pt>
                <c:pt idx="669">
                  <c:v>437</c:v>
                </c:pt>
                <c:pt idx="670">
                  <c:v>436</c:v>
                </c:pt>
                <c:pt idx="671">
                  <c:v>434</c:v>
                </c:pt>
                <c:pt idx="672">
                  <c:v>437</c:v>
                </c:pt>
                <c:pt idx="673">
                  <c:v>435</c:v>
                </c:pt>
                <c:pt idx="674">
                  <c:v>438</c:v>
                </c:pt>
                <c:pt idx="675">
                  <c:v>435</c:v>
                </c:pt>
                <c:pt idx="676">
                  <c:v>439</c:v>
                </c:pt>
                <c:pt idx="677">
                  <c:v>436</c:v>
                </c:pt>
                <c:pt idx="678">
                  <c:v>439</c:v>
                </c:pt>
                <c:pt idx="679">
                  <c:v>437</c:v>
                </c:pt>
                <c:pt idx="680">
                  <c:v>437</c:v>
                </c:pt>
                <c:pt idx="681">
                  <c:v>437</c:v>
                </c:pt>
                <c:pt idx="682">
                  <c:v>437</c:v>
                </c:pt>
                <c:pt idx="683">
                  <c:v>436</c:v>
                </c:pt>
                <c:pt idx="684">
                  <c:v>435</c:v>
                </c:pt>
                <c:pt idx="685">
                  <c:v>438</c:v>
                </c:pt>
                <c:pt idx="686">
                  <c:v>434</c:v>
                </c:pt>
                <c:pt idx="687">
                  <c:v>429</c:v>
                </c:pt>
                <c:pt idx="688">
                  <c:v>435</c:v>
                </c:pt>
                <c:pt idx="689">
                  <c:v>431</c:v>
                </c:pt>
                <c:pt idx="690">
                  <c:v>431</c:v>
                </c:pt>
                <c:pt idx="691">
                  <c:v>431</c:v>
                </c:pt>
                <c:pt idx="692">
                  <c:v>429</c:v>
                </c:pt>
                <c:pt idx="693">
                  <c:v>432</c:v>
                </c:pt>
                <c:pt idx="694">
                  <c:v>431</c:v>
                </c:pt>
                <c:pt idx="695">
                  <c:v>431</c:v>
                </c:pt>
                <c:pt idx="696">
                  <c:v>431</c:v>
                </c:pt>
                <c:pt idx="697">
                  <c:v>431</c:v>
                </c:pt>
                <c:pt idx="698">
                  <c:v>430</c:v>
                </c:pt>
                <c:pt idx="699">
                  <c:v>431</c:v>
                </c:pt>
                <c:pt idx="700">
                  <c:v>431</c:v>
                </c:pt>
                <c:pt idx="701">
                  <c:v>430</c:v>
                </c:pt>
                <c:pt idx="702">
                  <c:v>431</c:v>
                </c:pt>
                <c:pt idx="703">
                  <c:v>430</c:v>
                </c:pt>
                <c:pt idx="704">
                  <c:v>429</c:v>
                </c:pt>
                <c:pt idx="705">
                  <c:v>430</c:v>
                </c:pt>
                <c:pt idx="706">
                  <c:v>430</c:v>
                </c:pt>
                <c:pt idx="707">
                  <c:v>432</c:v>
                </c:pt>
                <c:pt idx="708">
                  <c:v>432</c:v>
                </c:pt>
                <c:pt idx="709">
                  <c:v>428</c:v>
                </c:pt>
                <c:pt idx="710">
                  <c:v>423</c:v>
                </c:pt>
                <c:pt idx="711">
                  <c:v>430</c:v>
                </c:pt>
                <c:pt idx="712">
                  <c:v>428</c:v>
                </c:pt>
                <c:pt idx="713">
                  <c:v>424</c:v>
                </c:pt>
                <c:pt idx="714">
                  <c:v>427</c:v>
                </c:pt>
                <c:pt idx="715">
                  <c:v>426</c:v>
                </c:pt>
                <c:pt idx="716">
                  <c:v>425</c:v>
                </c:pt>
                <c:pt idx="717">
                  <c:v>426</c:v>
                </c:pt>
                <c:pt idx="718">
                  <c:v>425</c:v>
                </c:pt>
                <c:pt idx="719">
                  <c:v>423</c:v>
                </c:pt>
                <c:pt idx="720">
                  <c:v>425</c:v>
                </c:pt>
                <c:pt idx="721">
                  <c:v>424</c:v>
                </c:pt>
                <c:pt idx="722">
                  <c:v>426</c:v>
                </c:pt>
                <c:pt idx="723">
                  <c:v>425</c:v>
                </c:pt>
                <c:pt idx="724">
                  <c:v>424</c:v>
                </c:pt>
                <c:pt idx="725">
                  <c:v>425</c:v>
                </c:pt>
                <c:pt idx="726">
                  <c:v>425</c:v>
                </c:pt>
                <c:pt idx="727">
                  <c:v>425</c:v>
                </c:pt>
                <c:pt idx="728">
                  <c:v>426</c:v>
                </c:pt>
                <c:pt idx="729">
                  <c:v>424</c:v>
                </c:pt>
                <c:pt idx="730">
                  <c:v>427</c:v>
                </c:pt>
                <c:pt idx="731">
                  <c:v>425</c:v>
                </c:pt>
                <c:pt idx="732">
                  <c:v>424</c:v>
                </c:pt>
                <c:pt idx="733">
                  <c:v>426</c:v>
                </c:pt>
                <c:pt idx="734">
                  <c:v>426</c:v>
                </c:pt>
                <c:pt idx="735">
                  <c:v>424</c:v>
                </c:pt>
                <c:pt idx="736">
                  <c:v>424</c:v>
                </c:pt>
                <c:pt idx="737">
                  <c:v>424</c:v>
                </c:pt>
                <c:pt idx="738">
                  <c:v>425</c:v>
                </c:pt>
                <c:pt idx="739">
                  <c:v>425</c:v>
                </c:pt>
                <c:pt idx="740">
                  <c:v>426</c:v>
                </c:pt>
                <c:pt idx="741">
                  <c:v>426</c:v>
                </c:pt>
                <c:pt idx="742">
                  <c:v>427</c:v>
                </c:pt>
                <c:pt idx="743">
                  <c:v>425</c:v>
                </c:pt>
                <c:pt idx="744">
                  <c:v>424</c:v>
                </c:pt>
                <c:pt idx="745">
                  <c:v>425</c:v>
                </c:pt>
                <c:pt idx="746">
                  <c:v>426</c:v>
                </c:pt>
                <c:pt idx="747">
                  <c:v>426</c:v>
                </c:pt>
                <c:pt idx="748">
                  <c:v>426</c:v>
                </c:pt>
                <c:pt idx="749">
                  <c:v>424</c:v>
                </c:pt>
                <c:pt idx="750">
                  <c:v>422</c:v>
                </c:pt>
                <c:pt idx="751">
                  <c:v>425</c:v>
                </c:pt>
                <c:pt idx="752">
                  <c:v>426</c:v>
                </c:pt>
                <c:pt idx="753">
                  <c:v>424</c:v>
                </c:pt>
                <c:pt idx="754">
                  <c:v>424</c:v>
                </c:pt>
                <c:pt idx="755">
                  <c:v>424</c:v>
                </c:pt>
                <c:pt idx="756">
                  <c:v>424</c:v>
                </c:pt>
                <c:pt idx="757">
                  <c:v>426</c:v>
                </c:pt>
                <c:pt idx="758">
                  <c:v>426</c:v>
                </c:pt>
                <c:pt idx="759">
                  <c:v>426</c:v>
                </c:pt>
                <c:pt idx="760">
                  <c:v>424</c:v>
                </c:pt>
                <c:pt idx="761">
                  <c:v>425</c:v>
                </c:pt>
                <c:pt idx="762">
                  <c:v>424</c:v>
                </c:pt>
                <c:pt idx="763">
                  <c:v>425</c:v>
                </c:pt>
                <c:pt idx="764">
                  <c:v>424</c:v>
                </c:pt>
                <c:pt idx="765">
                  <c:v>423</c:v>
                </c:pt>
                <c:pt idx="766">
                  <c:v>424</c:v>
                </c:pt>
                <c:pt idx="767">
                  <c:v>422</c:v>
                </c:pt>
                <c:pt idx="768">
                  <c:v>420</c:v>
                </c:pt>
                <c:pt idx="769">
                  <c:v>424</c:v>
                </c:pt>
                <c:pt idx="770">
                  <c:v>424</c:v>
                </c:pt>
                <c:pt idx="771">
                  <c:v>422</c:v>
                </c:pt>
                <c:pt idx="772">
                  <c:v>422</c:v>
                </c:pt>
                <c:pt idx="773">
                  <c:v>423</c:v>
                </c:pt>
                <c:pt idx="774">
                  <c:v>421</c:v>
                </c:pt>
                <c:pt idx="775">
                  <c:v>421</c:v>
                </c:pt>
                <c:pt idx="776">
                  <c:v>422</c:v>
                </c:pt>
                <c:pt idx="777">
                  <c:v>421</c:v>
                </c:pt>
                <c:pt idx="778">
                  <c:v>422</c:v>
                </c:pt>
                <c:pt idx="779">
                  <c:v>422</c:v>
                </c:pt>
                <c:pt idx="780">
                  <c:v>422</c:v>
                </c:pt>
                <c:pt idx="781">
                  <c:v>423</c:v>
                </c:pt>
                <c:pt idx="782">
                  <c:v>422</c:v>
                </c:pt>
                <c:pt idx="783">
                  <c:v>422</c:v>
                </c:pt>
                <c:pt idx="784">
                  <c:v>423</c:v>
                </c:pt>
                <c:pt idx="785">
                  <c:v>421</c:v>
                </c:pt>
                <c:pt idx="786">
                  <c:v>419</c:v>
                </c:pt>
                <c:pt idx="787">
                  <c:v>421</c:v>
                </c:pt>
                <c:pt idx="788">
                  <c:v>421</c:v>
                </c:pt>
                <c:pt idx="789">
                  <c:v>421</c:v>
                </c:pt>
                <c:pt idx="790">
                  <c:v>422</c:v>
                </c:pt>
                <c:pt idx="791">
                  <c:v>420</c:v>
                </c:pt>
                <c:pt idx="792">
                  <c:v>418</c:v>
                </c:pt>
                <c:pt idx="793">
                  <c:v>422</c:v>
                </c:pt>
                <c:pt idx="794">
                  <c:v>422</c:v>
                </c:pt>
                <c:pt idx="795">
                  <c:v>420</c:v>
                </c:pt>
                <c:pt idx="796">
                  <c:v>419</c:v>
                </c:pt>
                <c:pt idx="797">
                  <c:v>420</c:v>
                </c:pt>
                <c:pt idx="798">
                  <c:v>417</c:v>
                </c:pt>
                <c:pt idx="799">
                  <c:v>421</c:v>
                </c:pt>
                <c:pt idx="800">
                  <c:v>419</c:v>
                </c:pt>
                <c:pt idx="801">
                  <c:v>417</c:v>
                </c:pt>
                <c:pt idx="802">
                  <c:v>412</c:v>
                </c:pt>
                <c:pt idx="803">
                  <c:v>417</c:v>
                </c:pt>
                <c:pt idx="804">
                  <c:v>413</c:v>
                </c:pt>
                <c:pt idx="805">
                  <c:v>416</c:v>
                </c:pt>
                <c:pt idx="806">
                  <c:v>413</c:v>
                </c:pt>
                <c:pt idx="807">
                  <c:v>414</c:v>
                </c:pt>
                <c:pt idx="808">
                  <c:v>411</c:v>
                </c:pt>
                <c:pt idx="809">
                  <c:v>409</c:v>
                </c:pt>
                <c:pt idx="810">
                  <c:v>413</c:v>
                </c:pt>
                <c:pt idx="811">
                  <c:v>413</c:v>
                </c:pt>
                <c:pt idx="812">
                  <c:v>412</c:v>
                </c:pt>
                <c:pt idx="813">
                  <c:v>412</c:v>
                </c:pt>
                <c:pt idx="814">
                  <c:v>412</c:v>
                </c:pt>
                <c:pt idx="815">
                  <c:v>411</c:v>
                </c:pt>
                <c:pt idx="816">
                  <c:v>410</c:v>
                </c:pt>
                <c:pt idx="817">
                  <c:v>411</c:v>
                </c:pt>
                <c:pt idx="818">
                  <c:v>413</c:v>
                </c:pt>
                <c:pt idx="819">
                  <c:v>412</c:v>
                </c:pt>
                <c:pt idx="820">
                  <c:v>410</c:v>
                </c:pt>
                <c:pt idx="821">
                  <c:v>410</c:v>
                </c:pt>
                <c:pt idx="822">
                  <c:v>413</c:v>
                </c:pt>
                <c:pt idx="823">
                  <c:v>412</c:v>
                </c:pt>
                <c:pt idx="824">
                  <c:v>411</c:v>
                </c:pt>
                <c:pt idx="825">
                  <c:v>409</c:v>
                </c:pt>
                <c:pt idx="826">
                  <c:v>411</c:v>
                </c:pt>
                <c:pt idx="827">
                  <c:v>410</c:v>
                </c:pt>
                <c:pt idx="828">
                  <c:v>411</c:v>
                </c:pt>
                <c:pt idx="829">
                  <c:v>411</c:v>
                </c:pt>
                <c:pt idx="830">
                  <c:v>412</c:v>
                </c:pt>
                <c:pt idx="831">
                  <c:v>413</c:v>
                </c:pt>
                <c:pt idx="832">
                  <c:v>412</c:v>
                </c:pt>
                <c:pt idx="833">
                  <c:v>412</c:v>
                </c:pt>
                <c:pt idx="834">
                  <c:v>412</c:v>
                </c:pt>
                <c:pt idx="835">
                  <c:v>412</c:v>
                </c:pt>
                <c:pt idx="836">
                  <c:v>411</c:v>
                </c:pt>
                <c:pt idx="837">
                  <c:v>412</c:v>
                </c:pt>
                <c:pt idx="838">
                  <c:v>411</c:v>
                </c:pt>
                <c:pt idx="839">
                  <c:v>412</c:v>
                </c:pt>
                <c:pt idx="840">
                  <c:v>410</c:v>
                </c:pt>
                <c:pt idx="841">
                  <c:v>410</c:v>
                </c:pt>
                <c:pt idx="842">
                  <c:v>411</c:v>
                </c:pt>
                <c:pt idx="843">
                  <c:v>410</c:v>
                </c:pt>
                <c:pt idx="844">
                  <c:v>411</c:v>
                </c:pt>
                <c:pt idx="845">
                  <c:v>414</c:v>
                </c:pt>
                <c:pt idx="846">
                  <c:v>412</c:v>
                </c:pt>
                <c:pt idx="847">
                  <c:v>409</c:v>
                </c:pt>
                <c:pt idx="848">
                  <c:v>413</c:v>
                </c:pt>
                <c:pt idx="849">
                  <c:v>410</c:v>
                </c:pt>
                <c:pt idx="850">
                  <c:v>411</c:v>
                </c:pt>
                <c:pt idx="851">
                  <c:v>411</c:v>
                </c:pt>
                <c:pt idx="852">
                  <c:v>410</c:v>
                </c:pt>
                <c:pt idx="853">
                  <c:v>412</c:v>
                </c:pt>
                <c:pt idx="854">
                  <c:v>410</c:v>
                </c:pt>
                <c:pt idx="855">
                  <c:v>410</c:v>
                </c:pt>
                <c:pt idx="856">
                  <c:v>412</c:v>
                </c:pt>
                <c:pt idx="857">
                  <c:v>410</c:v>
                </c:pt>
                <c:pt idx="858">
                  <c:v>411</c:v>
                </c:pt>
                <c:pt idx="859">
                  <c:v>412</c:v>
                </c:pt>
                <c:pt idx="860">
                  <c:v>413</c:v>
                </c:pt>
                <c:pt idx="861">
                  <c:v>411</c:v>
                </c:pt>
                <c:pt idx="862">
                  <c:v>410</c:v>
                </c:pt>
                <c:pt idx="863">
                  <c:v>412</c:v>
                </c:pt>
                <c:pt idx="864">
                  <c:v>412</c:v>
                </c:pt>
                <c:pt idx="865">
                  <c:v>411</c:v>
                </c:pt>
                <c:pt idx="866">
                  <c:v>412</c:v>
                </c:pt>
                <c:pt idx="867">
                  <c:v>408</c:v>
                </c:pt>
                <c:pt idx="868">
                  <c:v>403</c:v>
                </c:pt>
                <c:pt idx="869">
                  <c:v>408</c:v>
                </c:pt>
                <c:pt idx="870">
                  <c:v>405</c:v>
                </c:pt>
                <c:pt idx="871">
                  <c:v>405</c:v>
                </c:pt>
                <c:pt idx="872">
                  <c:v>405</c:v>
                </c:pt>
                <c:pt idx="873">
                  <c:v>403</c:v>
                </c:pt>
                <c:pt idx="874">
                  <c:v>395</c:v>
                </c:pt>
                <c:pt idx="875">
                  <c:v>403</c:v>
                </c:pt>
                <c:pt idx="876">
                  <c:v>400</c:v>
                </c:pt>
                <c:pt idx="877">
                  <c:v>398</c:v>
                </c:pt>
                <c:pt idx="878">
                  <c:v>396</c:v>
                </c:pt>
                <c:pt idx="879">
                  <c:v>399</c:v>
                </c:pt>
                <c:pt idx="880">
                  <c:v>396</c:v>
                </c:pt>
                <c:pt idx="881">
                  <c:v>391</c:v>
                </c:pt>
                <c:pt idx="882">
                  <c:v>397</c:v>
                </c:pt>
                <c:pt idx="883">
                  <c:v>397</c:v>
                </c:pt>
                <c:pt idx="884">
                  <c:v>393</c:v>
                </c:pt>
                <c:pt idx="885">
                  <c:v>395</c:v>
                </c:pt>
                <c:pt idx="886">
                  <c:v>394</c:v>
                </c:pt>
                <c:pt idx="887">
                  <c:v>395</c:v>
                </c:pt>
                <c:pt idx="888">
                  <c:v>396</c:v>
                </c:pt>
                <c:pt idx="889">
                  <c:v>395</c:v>
                </c:pt>
                <c:pt idx="890">
                  <c:v>393</c:v>
                </c:pt>
                <c:pt idx="891">
                  <c:v>393</c:v>
                </c:pt>
                <c:pt idx="892">
                  <c:v>394</c:v>
                </c:pt>
                <c:pt idx="893">
                  <c:v>393</c:v>
                </c:pt>
                <c:pt idx="894">
                  <c:v>393</c:v>
                </c:pt>
                <c:pt idx="895">
                  <c:v>395</c:v>
                </c:pt>
                <c:pt idx="896">
                  <c:v>392</c:v>
                </c:pt>
                <c:pt idx="897">
                  <c:v>394</c:v>
                </c:pt>
                <c:pt idx="898">
                  <c:v>393</c:v>
                </c:pt>
                <c:pt idx="899">
                  <c:v>394</c:v>
                </c:pt>
                <c:pt idx="900">
                  <c:v>394</c:v>
                </c:pt>
                <c:pt idx="901">
                  <c:v>394</c:v>
                </c:pt>
                <c:pt idx="902">
                  <c:v>393</c:v>
                </c:pt>
                <c:pt idx="903">
                  <c:v>393</c:v>
                </c:pt>
                <c:pt idx="904">
                  <c:v>394</c:v>
                </c:pt>
                <c:pt idx="905">
                  <c:v>395</c:v>
                </c:pt>
                <c:pt idx="906">
                  <c:v>393</c:v>
                </c:pt>
                <c:pt idx="907">
                  <c:v>393</c:v>
                </c:pt>
                <c:pt idx="908">
                  <c:v>394</c:v>
                </c:pt>
                <c:pt idx="909">
                  <c:v>392</c:v>
                </c:pt>
                <c:pt idx="910">
                  <c:v>394</c:v>
                </c:pt>
                <c:pt idx="911">
                  <c:v>392</c:v>
                </c:pt>
                <c:pt idx="912">
                  <c:v>393</c:v>
                </c:pt>
                <c:pt idx="913">
                  <c:v>393</c:v>
                </c:pt>
                <c:pt idx="914">
                  <c:v>393</c:v>
                </c:pt>
                <c:pt idx="915">
                  <c:v>394</c:v>
                </c:pt>
                <c:pt idx="916">
                  <c:v>393</c:v>
                </c:pt>
                <c:pt idx="917">
                  <c:v>390</c:v>
                </c:pt>
                <c:pt idx="918">
                  <c:v>389</c:v>
                </c:pt>
                <c:pt idx="919">
                  <c:v>392</c:v>
                </c:pt>
                <c:pt idx="920">
                  <c:v>390</c:v>
                </c:pt>
                <c:pt idx="921">
                  <c:v>385</c:v>
                </c:pt>
                <c:pt idx="922">
                  <c:v>391</c:v>
                </c:pt>
                <c:pt idx="923">
                  <c:v>390</c:v>
                </c:pt>
                <c:pt idx="924">
                  <c:v>387</c:v>
                </c:pt>
                <c:pt idx="925">
                  <c:v>386</c:v>
                </c:pt>
                <c:pt idx="926">
                  <c:v>388</c:v>
                </c:pt>
                <c:pt idx="927">
                  <c:v>388</c:v>
                </c:pt>
                <c:pt idx="928">
                  <c:v>389</c:v>
                </c:pt>
                <c:pt idx="929">
                  <c:v>390</c:v>
                </c:pt>
                <c:pt idx="930">
                  <c:v>387</c:v>
                </c:pt>
                <c:pt idx="931">
                  <c:v>387</c:v>
                </c:pt>
                <c:pt idx="932">
                  <c:v>388</c:v>
                </c:pt>
                <c:pt idx="933">
                  <c:v>387</c:v>
                </c:pt>
                <c:pt idx="934">
                  <c:v>389</c:v>
                </c:pt>
                <c:pt idx="935">
                  <c:v>387</c:v>
                </c:pt>
                <c:pt idx="936">
                  <c:v>387</c:v>
                </c:pt>
                <c:pt idx="937">
                  <c:v>388</c:v>
                </c:pt>
                <c:pt idx="938">
                  <c:v>386</c:v>
                </c:pt>
                <c:pt idx="939">
                  <c:v>388</c:v>
                </c:pt>
                <c:pt idx="940">
                  <c:v>388</c:v>
                </c:pt>
                <c:pt idx="941">
                  <c:v>388</c:v>
                </c:pt>
                <c:pt idx="942">
                  <c:v>389</c:v>
                </c:pt>
                <c:pt idx="943">
                  <c:v>388</c:v>
                </c:pt>
                <c:pt idx="944">
                  <c:v>388</c:v>
                </c:pt>
                <c:pt idx="945">
                  <c:v>386</c:v>
                </c:pt>
                <c:pt idx="946">
                  <c:v>387</c:v>
                </c:pt>
                <c:pt idx="947">
                  <c:v>387</c:v>
                </c:pt>
                <c:pt idx="948">
                  <c:v>386</c:v>
                </c:pt>
                <c:pt idx="949">
                  <c:v>381</c:v>
                </c:pt>
                <c:pt idx="950">
                  <c:v>386</c:v>
                </c:pt>
                <c:pt idx="951">
                  <c:v>385</c:v>
                </c:pt>
                <c:pt idx="952">
                  <c:v>385</c:v>
                </c:pt>
                <c:pt idx="953">
                  <c:v>383</c:v>
                </c:pt>
                <c:pt idx="954">
                  <c:v>383</c:v>
                </c:pt>
                <c:pt idx="955">
                  <c:v>382</c:v>
                </c:pt>
                <c:pt idx="956">
                  <c:v>383</c:v>
                </c:pt>
                <c:pt idx="957">
                  <c:v>383</c:v>
                </c:pt>
                <c:pt idx="958">
                  <c:v>383</c:v>
                </c:pt>
                <c:pt idx="959">
                  <c:v>384</c:v>
                </c:pt>
                <c:pt idx="960">
                  <c:v>383</c:v>
                </c:pt>
                <c:pt idx="961">
                  <c:v>384</c:v>
                </c:pt>
                <c:pt idx="962">
                  <c:v>384</c:v>
                </c:pt>
                <c:pt idx="963">
                  <c:v>385</c:v>
                </c:pt>
                <c:pt idx="964">
                  <c:v>382</c:v>
                </c:pt>
                <c:pt idx="965">
                  <c:v>384</c:v>
                </c:pt>
                <c:pt idx="966">
                  <c:v>386</c:v>
                </c:pt>
                <c:pt idx="967">
                  <c:v>384</c:v>
                </c:pt>
                <c:pt idx="968">
                  <c:v>384</c:v>
                </c:pt>
                <c:pt idx="969">
                  <c:v>380</c:v>
                </c:pt>
                <c:pt idx="970">
                  <c:v>374</c:v>
                </c:pt>
                <c:pt idx="971">
                  <c:v>382</c:v>
                </c:pt>
                <c:pt idx="972">
                  <c:v>379</c:v>
                </c:pt>
                <c:pt idx="973">
                  <c:v>377</c:v>
                </c:pt>
                <c:pt idx="974">
                  <c:v>378</c:v>
                </c:pt>
                <c:pt idx="975">
                  <c:v>376</c:v>
                </c:pt>
                <c:pt idx="976">
                  <c:v>376</c:v>
                </c:pt>
                <c:pt idx="977">
                  <c:v>376</c:v>
                </c:pt>
                <c:pt idx="978">
                  <c:v>376</c:v>
                </c:pt>
                <c:pt idx="979">
                  <c:v>376</c:v>
                </c:pt>
                <c:pt idx="980">
                  <c:v>377</c:v>
                </c:pt>
                <c:pt idx="981">
                  <c:v>378</c:v>
                </c:pt>
                <c:pt idx="982">
                  <c:v>376</c:v>
                </c:pt>
                <c:pt idx="983">
                  <c:v>376</c:v>
                </c:pt>
                <c:pt idx="984">
                  <c:v>377</c:v>
                </c:pt>
                <c:pt idx="985">
                  <c:v>377</c:v>
                </c:pt>
                <c:pt idx="986">
                  <c:v>376</c:v>
                </c:pt>
                <c:pt idx="987">
                  <c:v>375</c:v>
                </c:pt>
                <c:pt idx="988">
                  <c:v>377</c:v>
                </c:pt>
                <c:pt idx="989">
                  <c:v>376</c:v>
                </c:pt>
                <c:pt idx="990">
                  <c:v>378</c:v>
                </c:pt>
                <c:pt idx="991">
                  <c:v>376</c:v>
                </c:pt>
                <c:pt idx="992">
                  <c:v>377</c:v>
                </c:pt>
                <c:pt idx="993">
                  <c:v>375</c:v>
                </c:pt>
                <c:pt idx="994">
                  <c:v>373</c:v>
                </c:pt>
                <c:pt idx="995">
                  <c:v>377</c:v>
                </c:pt>
                <c:pt idx="996">
                  <c:v>377</c:v>
                </c:pt>
                <c:pt idx="997">
                  <c:v>375</c:v>
                </c:pt>
                <c:pt idx="998">
                  <c:v>373</c:v>
                </c:pt>
                <c:pt idx="999">
                  <c:v>372</c:v>
                </c:pt>
                <c:pt idx="1000">
                  <c:v>375</c:v>
                </c:pt>
                <c:pt idx="1001">
                  <c:v>375</c:v>
                </c:pt>
                <c:pt idx="1002">
                  <c:v>374</c:v>
                </c:pt>
                <c:pt idx="1003">
                  <c:v>374</c:v>
                </c:pt>
                <c:pt idx="1004">
                  <c:v>374</c:v>
                </c:pt>
                <c:pt idx="1005">
                  <c:v>374</c:v>
                </c:pt>
                <c:pt idx="1006">
                  <c:v>374</c:v>
                </c:pt>
                <c:pt idx="1007">
                  <c:v>375</c:v>
                </c:pt>
                <c:pt idx="1008">
                  <c:v>374</c:v>
                </c:pt>
                <c:pt idx="1009">
                  <c:v>374</c:v>
                </c:pt>
                <c:pt idx="1010">
                  <c:v>373</c:v>
                </c:pt>
                <c:pt idx="1011">
                  <c:v>374</c:v>
                </c:pt>
                <c:pt idx="1012">
                  <c:v>375</c:v>
                </c:pt>
                <c:pt idx="1013">
                  <c:v>373</c:v>
                </c:pt>
                <c:pt idx="1014">
                  <c:v>376</c:v>
                </c:pt>
                <c:pt idx="1015">
                  <c:v>373</c:v>
                </c:pt>
                <c:pt idx="1016">
                  <c:v>373</c:v>
                </c:pt>
                <c:pt idx="1017">
                  <c:v>373</c:v>
                </c:pt>
                <c:pt idx="1018">
                  <c:v>373</c:v>
                </c:pt>
                <c:pt idx="1019">
                  <c:v>375</c:v>
                </c:pt>
                <c:pt idx="1020">
                  <c:v>375</c:v>
                </c:pt>
                <c:pt idx="1021">
                  <c:v>373</c:v>
                </c:pt>
                <c:pt idx="1022">
                  <c:v>376</c:v>
                </c:pt>
                <c:pt idx="1023">
                  <c:v>374</c:v>
                </c:pt>
                <c:pt idx="1024">
                  <c:v>374</c:v>
                </c:pt>
                <c:pt idx="1025">
                  <c:v>373</c:v>
                </c:pt>
                <c:pt idx="1026">
                  <c:v>374</c:v>
                </c:pt>
                <c:pt idx="1027">
                  <c:v>374</c:v>
                </c:pt>
                <c:pt idx="1028">
                  <c:v>374</c:v>
                </c:pt>
                <c:pt idx="1029">
                  <c:v>375</c:v>
                </c:pt>
                <c:pt idx="1030">
                  <c:v>376</c:v>
                </c:pt>
                <c:pt idx="1031">
                  <c:v>374</c:v>
                </c:pt>
                <c:pt idx="1032">
                  <c:v>376</c:v>
                </c:pt>
                <c:pt idx="1033">
                  <c:v>374</c:v>
                </c:pt>
                <c:pt idx="1034">
                  <c:v>375</c:v>
                </c:pt>
                <c:pt idx="1035">
                  <c:v>373</c:v>
                </c:pt>
                <c:pt idx="1036">
                  <c:v>375</c:v>
                </c:pt>
                <c:pt idx="1037">
                  <c:v>375</c:v>
                </c:pt>
                <c:pt idx="1038">
                  <c:v>374</c:v>
                </c:pt>
                <c:pt idx="1039">
                  <c:v>375</c:v>
                </c:pt>
                <c:pt idx="1040">
                  <c:v>375</c:v>
                </c:pt>
                <c:pt idx="1041">
                  <c:v>376</c:v>
                </c:pt>
                <c:pt idx="1042">
                  <c:v>373</c:v>
                </c:pt>
                <c:pt idx="1043">
                  <c:v>374</c:v>
                </c:pt>
                <c:pt idx="1044">
                  <c:v>376</c:v>
                </c:pt>
                <c:pt idx="1045">
                  <c:v>375</c:v>
                </c:pt>
                <c:pt idx="1046">
                  <c:v>376</c:v>
                </c:pt>
                <c:pt idx="1047">
                  <c:v>375</c:v>
                </c:pt>
                <c:pt idx="1048">
                  <c:v>375</c:v>
                </c:pt>
                <c:pt idx="1049">
                  <c:v>374</c:v>
                </c:pt>
                <c:pt idx="1050">
                  <c:v>373</c:v>
                </c:pt>
                <c:pt idx="1051">
                  <c:v>375</c:v>
                </c:pt>
                <c:pt idx="1052">
                  <c:v>375</c:v>
                </c:pt>
                <c:pt idx="1053">
                  <c:v>374</c:v>
                </c:pt>
                <c:pt idx="1054">
                  <c:v>375</c:v>
                </c:pt>
                <c:pt idx="1055">
                  <c:v>374</c:v>
                </c:pt>
                <c:pt idx="1056">
                  <c:v>375</c:v>
                </c:pt>
                <c:pt idx="1057">
                  <c:v>373</c:v>
                </c:pt>
                <c:pt idx="1058">
                  <c:v>370</c:v>
                </c:pt>
                <c:pt idx="1059">
                  <c:v>376</c:v>
                </c:pt>
                <c:pt idx="1060">
                  <c:v>370</c:v>
                </c:pt>
                <c:pt idx="1061">
                  <c:v>368</c:v>
                </c:pt>
                <c:pt idx="1062">
                  <c:v>371</c:v>
                </c:pt>
                <c:pt idx="1063">
                  <c:v>372</c:v>
                </c:pt>
                <c:pt idx="1064">
                  <c:v>371</c:v>
                </c:pt>
                <c:pt idx="1065">
                  <c:v>369</c:v>
                </c:pt>
                <c:pt idx="1066">
                  <c:v>370</c:v>
                </c:pt>
                <c:pt idx="1067">
                  <c:v>371</c:v>
                </c:pt>
                <c:pt idx="1068">
                  <c:v>371</c:v>
                </c:pt>
                <c:pt idx="1069">
                  <c:v>370</c:v>
                </c:pt>
                <c:pt idx="1070">
                  <c:v>372</c:v>
                </c:pt>
                <c:pt idx="1071">
                  <c:v>369</c:v>
                </c:pt>
                <c:pt idx="1072">
                  <c:v>371</c:v>
                </c:pt>
                <c:pt idx="1073">
                  <c:v>371</c:v>
                </c:pt>
                <c:pt idx="1074">
                  <c:v>370</c:v>
                </c:pt>
                <c:pt idx="1075">
                  <c:v>371</c:v>
                </c:pt>
                <c:pt idx="1076">
                  <c:v>371</c:v>
                </c:pt>
                <c:pt idx="1077">
                  <c:v>371</c:v>
                </c:pt>
                <c:pt idx="1078">
                  <c:v>371</c:v>
                </c:pt>
                <c:pt idx="1079">
                  <c:v>371</c:v>
                </c:pt>
                <c:pt idx="1080">
                  <c:v>369</c:v>
                </c:pt>
                <c:pt idx="1081">
                  <c:v>369</c:v>
                </c:pt>
                <c:pt idx="1082">
                  <c:v>372</c:v>
                </c:pt>
                <c:pt idx="1083">
                  <c:v>369</c:v>
                </c:pt>
                <c:pt idx="1084">
                  <c:v>367</c:v>
                </c:pt>
                <c:pt idx="1085">
                  <c:v>370</c:v>
                </c:pt>
                <c:pt idx="1086">
                  <c:v>369</c:v>
                </c:pt>
                <c:pt idx="1087">
                  <c:v>370</c:v>
                </c:pt>
                <c:pt idx="1088">
                  <c:v>371</c:v>
                </c:pt>
                <c:pt idx="1089">
                  <c:v>371</c:v>
                </c:pt>
                <c:pt idx="1090">
                  <c:v>369</c:v>
                </c:pt>
                <c:pt idx="1091">
                  <c:v>369</c:v>
                </c:pt>
                <c:pt idx="1092">
                  <c:v>370</c:v>
                </c:pt>
                <c:pt idx="1093">
                  <c:v>368</c:v>
                </c:pt>
                <c:pt idx="1094">
                  <c:v>372</c:v>
                </c:pt>
                <c:pt idx="1095">
                  <c:v>368</c:v>
                </c:pt>
                <c:pt idx="1096">
                  <c:v>368</c:v>
                </c:pt>
                <c:pt idx="1097">
                  <c:v>368</c:v>
                </c:pt>
                <c:pt idx="1098">
                  <c:v>371</c:v>
                </c:pt>
                <c:pt idx="1099">
                  <c:v>367</c:v>
                </c:pt>
                <c:pt idx="1100">
                  <c:v>366</c:v>
                </c:pt>
                <c:pt idx="1101">
                  <c:v>369</c:v>
                </c:pt>
                <c:pt idx="1102">
                  <c:v>369</c:v>
                </c:pt>
                <c:pt idx="1103">
                  <c:v>368</c:v>
                </c:pt>
                <c:pt idx="1104">
                  <c:v>368</c:v>
                </c:pt>
                <c:pt idx="1105">
                  <c:v>370</c:v>
                </c:pt>
                <c:pt idx="1106">
                  <c:v>367</c:v>
                </c:pt>
                <c:pt idx="1107">
                  <c:v>365</c:v>
                </c:pt>
                <c:pt idx="1108">
                  <c:v>367</c:v>
                </c:pt>
                <c:pt idx="1109">
                  <c:v>367</c:v>
                </c:pt>
                <c:pt idx="1110">
                  <c:v>368</c:v>
                </c:pt>
                <c:pt idx="1111">
                  <c:v>366</c:v>
                </c:pt>
                <c:pt idx="1112">
                  <c:v>368</c:v>
                </c:pt>
                <c:pt idx="1113">
                  <c:v>367</c:v>
                </c:pt>
                <c:pt idx="1114">
                  <c:v>367</c:v>
                </c:pt>
                <c:pt idx="1115">
                  <c:v>368</c:v>
                </c:pt>
                <c:pt idx="1116">
                  <c:v>368</c:v>
                </c:pt>
                <c:pt idx="1117">
                  <c:v>367</c:v>
                </c:pt>
                <c:pt idx="1118">
                  <c:v>367</c:v>
                </c:pt>
                <c:pt idx="1119">
                  <c:v>368</c:v>
                </c:pt>
                <c:pt idx="1120">
                  <c:v>367</c:v>
                </c:pt>
                <c:pt idx="1121">
                  <c:v>368</c:v>
                </c:pt>
                <c:pt idx="1122">
                  <c:v>366</c:v>
                </c:pt>
                <c:pt idx="1123">
                  <c:v>368</c:v>
                </c:pt>
                <c:pt idx="1124">
                  <c:v>368</c:v>
                </c:pt>
                <c:pt idx="1125">
                  <c:v>365</c:v>
                </c:pt>
                <c:pt idx="1126">
                  <c:v>361</c:v>
                </c:pt>
                <c:pt idx="1127">
                  <c:v>367</c:v>
                </c:pt>
                <c:pt idx="1128">
                  <c:v>362</c:v>
                </c:pt>
                <c:pt idx="1129">
                  <c:v>365</c:v>
                </c:pt>
                <c:pt idx="1130">
                  <c:v>364</c:v>
                </c:pt>
                <c:pt idx="1131">
                  <c:v>363</c:v>
                </c:pt>
                <c:pt idx="1132">
                  <c:v>364</c:v>
                </c:pt>
                <c:pt idx="1133">
                  <c:v>365</c:v>
                </c:pt>
                <c:pt idx="1134">
                  <c:v>363</c:v>
                </c:pt>
                <c:pt idx="1135">
                  <c:v>361</c:v>
                </c:pt>
                <c:pt idx="1136">
                  <c:v>363</c:v>
                </c:pt>
                <c:pt idx="1137">
                  <c:v>364</c:v>
                </c:pt>
                <c:pt idx="1138">
                  <c:v>362</c:v>
                </c:pt>
                <c:pt idx="1139">
                  <c:v>358</c:v>
                </c:pt>
                <c:pt idx="1140">
                  <c:v>362</c:v>
                </c:pt>
                <c:pt idx="1141">
                  <c:v>360</c:v>
                </c:pt>
                <c:pt idx="1142">
                  <c:v>360</c:v>
                </c:pt>
                <c:pt idx="1143">
                  <c:v>360</c:v>
                </c:pt>
                <c:pt idx="1144">
                  <c:v>360</c:v>
                </c:pt>
                <c:pt idx="1145">
                  <c:v>361</c:v>
                </c:pt>
                <c:pt idx="1146">
                  <c:v>359</c:v>
                </c:pt>
                <c:pt idx="1147">
                  <c:v>359</c:v>
                </c:pt>
                <c:pt idx="1148">
                  <c:v>362</c:v>
                </c:pt>
                <c:pt idx="1149">
                  <c:v>362</c:v>
                </c:pt>
                <c:pt idx="1150">
                  <c:v>359</c:v>
                </c:pt>
                <c:pt idx="1151">
                  <c:v>361</c:v>
                </c:pt>
                <c:pt idx="1152">
                  <c:v>360</c:v>
                </c:pt>
                <c:pt idx="1153">
                  <c:v>361</c:v>
                </c:pt>
                <c:pt idx="1154">
                  <c:v>360</c:v>
                </c:pt>
                <c:pt idx="1155">
                  <c:v>359</c:v>
                </c:pt>
                <c:pt idx="1156">
                  <c:v>361</c:v>
                </c:pt>
                <c:pt idx="1157">
                  <c:v>360</c:v>
                </c:pt>
                <c:pt idx="1158">
                  <c:v>361</c:v>
                </c:pt>
                <c:pt idx="1159">
                  <c:v>360</c:v>
                </c:pt>
                <c:pt idx="1160">
                  <c:v>359</c:v>
                </c:pt>
                <c:pt idx="1161">
                  <c:v>359</c:v>
                </c:pt>
                <c:pt idx="1162">
                  <c:v>361</c:v>
                </c:pt>
                <c:pt idx="1163">
                  <c:v>359</c:v>
                </c:pt>
                <c:pt idx="1164">
                  <c:v>361</c:v>
                </c:pt>
                <c:pt idx="1165">
                  <c:v>362</c:v>
                </c:pt>
                <c:pt idx="1166">
                  <c:v>358</c:v>
                </c:pt>
                <c:pt idx="1167">
                  <c:v>362</c:v>
                </c:pt>
                <c:pt idx="1168">
                  <c:v>361</c:v>
                </c:pt>
                <c:pt idx="1169">
                  <c:v>360</c:v>
                </c:pt>
                <c:pt idx="1170">
                  <c:v>361</c:v>
                </c:pt>
                <c:pt idx="1171">
                  <c:v>358</c:v>
                </c:pt>
                <c:pt idx="1172">
                  <c:v>355</c:v>
                </c:pt>
                <c:pt idx="1173">
                  <c:v>360</c:v>
                </c:pt>
                <c:pt idx="1174">
                  <c:v>360</c:v>
                </c:pt>
                <c:pt idx="1175">
                  <c:v>359</c:v>
                </c:pt>
                <c:pt idx="1176">
                  <c:v>356</c:v>
                </c:pt>
                <c:pt idx="1177">
                  <c:v>355</c:v>
                </c:pt>
                <c:pt idx="1178">
                  <c:v>357</c:v>
                </c:pt>
                <c:pt idx="1179">
                  <c:v>357</c:v>
                </c:pt>
                <c:pt idx="1180">
                  <c:v>358</c:v>
                </c:pt>
                <c:pt idx="1181">
                  <c:v>359</c:v>
                </c:pt>
                <c:pt idx="1182">
                  <c:v>355</c:v>
                </c:pt>
                <c:pt idx="1183">
                  <c:v>359</c:v>
                </c:pt>
                <c:pt idx="1184">
                  <c:v>356</c:v>
                </c:pt>
                <c:pt idx="1185">
                  <c:v>358</c:v>
                </c:pt>
                <c:pt idx="1186">
                  <c:v>357</c:v>
                </c:pt>
                <c:pt idx="1187">
                  <c:v>357</c:v>
                </c:pt>
                <c:pt idx="1188">
                  <c:v>357</c:v>
                </c:pt>
                <c:pt idx="1189">
                  <c:v>358</c:v>
                </c:pt>
                <c:pt idx="1190">
                  <c:v>357</c:v>
                </c:pt>
                <c:pt idx="1191">
                  <c:v>357</c:v>
                </c:pt>
                <c:pt idx="1192">
                  <c:v>358</c:v>
                </c:pt>
                <c:pt idx="1193">
                  <c:v>356</c:v>
                </c:pt>
                <c:pt idx="1194">
                  <c:v>358</c:v>
                </c:pt>
                <c:pt idx="1195">
                  <c:v>358</c:v>
                </c:pt>
                <c:pt idx="1196">
                  <c:v>359</c:v>
                </c:pt>
                <c:pt idx="1197">
                  <c:v>356</c:v>
                </c:pt>
                <c:pt idx="1198">
                  <c:v>358</c:v>
                </c:pt>
                <c:pt idx="1199">
                  <c:v>357</c:v>
                </c:pt>
                <c:pt idx="1200">
                  <c:v>358</c:v>
                </c:pt>
                <c:pt idx="1201">
                  <c:v>359</c:v>
                </c:pt>
                <c:pt idx="1202">
                  <c:v>356</c:v>
                </c:pt>
                <c:pt idx="1203">
                  <c:v>357</c:v>
                </c:pt>
                <c:pt idx="1204">
                  <c:v>355</c:v>
                </c:pt>
                <c:pt idx="1205">
                  <c:v>357</c:v>
                </c:pt>
                <c:pt idx="1206">
                  <c:v>357</c:v>
                </c:pt>
                <c:pt idx="1207">
                  <c:v>358</c:v>
                </c:pt>
                <c:pt idx="1208">
                  <c:v>360</c:v>
                </c:pt>
                <c:pt idx="1209">
                  <c:v>357</c:v>
                </c:pt>
                <c:pt idx="1210">
                  <c:v>357</c:v>
                </c:pt>
                <c:pt idx="1211">
                  <c:v>356</c:v>
                </c:pt>
                <c:pt idx="1212">
                  <c:v>358</c:v>
                </c:pt>
                <c:pt idx="1213">
                  <c:v>359</c:v>
                </c:pt>
                <c:pt idx="1214">
                  <c:v>358</c:v>
                </c:pt>
                <c:pt idx="1215">
                  <c:v>355</c:v>
                </c:pt>
                <c:pt idx="1216">
                  <c:v>359</c:v>
                </c:pt>
                <c:pt idx="1217">
                  <c:v>356</c:v>
                </c:pt>
                <c:pt idx="1218">
                  <c:v>357</c:v>
                </c:pt>
                <c:pt idx="1219">
                  <c:v>357</c:v>
                </c:pt>
                <c:pt idx="1220">
                  <c:v>356</c:v>
                </c:pt>
                <c:pt idx="1221">
                  <c:v>359</c:v>
                </c:pt>
                <c:pt idx="1222">
                  <c:v>357</c:v>
                </c:pt>
                <c:pt idx="1223">
                  <c:v>355</c:v>
                </c:pt>
                <c:pt idx="1224">
                  <c:v>356</c:v>
                </c:pt>
                <c:pt idx="1225">
                  <c:v>357</c:v>
                </c:pt>
                <c:pt idx="1226">
                  <c:v>356</c:v>
                </c:pt>
                <c:pt idx="1227">
                  <c:v>357</c:v>
                </c:pt>
                <c:pt idx="1228">
                  <c:v>356</c:v>
                </c:pt>
                <c:pt idx="1229">
                  <c:v>358</c:v>
                </c:pt>
                <c:pt idx="1230">
                  <c:v>358</c:v>
                </c:pt>
                <c:pt idx="1231">
                  <c:v>356</c:v>
                </c:pt>
                <c:pt idx="1232">
                  <c:v>356</c:v>
                </c:pt>
                <c:pt idx="1233">
                  <c:v>360</c:v>
                </c:pt>
                <c:pt idx="1234">
                  <c:v>358</c:v>
                </c:pt>
                <c:pt idx="1235">
                  <c:v>358</c:v>
                </c:pt>
                <c:pt idx="1236">
                  <c:v>357</c:v>
                </c:pt>
                <c:pt idx="1237">
                  <c:v>357</c:v>
                </c:pt>
                <c:pt idx="1238">
                  <c:v>358</c:v>
                </c:pt>
                <c:pt idx="1239">
                  <c:v>356</c:v>
                </c:pt>
                <c:pt idx="1240">
                  <c:v>359</c:v>
                </c:pt>
                <c:pt idx="1241">
                  <c:v>355</c:v>
                </c:pt>
                <c:pt idx="1242">
                  <c:v>354</c:v>
                </c:pt>
                <c:pt idx="1243">
                  <c:v>357</c:v>
                </c:pt>
                <c:pt idx="1244">
                  <c:v>356</c:v>
                </c:pt>
                <c:pt idx="1245">
                  <c:v>356</c:v>
                </c:pt>
                <c:pt idx="1246">
                  <c:v>356</c:v>
                </c:pt>
                <c:pt idx="1247">
                  <c:v>357</c:v>
                </c:pt>
                <c:pt idx="1248">
                  <c:v>357</c:v>
                </c:pt>
                <c:pt idx="1249">
                  <c:v>358</c:v>
                </c:pt>
                <c:pt idx="1250">
                  <c:v>358</c:v>
                </c:pt>
                <c:pt idx="1251">
                  <c:v>355</c:v>
                </c:pt>
                <c:pt idx="1252">
                  <c:v>356</c:v>
                </c:pt>
                <c:pt idx="1253">
                  <c:v>356</c:v>
                </c:pt>
                <c:pt idx="1254">
                  <c:v>355</c:v>
                </c:pt>
                <c:pt idx="1255">
                  <c:v>358</c:v>
                </c:pt>
                <c:pt idx="1256">
                  <c:v>354</c:v>
                </c:pt>
                <c:pt idx="1257">
                  <c:v>356</c:v>
                </c:pt>
                <c:pt idx="1258">
                  <c:v>357</c:v>
                </c:pt>
                <c:pt idx="1259">
                  <c:v>354</c:v>
                </c:pt>
                <c:pt idx="1260">
                  <c:v>356</c:v>
                </c:pt>
                <c:pt idx="1261">
                  <c:v>357</c:v>
                </c:pt>
                <c:pt idx="1262">
                  <c:v>357</c:v>
                </c:pt>
                <c:pt idx="1263">
                  <c:v>358</c:v>
                </c:pt>
                <c:pt idx="1264">
                  <c:v>358</c:v>
                </c:pt>
                <c:pt idx="1265">
                  <c:v>356</c:v>
                </c:pt>
                <c:pt idx="1266">
                  <c:v>355</c:v>
                </c:pt>
                <c:pt idx="1267">
                  <c:v>356</c:v>
                </c:pt>
                <c:pt idx="1268">
                  <c:v>356</c:v>
                </c:pt>
                <c:pt idx="1269">
                  <c:v>355</c:v>
                </c:pt>
                <c:pt idx="1270">
                  <c:v>356</c:v>
                </c:pt>
                <c:pt idx="1271">
                  <c:v>357</c:v>
                </c:pt>
                <c:pt idx="1272">
                  <c:v>357</c:v>
                </c:pt>
                <c:pt idx="1273">
                  <c:v>355</c:v>
                </c:pt>
                <c:pt idx="1274">
                  <c:v>357</c:v>
                </c:pt>
                <c:pt idx="1275">
                  <c:v>358</c:v>
                </c:pt>
                <c:pt idx="1276">
                  <c:v>356</c:v>
                </c:pt>
                <c:pt idx="1277">
                  <c:v>357</c:v>
                </c:pt>
                <c:pt idx="1278">
                  <c:v>355</c:v>
                </c:pt>
                <c:pt idx="1279">
                  <c:v>356</c:v>
                </c:pt>
                <c:pt idx="1280">
                  <c:v>357</c:v>
                </c:pt>
                <c:pt idx="1281">
                  <c:v>355</c:v>
                </c:pt>
                <c:pt idx="1282">
                  <c:v>355</c:v>
                </c:pt>
                <c:pt idx="1283">
                  <c:v>356</c:v>
                </c:pt>
                <c:pt idx="1284">
                  <c:v>357</c:v>
                </c:pt>
                <c:pt idx="1285">
                  <c:v>355</c:v>
                </c:pt>
                <c:pt idx="1286">
                  <c:v>356</c:v>
                </c:pt>
                <c:pt idx="1287">
                  <c:v>358</c:v>
                </c:pt>
                <c:pt idx="1288">
                  <c:v>357</c:v>
                </c:pt>
                <c:pt idx="1289">
                  <c:v>357</c:v>
                </c:pt>
                <c:pt idx="1290">
                  <c:v>357</c:v>
                </c:pt>
                <c:pt idx="1291">
                  <c:v>355</c:v>
                </c:pt>
                <c:pt idx="1292">
                  <c:v>356</c:v>
                </c:pt>
                <c:pt idx="1293">
                  <c:v>357</c:v>
                </c:pt>
                <c:pt idx="1294">
                  <c:v>357</c:v>
                </c:pt>
                <c:pt idx="1295">
                  <c:v>357</c:v>
                </c:pt>
                <c:pt idx="1296">
                  <c:v>357</c:v>
                </c:pt>
                <c:pt idx="1297">
                  <c:v>356</c:v>
                </c:pt>
                <c:pt idx="1298">
                  <c:v>357</c:v>
                </c:pt>
                <c:pt idx="1299">
                  <c:v>356</c:v>
                </c:pt>
                <c:pt idx="1300">
                  <c:v>356</c:v>
                </c:pt>
                <c:pt idx="1301">
                  <c:v>358</c:v>
                </c:pt>
                <c:pt idx="1302">
                  <c:v>355</c:v>
                </c:pt>
                <c:pt idx="1303">
                  <c:v>356</c:v>
                </c:pt>
                <c:pt idx="1304">
                  <c:v>356</c:v>
                </c:pt>
                <c:pt idx="1305">
                  <c:v>354</c:v>
                </c:pt>
                <c:pt idx="1306">
                  <c:v>355</c:v>
                </c:pt>
                <c:pt idx="1307">
                  <c:v>356</c:v>
                </c:pt>
                <c:pt idx="1308">
                  <c:v>355</c:v>
                </c:pt>
                <c:pt idx="1309">
                  <c:v>357</c:v>
                </c:pt>
                <c:pt idx="1310">
                  <c:v>357</c:v>
                </c:pt>
                <c:pt idx="1311">
                  <c:v>358</c:v>
                </c:pt>
                <c:pt idx="1312">
                  <c:v>358</c:v>
                </c:pt>
                <c:pt idx="1313">
                  <c:v>357</c:v>
                </c:pt>
                <c:pt idx="1314">
                  <c:v>355</c:v>
                </c:pt>
                <c:pt idx="1315">
                  <c:v>358</c:v>
                </c:pt>
                <c:pt idx="1316">
                  <c:v>355</c:v>
                </c:pt>
                <c:pt idx="1317">
                  <c:v>355</c:v>
                </c:pt>
                <c:pt idx="1318">
                  <c:v>354</c:v>
                </c:pt>
                <c:pt idx="1319">
                  <c:v>356</c:v>
                </c:pt>
                <c:pt idx="1320">
                  <c:v>355</c:v>
                </c:pt>
                <c:pt idx="1321">
                  <c:v>357</c:v>
                </c:pt>
                <c:pt idx="1322">
                  <c:v>357</c:v>
                </c:pt>
                <c:pt idx="1323">
                  <c:v>355</c:v>
                </c:pt>
                <c:pt idx="1324">
                  <c:v>357</c:v>
                </c:pt>
                <c:pt idx="1325">
                  <c:v>358</c:v>
                </c:pt>
                <c:pt idx="1326">
                  <c:v>356</c:v>
                </c:pt>
                <c:pt idx="1327">
                  <c:v>353</c:v>
                </c:pt>
                <c:pt idx="1328">
                  <c:v>356</c:v>
                </c:pt>
                <c:pt idx="1329">
                  <c:v>357</c:v>
                </c:pt>
                <c:pt idx="1330">
                  <c:v>355</c:v>
                </c:pt>
                <c:pt idx="1331">
                  <c:v>358</c:v>
                </c:pt>
                <c:pt idx="1332">
                  <c:v>356</c:v>
                </c:pt>
                <c:pt idx="1333">
                  <c:v>357</c:v>
                </c:pt>
                <c:pt idx="1334">
                  <c:v>356</c:v>
                </c:pt>
                <c:pt idx="1335">
                  <c:v>355</c:v>
                </c:pt>
                <c:pt idx="1336">
                  <c:v>356</c:v>
                </c:pt>
                <c:pt idx="1337">
                  <c:v>357</c:v>
                </c:pt>
                <c:pt idx="1338">
                  <c:v>354</c:v>
                </c:pt>
                <c:pt idx="1339">
                  <c:v>355</c:v>
                </c:pt>
                <c:pt idx="1340">
                  <c:v>353</c:v>
                </c:pt>
                <c:pt idx="1341">
                  <c:v>357</c:v>
                </c:pt>
                <c:pt idx="1342">
                  <c:v>355</c:v>
                </c:pt>
                <c:pt idx="1343">
                  <c:v>353</c:v>
                </c:pt>
                <c:pt idx="1344">
                  <c:v>356</c:v>
                </c:pt>
                <c:pt idx="1345">
                  <c:v>355</c:v>
                </c:pt>
                <c:pt idx="1346">
                  <c:v>354</c:v>
                </c:pt>
                <c:pt idx="1347">
                  <c:v>351</c:v>
                </c:pt>
                <c:pt idx="1348">
                  <c:v>355</c:v>
                </c:pt>
                <c:pt idx="1349">
                  <c:v>354</c:v>
                </c:pt>
                <c:pt idx="1350">
                  <c:v>355</c:v>
                </c:pt>
                <c:pt idx="1351">
                  <c:v>354</c:v>
                </c:pt>
                <c:pt idx="1352">
                  <c:v>352</c:v>
                </c:pt>
                <c:pt idx="1353">
                  <c:v>353</c:v>
                </c:pt>
                <c:pt idx="1354">
                  <c:v>347</c:v>
                </c:pt>
                <c:pt idx="1355">
                  <c:v>351</c:v>
                </c:pt>
                <c:pt idx="1356">
                  <c:v>351</c:v>
                </c:pt>
                <c:pt idx="1357">
                  <c:v>349</c:v>
                </c:pt>
                <c:pt idx="1358">
                  <c:v>349</c:v>
                </c:pt>
                <c:pt idx="1359">
                  <c:v>350</c:v>
                </c:pt>
                <c:pt idx="1360">
                  <c:v>349</c:v>
                </c:pt>
                <c:pt idx="1361">
                  <c:v>350</c:v>
                </c:pt>
                <c:pt idx="1362">
                  <c:v>350</c:v>
                </c:pt>
                <c:pt idx="1363">
                  <c:v>349</c:v>
                </c:pt>
                <c:pt idx="1364">
                  <c:v>350</c:v>
                </c:pt>
                <c:pt idx="1365">
                  <c:v>350</c:v>
                </c:pt>
                <c:pt idx="1366">
                  <c:v>350</c:v>
                </c:pt>
                <c:pt idx="1367">
                  <c:v>350</c:v>
                </c:pt>
                <c:pt idx="1368">
                  <c:v>349</c:v>
                </c:pt>
                <c:pt idx="1369">
                  <c:v>350</c:v>
                </c:pt>
                <c:pt idx="1370">
                  <c:v>349</c:v>
                </c:pt>
                <c:pt idx="1371">
                  <c:v>348</c:v>
                </c:pt>
                <c:pt idx="1372">
                  <c:v>349</c:v>
                </c:pt>
                <c:pt idx="1373">
                  <c:v>349</c:v>
                </c:pt>
                <c:pt idx="1374">
                  <c:v>350</c:v>
                </c:pt>
                <c:pt idx="1375">
                  <c:v>351</c:v>
                </c:pt>
                <c:pt idx="1376">
                  <c:v>350</c:v>
                </c:pt>
                <c:pt idx="1377">
                  <c:v>349</c:v>
                </c:pt>
                <c:pt idx="1378">
                  <c:v>348</c:v>
                </c:pt>
                <c:pt idx="1379">
                  <c:v>349</c:v>
                </c:pt>
                <c:pt idx="1380">
                  <c:v>348</c:v>
                </c:pt>
                <c:pt idx="1381">
                  <c:v>349</c:v>
                </c:pt>
                <c:pt idx="1382">
                  <c:v>351</c:v>
                </c:pt>
                <c:pt idx="1383">
                  <c:v>348</c:v>
                </c:pt>
                <c:pt idx="1384">
                  <c:v>348</c:v>
                </c:pt>
                <c:pt idx="1385">
                  <c:v>348</c:v>
                </c:pt>
                <c:pt idx="1386">
                  <c:v>349</c:v>
                </c:pt>
                <c:pt idx="1387">
                  <c:v>350</c:v>
                </c:pt>
                <c:pt idx="1388">
                  <c:v>347</c:v>
                </c:pt>
                <c:pt idx="1389">
                  <c:v>344</c:v>
                </c:pt>
                <c:pt idx="1390">
                  <c:v>350</c:v>
                </c:pt>
                <c:pt idx="1391">
                  <c:v>349</c:v>
                </c:pt>
                <c:pt idx="1392">
                  <c:v>347</c:v>
                </c:pt>
                <c:pt idx="1393">
                  <c:v>347</c:v>
                </c:pt>
                <c:pt idx="1394">
                  <c:v>346</c:v>
                </c:pt>
                <c:pt idx="1395">
                  <c:v>348</c:v>
                </c:pt>
                <c:pt idx="1396">
                  <c:v>348</c:v>
                </c:pt>
                <c:pt idx="1397">
                  <c:v>346</c:v>
                </c:pt>
                <c:pt idx="1398">
                  <c:v>346</c:v>
                </c:pt>
                <c:pt idx="1399">
                  <c:v>346</c:v>
                </c:pt>
                <c:pt idx="1400">
                  <c:v>348</c:v>
                </c:pt>
                <c:pt idx="1401">
                  <c:v>347</c:v>
                </c:pt>
                <c:pt idx="1402">
                  <c:v>347</c:v>
                </c:pt>
                <c:pt idx="1403">
                  <c:v>345</c:v>
                </c:pt>
                <c:pt idx="1404">
                  <c:v>348</c:v>
                </c:pt>
                <c:pt idx="1405">
                  <c:v>346</c:v>
                </c:pt>
                <c:pt idx="1406">
                  <c:v>346</c:v>
                </c:pt>
                <c:pt idx="1407">
                  <c:v>347</c:v>
                </c:pt>
                <c:pt idx="1408">
                  <c:v>347</c:v>
                </c:pt>
                <c:pt idx="1409">
                  <c:v>345</c:v>
                </c:pt>
                <c:pt idx="1410">
                  <c:v>347</c:v>
                </c:pt>
                <c:pt idx="1411">
                  <c:v>346</c:v>
                </c:pt>
                <c:pt idx="1412">
                  <c:v>348</c:v>
                </c:pt>
                <c:pt idx="1413">
                  <c:v>347</c:v>
                </c:pt>
                <c:pt idx="1414">
                  <c:v>346</c:v>
                </c:pt>
                <c:pt idx="1415">
                  <c:v>348</c:v>
                </c:pt>
                <c:pt idx="1416">
                  <c:v>347</c:v>
                </c:pt>
                <c:pt idx="1417">
                  <c:v>347</c:v>
                </c:pt>
                <c:pt idx="1418">
                  <c:v>347</c:v>
                </c:pt>
                <c:pt idx="1419">
                  <c:v>347</c:v>
                </c:pt>
                <c:pt idx="1420">
                  <c:v>345</c:v>
                </c:pt>
                <c:pt idx="1421">
                  <c:v>345</c:v>
                </c:pt>
                <c:pt idx="1422">
                  <c:v>348</c:v>
                </c:pt>
                <c:pt idx="1423">
                  <c:v>346</c:v>
                </c:pt>
                <c:pt idx="1424">
                  <c:v>347</c:v>
                </c:pt>
                <c:pt idx="1425">
                  <c:v>347</c:v>
                </c:pt>
                <c:pt idx="1426">
                  <c:v>346</c:v>
                </c:pt>
                <c:pt idx="1427">
                  <c:v>345</c:v>
                </c:pt>
                <c:pt idx="1428">
                  <c:v>342</c:v>
                </c:pt>
                <c:pt idx="1429">
                  <c:v>346</c:v>
                </c:pt>
                <c:pt idx="1430">
                  <c:v>345</c:v>
                </c:pt>
                <c:pt idx="1431">
                  <c:v>345</c:v>
                </c:pt>
                <c:pt idx="1432">
                  <c:v>343</c:v>
                </c:pt>
                <c:pt idx="1433">
                  <c:v>345</c:v>
                </c:pt>
                <c:pt idx="1434">
                  <c:v>345</c:v>
                </c:pt>
                <c:pt idx="1435">
                  <c:v>344</c:v>
                </c:pt>
                <c:pt idx="1436">
                  <c:v>343</c:v>
                </c:pt>
                <c:pt idx="1437">
                  <c:v>343</c:v>
                </c:pt>
                <c:pt idx="1438">
                  <c:v>344</c:v>
                </c:pt>
                <c:pt idx="1439">
                  <c:v>346</c:v>
                </c:pt>
                <c:pt idx="1440">
                  <c:v>342</c:v>
                </c:pt>
                <c:pt idx="1441">
                  <c:v>341</c:v>
                </c:pt>
                <c:pt idx="1442">
                  <c:v>344</c:v>
                </c:pt>
                <c:pt idx="1443">
                  <c:v>344</c:v>
                </c:pt>
                <c:pt idx="1444">
                  <c:v>343</c:v>
                </c:pt>
                <c:pt idx="1445">
                  <c:v>346</c:v>
                </c:pt>
                <c:pt idx="1446">
                  <c:v>343</c:v>
                </c:pt>
                <c:pt idx="1447">
                  <c:v>344</c:v>
                </c:pt>
                <c:pt idx="1448">
                  <c:v>342</c:v>
                </c:pt>
                <c:pt idx="1449">
                  <c:v>343</c:v>
                </c:pt>
                <c:pt idx="1450">
                  <c:v>344</c:v>
                </c:pt>
                <c:pt idx="1451">
                  <c:v>343</c:v>
                </c:pt>
                <c:pt idx="1452">
                  <c:v>343</c:v>
                </c:pt>
                <c:pt idx="1453">
                  <c:v>344</c:v>
                </c:pt>
                <c:pt idx="1454">
                  <c:v>344</c:v>
                </c:pt>
                <c:pt idx="1455">
                  <c:v>342</c:v>
                </c:pt>
                <c:pt idx="1456">
                  <c:v>344</c:v>
                </c:pt>
                <c:pt idx="1457">
                  <c:v>343</c:v>
                </c:pt>
                <c:pt idx="1458">
                  <c:v>343</c:v>
                </c:pt>
                <c:pt idx="1459">
                  <c:v>343</c:v>
                </c:pt>
                <c:pt idx="1460">
                  <c:v>345</c:v>
                </c:pt>
                <c:pt idx="1461">
                  <c:v>344</c:v>
                </c:pt>
                <c:pt idx="1462">
                  <c:v>342</c:v>
                </c:pt>
                <c:pt idx="1463">
                  <c:v>344</c:v>
                </c:pt>
                <c:pt idx="1464">
                  <c:v>342</c:v>
                </c:pt>
                <c:pt idx="1465">
                  <c:v>344</c:v>
                </c:pt>
                <c:pt idx="1466">
                  <c:v>344</c:v>
                </c:pt>
                <c:pt idx="1467">
                  <c:v>345</c:v>
                </c:pt>
                <c:pt idx="1468">
                  <c:v>342</c:v>
                </c:pt>
                <c:pt idx="1469">
                  <c:v>342</c:v>
                </c:pt>
                <c:pt idx="1470">
                  <c:v>343</c:v>
                </c:pt>
                <c:pt idx="1471">
                  <c:v>345</c:v>
                </c:pt>
                <c:pt idx="1472">
                  <c:v>343</c:v>
                </c:pt>
                <c:pt idx="1473">
                  <c:v>343</c:v>
                </c:pt>
                <c:pt idx="1474">
                  <c:v>343</c:v>
                </c:pt>
                <c:pt idx="1475">
                  <c:v>344</c:v>
                </c:pt>
                <c:pt idx="1476">
                  <c:v>342</c:v>
                </c:pt>
                <c:pt idx="1477">
                  <c:v>342</c:v>
                </c:pt>
                <c:pt idx="1478">
                  <c:v>342</c:v>
                </c:pt>
                <c:pt idx="1479">
                  <c:v>344</c:v>
                </c:pt>
                <c:pt idx="1480">
                  <c:v>342</c:v>
                </c:pt>
                <c:pt idx="1481">
                  <c:v>340</c:v>
                </c:pt>
                <c:pt idx="1482">
                  <c:v>343</c:v>
                </c:pt>
                <c:pt idx="1483">
                  <c:v>343</c:v>
                </c:pt>
                <c:pt idx="1484">
                  <c:v>341</c:v>
                </c:pt>
                <c:pt idx="1485">
                  <c:v>342</c:v>
                </c:pt>
                <c:pt idx="1486">
                  <c:v>343</c:v>
                </c:pt>
                <c:pt idx="1487">
                  <c:v>341</c:v>
                </c:pt>
                <c:pt idx="1488">
                  <c:v>344</c:v>
                </c:pt>
                <c:pt idx="1489">
                  <c:v>341</c:v>
                </c:pt>
                <c:pt idx="1490">
                  <c:v>342</c:v>
                </c:pt>
                <c:pt idx="1491">
                  <c:v>342</c:v>
                </c:pt>
                <c:pt idx="1492">
                  <c:v>344</c:v>
                </c:pt>
                <c:pt idx="1493">
                  <c:v>343</c:v>
                </c:pt>
                <c:pt idx="1494">
                  <c:v>343</c:v>
                </c:pt>
                <c:pt idx="1495">
                  <c:v>343</c:v>
                </c:pt>
                <c:pt idx="1496">
                  <c:v>342</c:v>
                </c:pt>
                <c:pt idx="1497">
                  <c:v>343</c:v>
                </c:pt>
                <c:pt idx="1498">
                  <c:v>342</c:v>
                </c:pt>
                <c:pt idx="1499">
                  <c:v>343</c:v>
                </c:pt>
                <c:pt idx="1500">
                  <c:v>342</c:v>
                </c:pt>
                <c:pt idx="1501">
                  <c:v>340</c:v>
                </c:pt>
                <c:pt idx="1502">
                  <c:v>344</c:v>
                </c:pt>
                <c:pt idx="1503">
                  <c:v>344</c:v>
                </c:pt>
                <c:pt idx="1504">
                  <c:v>342</c:v>
                </c:pt>
                <c:pt idx="1505">
                  <c:v>342</c:v>
                </c:pt>
                <c:pt idx="1506">
                  <c:v>342</c:v>
                </c:pt>
                <c:pt idx="1507">
                  <c:v>342</c:v>
                </c:pt>
                <c:pt idx="1508">
                  <c:v>343</c:v>
                </c:pt>
                <c:pt idx="1509">
                  <c:v>341</c:v>
                </c:pt>
                <c:pt idx="1510">
                  <c:v>342</c:v>
                </c:pt>
                <c:pt idx="1511">
                  <c:v>342</c:v>
                </c:pt>
                <c:pt idx="1512">
                  <c:v>341</c:v>
                </c:pt>
                <c:pt idx="1513">
                  <c:v>344</c:v>
                </c:pt>
                <c:pt idx="1514">
                  <c:v>342</c:v>
                </c:pt>
                <c:pt idx="1515">
                  <c:v>343</c:v>
                </c:pt>
                <c:pt idx="1516">
                  <c:v>343</c:v>
                </c:pt>
                <c:pt idx="1517">
                  <c:v>344</c:v>
                </c:pt>
                <c:pt idx="1518">
                  <c:v>343</c:v>
                </c:pt>
                <c:pt idx="1519">
                  <c:v>343</c:v>
                </c:pt>
                <c:pt idx="1520">
                  <c:v>342</c:v>
                </c:pt>
                <c:pt idx="1521">
                  <c:v>341</c:v>
                </c:pt>
                <c:pt idx="1522">
                  <c:v>342</c:v>
                </c:pt>
                <c:pt idx="1523">
                  <c:v>343</c:v>
                </c:pt>
                <c:pt idx="1524">
                  <c:v>341</c:v>
                </c:pt>
                <c:pt idx="1525">
                  <c:v>343</c:v>
                </c:pt>
                <c:pt idx="1526">
                  <c:v>344</c:v>
                </c:pt>
                <c:pt idx="1527">
                  <c:v>343</c:v>
                </c:pt>
                <c:pt idx="1528">
                  <c:v>342</c:v>
                </c:pt>
                <c:pt idx="1529">
                  <c:v>343</c:v>
                </c:pt>
                <c:pt idx="1530">
                  <c:v>342</c:v>
                </c:pt>
                <c:pt idx="1531">
                  <c:v>341</c:v>
                </c:pt>
                <c:pt idx="1532">
                  <c:v>341</c:v>
                </c:pt>
                <c:pt idx="1533">
                  <c:v>343</c:v>
                </c:pt>
                <c:pt idx="1534">
                  <c:v>343</c:v>
                </c:pt>
                <c:pt idx="1535">
                  <c:v>342</c:v>
                </c:pt>
                <c:pt idx="1536">
                  <c:v>343</c:v>
                </c:pt>
                <c:pt idx="1537">
                  <c:v>343</c:v>
                </c:pt>
                <c:pt idx="1538">
                  <c:v>342</c:v>
                </c:pt>
                <c:pt idx="1539">
                  <c:v>341</c:v>
                </c:pt>
                <c:pt idx="1540">
                  <c:v>343</c:v>
                </c:pt>
                <c:pt idx="1541">
                  <c:v>343</c:v>
                </c:pt>
                <c:pt idx="1542">
                  <c:v>341</c:v>
                </c:pt>
                <c:pt idx="1543">
                  <c:v>342</c:v>
                </c:pt>
                <c:pt idx="1544">
                  <c:v>342</c:v>
                </c:pt>
                <c:pt idx="1545">
                  <c:v>341</c:v>
                </c:pt>
                <c:pt idx="1546">
                  <c:v>342</c:v>
                </c:pt>
                <c:pt idx="1547">
                  <c:v>342</c:v>
                </c:pt>
                <c:pt idx="1548">
                  <c:v>342</c:v>
                </c:pt>
                <c:pt idx="1549">
                  <c:v>342</c:v>
                </c:pt>
                <c:pt idx="1550">
                  <c:v>343</c:v>
                </c:pt>
                <c:pt idx="1551">
                  <c:v>345</c:v>
                </c:pt>
                <c:pt idx="1552">
                  <c:v>341</c:v>
                </c:pt>
                <c:pt idx="1553">
                  <c:v>343</c:v>
                </c:pt>
                <c:pt idx="1554">
                  <c:v>341</c:v>
                </c:pt>
                <c:pt idx="1555">
                  <c:v>342</c:v>
                </c:pt>
                <c:pt idx="1556">
                  <c:v>341</c:v>
                </c:pt>
                <c:pt idx="1557">
                  <c:v>343</c:v>
                </c:pt>
                <c:pt idx="1558">
                  <c:v>342</c:v>
                </c:pt>
                <c:pt idx="1559">
                  <c:v>343</c:v>
                </c:pt>
                <c:pt idx="1560">
                  <c:v>340</c:v>
                </c:pt>
                <c:pt idx="1561">
                  <c:v>338</c:v>
                </c:pt>
                <c:pt idx="1562">
                  <c:v>342</c:v>
                </c:pt>
                <c:pt idx="1563">
                  <c:v>341</c:v>
                </c:pt>
                <c:pt idx="1564">
                  <c:v>341</c:v>
                </c:pt>
                <c:pt idx="1565">
                  <c:v>340</c:v>
                </c:pt>
                <c:pt idx="1566">
                  <c:v>340</c:v>
                </c:pt>
                <c:pt idx="1567">
                  <c:v>339</c:v>
                </c:pt>
                <c:pt idx="1568">
                  <c:v>341</c:v>
                </c:pt>
                <c:pt idx="1569">
                  <c:v>341</c:v>
                </c:pt>
                <c:pt idx="1570">
                  <c:v>341</c:v>
                </c:pt>
                <c:pt idx="1571">
                  <c:v>340</c:v>
                </c:pt>
                <c:pt idx="1572">
                  <c:v>340</c:v>
                </c:pt>
                <c:pt idx="1573">
                  <c:v>341</c:v>
                </c:pt>
                <c:pt idx="1574">
                  <c:v>339</c:v>
                </c:pt>
                <c:pt idx="1575">
                  <c:v>341</c:v>
                </c:pt>
                <c:pt idx="1576">
                  <c:v>340</c:v>
                </c:pt>
                <c:pt idx="1577">
                  <c:v>343</c:v>
                </c:pt>
                <c:pt idx="1578">
                  <c:v>342</c:v>
                </c:pt>
                <c:pt idx="1579">
                  <c:v>341</c:v>
                </c:pt>
                <c:pt idx="1580">
                  <c:v>342</c:v>
                </c:pt>
                <c:pt idx="1581">
                  <c:v>341</c:v>
                </c:pt>
                <c:pt idx="1582">
                  <c:v>341</c:v>
                </c:pt>
                <c:pt idx="1583">
                  <c:v>341</c:v>
                </c:pt>
                <c:pt idx="1584">
                  <c:v>340</c:v>
                </c:pt>
                <c:pt idx="1585">
                  <c:v>340</c:v>
                </c:pt>
                <c:pt idx="1586">
                  <c:v>342</c:v>
                </c:pt>
                <c:pt idx="1587">
                  <c:v>338</c:v>
                </c:pt>
                <c:pt idx="1588">
                  <c:v>341</c:v>
                </c:pt>
                <c:pt idx="1589">
                  <c:v>341</c:v>
                </c:pt>
                <c:pt idx="1590">
                  <c:v>341</c:v>
                </c:pt>
                <c:pt idx="1591">
                  <c:v>340</c:v>
                </c:pt>
                <c:pt idx="1592">
                  <c:v>339</c:v>
                </c:pt>
                <c:pt idx="1593">
                  <c:v>339</c:v>
                </c:pt>
                <c:pt idx="1594">
                  <c:v>340</c:v>
                </c:pt>
                <c:pt idx="1595">
                  <c:v>341</c:v>
                </c:pt>
                <c:pt idx="1596">
                  <c:v>342</c:v>
                </c:pt>
                <c:pt idx="1597">
                  <c:v>340</c:v>
                </c:pt>
                <c:pt idx="1598">
                  <c:v>341</c:v>
                </c:pt>
                <c:pt idx="1599">
                  <c:v>340</c:v>
                </c:pt>
                <c:pt idx="1600">
                  <c:v>340</c:v>
                </c:pt>
                <c:pt idx="1601">
                  <c:v>341</c:v>
                </c:pt>
                <c:pt idx="1602">
                  <c:v>340</c:v>
                </c:pt>
                <c:pt idx="1603">
                  <c:v>341</c:v>
                </c:pt>
                <c:pt idx="1604">
                  <c:v>341</c:v>
                </c:pt>
                <c:pt idx="1605">
                  <c:v>341</c:v>
                </c:pt>
                <c:pt idx="1606">
                  <c:v>339</c:v>
                </c:pt>
                <c:pt idx="1607">
                  <c:v>342</c:v>
                </c:pt>
                <c:pt idx="1608">
                  <c:v>340</c:v>
                </c:pt>
                <c:pt idx="1609">
                  <c:v>342</c:v>
                </c:pt>
                <c:pt idx="1610">
                  <c:v>340</c:v>
                </c:pt>
                <c:pt idx="1611">
                  <c:v>342</c:v>
                </c:pt>
                <c:pt idx="1612">
                  <c:v>341</c:v>
                </c:pt>
                <c:pt idx="1613">
                  <c:v>341</c:v>
                </c:pt>
                <c:pt idx="1614">
                  <c:v>343</c:v>
                </c:pt>
                <c:pt idx="1615">
                  <c:v>341</c:v>
                </c:pt>
                <c:pt idx="1616">
                  <c:v>340</c:v>
                </c:pt>
                <c:pt idx="1617">
                  <c:v>340</c:v>
                </c:pt>
                <c:pt idx="1618">
                  <c:v>340</c:v>
                </c:pt>
                <c:pt idx="1619">
                  <c:v>340</c:v>
                </c:pt>
                <c:pt idx="1620">
                  <c:v>342</c:v>
                </c:pt>
                <c:pt idx="1621">
                  <c:v>341</c:v>
                </c:pt>
                <c:pt idx="1622">
                  <c:v>341</c:v>
                </c:pt>
                <c:pt idx="1623">
                  <c:v>341</c:v>
                </c:pt>
                <c:pt idx="1624">
                  <c:v>341</c:v>
                </c:pt>
                <c:pt idx="1625">
                  <c:v>340</c:v>
                </c:pt>
                <c:pt idx="1626">
                  <c:v>338</c:v>
                </c:pt>
                <c:pt idx="1627">
                  <c:v>336</c:v>
                </c:pt>
                <c:pt idx="1628">
                  <c:v>338</c:v>
                </c:pt>
                <c:pt idx="1629">
                  <c:v>339</c:v>
                </c:pt>
                <c:pt idx="1630">
                  <c:v>338</c:v>
                </c:pt>
                <c:pt idx="1631">
                  <c:v>338</c:v>
                </c:pt>
                <c:pt idx="1632">
                  <c:v>337</c:v>
                </c:pt>
                <c:pt idx="1633">
                  <c:v>338</c:v>
                </c:pt>
                <c:pt idx="1634">
                  <c:v>339</c:v>
                </c:pt>
                <c:pt idx="1635">
                  <c:v>338</c:v>
                </c:pt>
                <c:pt idx="1636">
                  <c:v>337</c:v>
                </c:pt>
                <c:pt idx="1637">
                  <c:v>339</c:v>
                </c:pt>
                <c:pt idx="1638">
                  <c:v>337</c:v>
                </c:pt>
                <c:pt idx="1639">
                  <c:v>337</c:v>
                </c:pt>
                <c:pt idx="1640">
                  <c:v>339</c:v>
                </c:pt>
                <c:pt idx="1641">
                  <c:v>339</c:v>
                </c:pt>
                <c:pt idx="1642">
                  <c:v>339</c:v>
                </c:pt>
                <c:pt idx="1643">
                  <c:v>340</c:v>
                </c:pt>
                <c:pt idx="1644">
                  <c:v>338</c:v>
                </c:pt>
                <c:pt idx="1645">
                  <c:v>338</c:v>
                </c:pt>
                <c:pt idx="1646">
                  <c:v>337</c:v>
                </c:pt>
                <c:pt idx="1647">
                  <c:v>338</c:v>
                </c:pt>
                <c:pt idx="1648">
                  <c:v>339</c:v>
                </c:pt>
                <c:pt idx="1649">
                  <c:v>339</c:v>
                </c:pt>
                <c:pt idx="1650">
                  <c:v>339</c:v>
                </c:pt>
                <c:pt idx="1651">
                  <c:v>339</c:v>
                </c:pt>
                <c:pt idx="1652">
                  <c:v>337</c:v>
                </c:pt>
                <c:pt idx="1653">
                  <c:v>340</c:v>
                </c:pt>
                <c:pt idx="1654">
                  <c:v>338</c:v>
                </c:pt>
                <c:pt idx="1655">
                  <c:v>338</c:v>
                </c:pt>
                <c:pt idx="1656">
                  <c:v>339</c:v>
                </c:pt>
                <c:pt idx="1657">
                  <c:v>337</c:v>
                </c:pt>
                <c:pt idx="1658">
                  <c:v>338</c:v>
                </c:pt>
                <c:pt idx="1659">
                  <c:v>339</c:v>
                </c:pt>
                <c:pt idx="1660">
                  <c:v>339</c:v>
                </c:pt>
                <c:pt idx="1661">
                  <c:v>338</c:v>
                </c:pt>
                <c:pt idx="1662">
                  <c:v>339</c:v>
                </c:pt>
                <c:pt idx="1663">
                  <c:v>338</c:v>
                </c:pt>
                <c:pt idx="1664">
                  <c:v>339</c:v>
                </c:pt>
                <c:pt idx="1665">
                  <c:v>339</c:v>
                </c:pt>
                <c:pt idx="1666">
                  <c:v>338</c:v>
                </c:pt>
                <c:pt idx="1667">
                  <c:v>339</c:v>
                </c:pt>
                <c:pt idx="1668">
                  <c:v>339</c:v>
                </c:pt>
                <c:pt idx="1669">
                  <c:v>338</c:v>
                </c:pt>
                <c:pt idx="1670">
                  <c:v>337</c:v>
                </c:pt>
                <c:pt idx="1671">
                  <c:v>339</c:v>
                </c:pt>
                <c:pt idx="1672">
                  <c:v>338</c:v>
                </c:pt>
                <c:pt idx="1673">
                  <c:v>339</c:v>
                </c:pt>
                <c:pt idx="1674">
                  <c:v>339</c:v>
                </c:pt>
                <c:pt idx="1675">
                  <c:v>339</c:v>
                </c:pt>
                <c:pt idx="1676">
                  <c:v>338</c:v>
                </c:pt>
                <c:pt idx="1677">
                  <c:v>338</c:v>
                </c:pt>
                <c:pt idx="1678">
                  <c:v>339</c:v>
                </c:pt>
                <c:pt idx="1679">
                  <c:v>340</c:v>
                </c:pt>
                <c:pt idx="1680">
                  <c:v>337</c:v>
                </c:pt>
                <c:pt idx="1681">
                  <c:v>339</c:v>
                </c:pt>
                <c:pt idx="1682">
                  <c:v>340</c:v>
                </c:pt>
                <c:pt idx="1683">
                  <c:v>339</c:v>
                </c:pt>
                <c:pt idx="1684">
                  <c:v>339</c:v>
                </c:pt>
                <c:pt idx="1685">
                  <c:v>338</c:v>
                </c:pt>
                <c:pt idx="1686">
                  <c:v>340</c:v>
                </c:pt>
                <c:pt idx="1687">
                  <c:v>340</c:v>
                </c:pt>
                <c:pt idx="1688">
                  <c:v>337</c:v>
                </c:pt>
                <c:pt idx="1689">
                  <c:v>335</c:v>
                </c:pt>
                <c:pt idx="1690">
                  <c:v>337</c:v>
                </c:pt>
                <c:pt idx="1691">
                  <c:v>338</c:v>
                </c:pt>
                <c:pt idx="1692">
                  <c:v>338</c:v>
                </c:pt>
                <c:pt idx="1693">
                  <c:v>336</c:v>
                </c:pt>
                <c:pt idx="1694">
                  <c:v>337</c:v>
                </c:pt>
                <c:pt idx="1695">
                  <c:v>338</c:v>
                </c:pt>
                <c:pt idx="1696">
                  <c:v>337</c:v>
                </c:pt>
                <c:pt idx="1697">
                  <c:v>339</c:v>
                </c:pt>
                <c:pt idx="1698">
                  <c:v>339</c:v>
                </c:pt>
                <c:pt idx="1699">
                  <c:v>337</c:v>
                </c:pt>
                <c:pt idx="1700">
                  <c:v>338</c:v>
                </c:pt>
                <c:pt idx="1701">
                  <c:v>339</c:v>
                </c:pt>
                <c:pt idx="1702">
                  <c:v>337</c:v>
                </c:pt>
                <c:pt idx="1703">
                  <c:v>337</c:v>
                </c:pt>
                <c:pt idx="1704">
                  <c:v>338</c:v>
                </c:pt>
                <c:pt idx="1705">
                  <c:v>337</c:v>
                </c:pt>
                <c:pt idx="1706">
                  <c:v>339</c:v>
                </c:pt>
                <c:pt idx="1707">
                  <c:v>337</c:v>
                </c:pt>
                <c:pt idx="1708">
                  <c:v>337</c:v>
                </c:pt>
                <c:pt idx="1709">
                  <c:v>338</c:v>
                </c:pt>
                <c:pt idx="1710">
                  <c:v>337</c:v>
                </c:pt>
                <c:pt idx="1711">
                  <c:v>337</c:v>
                </c:pt>
                <c:pt idx="1712">
                  <c:v>337</c:v>
                </c:pt>
                <c:pt idx="1713">
                  <c:v>338</c:v>
                </c:pt>
                <c:pt idx="1714">
                  <c:v>338</c:v>
                </c:pt>
                <c:pt idx="1715">
                  <c:v>337</c:v>
                </c:pt>
                <c:pt idx="1716">
                  <c:v>337</c:v>
                </c:pt>
                <c:pt idx="1717">
                  <c:v>338</c:v>
                </c:pt>
                <c:pt idx="1718">
                  <c:v>337</c:v>
                </c:pt>
                <c:pt idx="1719">
                  <c:v>336</c:v>
                </c:pt>
                <c:pt idx="1720">
                  <c:v>340</c:v>
                </c:pt>
                <c:pt idx="1721">
                  <c:v>337</c:v>
                </c:pt>
                <c:pt idx="1722">
                  <c:v>338</c:v>
                </c:pt>
                <c:pt idx="1723">
                  <c:v>338</c:v>
                </c:pt>
                <c:pt idx="1724">
                  <c:v>336</c:v>
                </c:pt>
                <c:pt idx="1725">
                  <c:v>337</c:v>
                </c:pt>
                <c:pt idx="1726">
                  <c:v>338</c:v>
                </c:pt>
                <c:pt idx="1727">
                  <c:v>337</c:v>
                </c:pt>
                <c:pt idx="1728">
                  <c:v>336</c:v>
                </c:pt>
                <c:pt idx="1729">
                  <c:v>338</c:v>
                </c:pt>
                <c:pt idx="1730">
                  <c:v>337</c:v>
                </c:pt>
                <c:pt idx="1731">
                  <c:v>338</c:v>
                </c:pt>
                <c:pt idx="1732">
                  <c:v>337</c:v>
                </c:pt>
                <c:pt idx="1733">
                  <c:v>339</c:v>
                </c:pt>
                <c:pt idx="1734">
                  <c:v>339</c:v>
                </c:pt>
                <c:pt idx="1735">
                  <c:v>337</c:v>
                </c:pt>
                <c:pt idx="1736">
                  <c:v>338</c:v>
                </c:pt>
                <c:pt idx="1737">
                  <c:v>337</c:v>
                </c:pt>
                <c:pt idx="1738">
                  <c:v>337</c:v>
                </c:pt>
                <c:pt idx="1739">
                  <c:v>337</c:v>
                </c:pt>
                <c:pt idx="1740">
                  <c:v>338</c:v>
                </c:pt>
                <c:pt idx="1741">
                  <c:v>339</c:v>
                </c:pt>
                <c:pt idx="1742">
                  <c:v>337</c:v>
                </c:pt>
                <c:pt idx="1743">
                  <c:v>337</c:v>
                </c:pt>
                <c:pt idx="1744">
                  <c:v>336</c:v>
                </c:pt>
                <c:pt idx="1745">
                  <c:v>337</c:v>
                </c:pt>
                <c:pt idx="1746">
                  <c:v>337</c:v>
                </c:pt>
                <c:pt idx="1747">
                  <c:v>338</c:v>
                </c:pt>
                <c:pt idx="1748">
                  <c:v>337</c:v>
                </c:pt>
                <c:pt idx="1749">
                  <c:v>337</c:v>
                </c:pt>
                <c:pt idx="1750">
                  <c:v>338</c:v>
                </c:pt>
                <c:pt idx="1751">
                  <c:v>338</c:v>
                </c:pt>
                <c:pt idx="1752">
                  <c:v>338</c:v>
                </c:pt>
                <c:pt idx="1753">
                  <c:v>339</c:v>
                </c:pt>
                <c:pt idx="1754">
                  <c:v>339</c:v>
                </c:pt>
                <c:pt idx="1755">
                  <c:v>335</c:v>
                </c:pt>
                <c:pt idx="1756">
                  <c:v>338</c:v>
                </c:pt>
                <c:pt idx="1757">
                  <c:v>339</c:v>
                </c:pt>
                <c:pt idx="1758">
                  <c:v>336</c:v>
                </c:pt>
                <c:pt idx="1759">
                  <c:v>339</c:v>
                </c:pt>
                <c:pt idx="1760">
                  <c:v>337</c:v>
                </c:pt>
                <c:pt idx="1761">
                  <c:v>339</c:v>
                </c:pt>
                <c:pt idx="1762">
                  <c:v>338</c:v>
                </c:pt>
                <c:pt idx="1763">
                  <c:v>337</c:v>
                </c:pt>
                <c:pt idx="1764">
                  <c:v>335</c:v>
                </c:pt>
                <c:pt idx="1765">
                  <c:v>337</c:v>
                </c:pt>
                <c:pt idx="1766">
                  <c:v>337</c:v>
                </c:pt>
                <c:pt idx="1767">
                  <c:v>336</c:v>
                </c:pt>
                <c:pt idx="1768">
                  <c:v>338</c:v>
                </c:pt>
                <c:pt idx="1769">
                  <c:v>337</c:v>
                </c:pt>
                <c:pt idx="1770">
                  <c:v>337</c:v>
                </c:pt>
                <c:pt idx="1771">
                  <c:v>338</c:v>
                </c:pt>
                <c:pt idx="1772">
                  <c:v>336</c:v>
                </c:pt>
                <c:pt idx="1773">
                  <c:v>338</c:v>
                </c:pt>
                <c:pt idx="1774">
                  <c:v>337</c:v>
                </c:pt>
                <c:pt idx="1775">
                  <c:v>336</c:v>
                </c:pt>
                <c:pt idx="1776">
                  <c:v>338</c:v>
                </c:pt>
                <c:pt idx="1777">
                  <c:v>338</c:v>
                </c:pt>
                <c:pt idx="1778">
                  <c:v>337</c:v>
                </c:pt>
                <c:pt idx="1779">
                  <c:v>337</c:v>
                </c:pt>
                <c:pt idx="1780">
                  <c:v>337</c:v>
                </c:pt>
                <c:pt idx="1781">
                  <c:v>338</c:v>
                </c:pt>
                <c:pt idx="1782">
                  <c:v>338</c:v>
                </c:pt>
                <c:pt idx="1783">
                  <c:v>338</c:v>
                </c:pt>
                <c:pt idx="1784">
                  <c:v>337</c:v>
                </c:pt>
                <c:pt idx="1785">
                  <c:v>338</c:v>
                </c:pt>
                <c:pt idx="1786">
                  <c:v>336</c:v>
                </c:pt>
                <c:pt idx="1787">
                  <c:v>338</c:v>
                </c:pt>
                <c:pt idx="1788">
                  <c:v>336</c:v>
                </c:pt>
                <c:pt idx="1789">
                  <c:v>338</c:v>
                </c:pt>
                <c:pt idx="1790">
                  <c:v>337</c:v>
                </c:pt>
                <c:pt idx="1791">
                  <c:v>338</c:v>
                </c:pt>
                <c:pt idx="1792">
                  <c:v>336</c:v>
                </c:pt>
                <c:pt idx="1793">
                  <c:v>337</c:v>
                </c:pt>
                <c:pt idx="1794">
                  <c:v>339</c:v>
                </c:pt>
                <c:pt idx="1795">
                  <c:v>338</c:v>
                </c:pt>
                <c:pt idx="1796">
                  <c:v>336</c:v>
                </c:pt>
                <c:pt idx="1797">
                  <c:v>337</c:v>
                </c:pt>
                <c:pt idx="1798">
                  <c:v>339</c:v>
                </c:pt>
                <c:pt idx="1799">
                  <c:v>336</c:v>
                </c:pt>
                <c:pt idx="1800">
                  <c:v>339</c:v>
                </c:pt>
                <c:pt idx="1801">
                  <c:v>339</c:v>
                </c:pt>
                <c:pt idx="1802">
                  <c:v>338</c:v>
                </c:pt>
                <c:pt idx="1803">
                  <c:v>337</c:v>
                </c:pt>
                <c:pt idx="1804">
                  <c:v>337</c:v>
                </c:pt>
                <c:pt idx="1805">
                  <c:v>337</c:v>
                </c:pt>
                <c:pt idx="1806">
                  <c:v>338</c:v>
                </c:pt>
                <c:pt idx="1807">
                  <c:v>338</c:v>
                </c:pt>
                <c:pt idx="1808">
                  <c:v>336</c:v>
                </c:pt>
                <c:pt idx="1809">
                  <c:v>338</c:v>
                </c:pt>
                <c:pt idx="1810">
                  <c:v>337</c:v>
                </c:pt>
                <c:pt idx="1811">
                  <c:v>337</c:v>
                </c:pt>
                <c:pt idx="1812">
                  <c:v>335</c:v>
                </c:pt>
                <c:pt idx="1813">
                  <c:v>334</c:v>
                </c:pt>
                <c:pt idx="1814">
                  <c:v>338</c:v>
                </c:pt>
                <c:pt idx="1815">
                  <c:v>336</c:v>
                </c:pt>
                <c:pt idx="1816">
                  <c:v>338</c:v>
                </c:pt>
                <c:pt idx="1817">
                  <c:v>336</c:v>
                </c:pt>
                <c:pt idx="1818">
                  <c:v>337</c:v>
                </c:pt>
                <c:pt idx="1819">
                  <c:v>339</c:v>
                </c:pt>
                <c:pt idx="1820">
                  <c:v>337</c:v>
                </c:pt>
                <c:pt idx="1821">
                  <c:v>336</c:v>
                </c:pt>
                <c:pt idx="1822">
                  <c:v>334</c:v>
                </c:pt>
                <c:pt idx="1823">
                  <c:v>333</c:v>
                </c:pt>
                <c:pt idx="1824">
                  <c:v>335</c:v>
                </c:pt>
                <c:pt idx="1825">
                  <c:v>335</c:v>
                </c:pt>
                <c:pt idx="1826">
                  <c:v>334</c:v>
                </c:pt>
                <c:pt idx="1827">
                  <c:v>336</c:v>
                </c:pt>
                <c:pt idx="1828">
                  <c:v>336</c:v>
                </c:pt>
                <c:pt idx="1829">
                  <c:v>334</c:v>
                </c:pt>
                <c:pt idx="1830">
                  <c:v>336</c:v>
                </c:pt>
                <c:pt idx="1831">
                  <c:v>335</c:v>
                </c:pt>
                <c:pt idx="1832">
                  <c:v>335</c:v>
                </c:pt>
                <c:pt idx="1833">
                  <c:v>336</c:v>
                </c:pt>
                <c:pt idx="1834">
                  <c:v>335</c:v>
                </c:pt>
                <c:pt idx="1835">
                  <c:v>336</c:v>
                </c:pt>
                <c:pt idx="1836">
                  <c:v>337</c:v>
                </c:pt>
                <c:pt idx="1837">
                  <c:v>335</c:v>
                </c:pt>
                <c:pt idx="1838">
                  <c:v>334</c:v>
                </c:pt>
                <c:pt idx="1839">
                  <c:v>334</c:v>
                </c:pt>
                <c:pt idx="1840">
                  <c:v>332</c:v>
                </c:pt>
                <c:pt idx="1841">
                  <c:v>329</c:v>
                </c:pt>
                <c:pt idx="1842">
                  <c:v>333</c:v>
                </c:pt>
                <c:pt idx="1843">
                  <c:v>333</c:v>
                </c:pt>
                <c:pt idx="1844">
                  <c:v>330</c:v>
                </c:pt>
                <c:pt idx="1845">
                  <c:v>328</c:v>
                </c:pt>
                <c:pt idx="1846">
                  <c:v>332</c:v>
                </c:pt>
                <c:pt idx="1847">
                  <c:v>331</c:v>
                </c:pt>
                <c:pt idx="1848">
                  <c:v>328</c:v>
                </c:pt>
                <c:pt idx="1849">
                  <c:v>332</c:v>
                </c:pt>
                <c:pt idx="1850">
                  <c:v>331</c:v>
                </c:pt>
                <c:pt idx="1851">
                  <c:v>329</c:v>
                </c:pt>
                <c:pt idx="1852">
                  <c:v>330</c:v>
                </c:pt>
                <c:pt idx="1853">
                  <c:v>330</c:v>
                </c:pt>
                <c:pt idx="1854">
                  <c:v>331</c:v>
                </c:pt>
                <c:pt idx="1855">
                  <c:v>330</c:v>
                </c:pt>
                <c:pt idx="1856">
                  <c:v>330</c:v>
                </c:pt>
                <c:pt idx="1857">
                  <c:v>330</c:v>
                </c:pt>
                <c:pt idx="1858">
                  <c:v>331</c:v>
                </c:pt>
                <c:pt idx="1859">
                  <c:v>332</c:v>
                </c:pt>
                <c:pt idx="1860">
                  <c:v>332</c:v>
                </c:pt>
                <c:pt idx="1861">
                  <c:v>331</c:v>
                </c:pt>
                <c:pt idx="1862">
                  <c:v>332</c:v>
                </c:pt>
                <c:pt idx="1863">
                  <c:v>331</c:v>
                </c:pt>
                <c:pt idx="1864">
                  <c:v>331</c:v>
                </c:pt>
                <c:pt idx="1865">
                  <c:v>332</c:v>
                </c:pt>
                <c:pt idx="1866">
                  <c:v>332</c:v>
                </c:pt>
                <c:pt idx="1867">
                  <c:v>331</c:v>
                </c:pt>
                <c:pt idx="1868">
                  <c:v>330</c:v>
                </c:pt>
                <c:pt idx="1869">
                  <c:v>331</c:v>
                </c:pt>
                <c:pt idx="1870">
                  <c:v>330</c:v>
                </c:pt>
                <c:pt idx="1871">
                  <c:v>331</c:v>
                </c:pt>
                <c:pt idx="1872">
                  <c:v>332</c:v>
                </c:pt>
                <c:pt idx="1873">
                  <c:v>329</c:v>
                </c:pt>
                <c:pt idx="1874">
                  <c:v>330</c:v>
                </c:pt>
                <c:pt idx="1875">
                  <c:v>330</c:v>
                </c:pt>
                <c:pt idx="1876">
                  <c:v>331</c:v>
                </c:pt>
                <c:pt idx="1877">
                  <c:v>332</c:v>
                </c:pt>
                <c:pt idx="1878">
                  <c:v>332</c:v>
                </c:pt>
                <c:pt idx="1879">
                  <c:v>332</c:v>
                </c:pt>
                <c:pt idx="1880">
                  <c:v>331</c:v>
                </c:pt>
                <c:pt idx="1881">
                  <c:v>331</c:v>
                </c:pt>
                <c:pt idx="1882">
                  <c:v>330</c:v>
                </c:pt>
                <c:pt idx="1883">
                  <c:v>330</c:v>
                </c:pt>
                <c:pt idx="1884">
                  <c:v>329</c:v>
                </c:pt>
                <c:pt idx="1885">
                  <c:v>332</c:v>
                </c:pt>
                <c:pt idx="1886">
                  <c:v>330</c:v>
                </c:pt>
                <c:pt idx="1887">
                  <c:v>331</c:v>
                </c:pt>
                <c:pt idx="1888">
                  <c:v>331</c:v>
                </c:pt>
                <c:pt idx="1889">
                  <c:v>330</c:v>
                </c:pt>
                <c:pt idx="1890">
                  <c:v>329</c:v>
                </c:pt>
                <c:pt idx="1891">
                  <c:v>330</c:v>
                </c:pt>
                <c:pt idx="1892">
                  <c:v>329</c:v>
                </c:pt>
                <c:pt idx="1893">
                  <c:v>331</c:v>
                </c:pt>
                <c:pt idx="1894">
                  <c:v>331</c:v>
                </c:pt>
                <c:pt idx="1895">
                  <c:v>330</c:v>
                </c:pt>
                <c:pt idx="1896">
                  <c:v>331</c:v>
                </c:pt>
                <c:pt idx="1897">
                  <c:v>332</c:v>
                </c:pt>
                <c:pt idx="1898">
                  <c:v>331</c:v>
                </c:pt>
                <c:pt idx="1899">
                  <c:v>331</c:v>
                </c:pt>
                <c:pt idx="1900">
                  <c:v>332</c:v>
                </c:pt>
                <c:pt idx="1901">
                  <c:v>332</c:v>
                </c:pt>
                <c:pt idx="1902">
                  <c:v>330</c:v>
                </c:pt>
                <c:pt idx="1903">
                  <c:v>332</c:v>
                </c:pt>
                <c:pt idx="1904">
                  <c:v>332</c:v>
                </c:pt>
                <c:pt idx="1905">
                  <c:v>331</c:v>
                </c:pt>
                <c:pt idx="1906">
                  <c:v>330</c:v>
                </c:pt>
                <c:pt idx="1907">
                  <c:v>329</c:v>
                </c:pt>
                <c:pt idx="1908">
                  <c:v>329</c:v>
                </c:pt>
                <c:pt idx="1909">
                  <c:v>332</c:v>
                </c:pt>
                <c:pt idx="1910">
                  <c:v>331</c:v>
                </c:pt>
                <c:pt idx="1911">
                  <c:v>332</c:v>
                </c:pt>
                <c:pt idx="1912">
                  <c:v>331</c:v>
                </c:pt>
                <c:pt idx="1913">
                  <c:v>330</c:v>
                </c:pt>
                <c:pt idx="1914">
                  <c:v>330</c:v>
                </c:pt>
                <c:pt idx="1915">
                  <c:v>332</c:v>
                </c:pt>
                <c:pt idx="1916">
                  <c:v>331</c:v>
                </c:pt>
                <c:pt idx="1917">
                  <c:v>330</c:v>
                </c:pt>
                <c:pt idx="1918">
                  <c:v>330</c:v>
                </c:pt>
                <c:pt idx="1919">
                  <c:v>331</c:v>
                </c:pt>
                <c:pt idx="1920">
                  <c:v>332</c:v>
                </c:pt>
                <c:pt idx="1921">
                  <c:v>330</c:v>
                </c:pt>
                <c:pt idx="1922">
                  <c:v>331</c:v>
                </c:pt>
                <c:pt idx="1923">
                  <c:v>331</c:v>
                </c:pt>
                <c:pt idx="1924">
                  <c:v>331</c:v>
                </c:pt>
                <c:pt idx="1925">
                  <c:v>330</c:v>
                </c:pt>
                <c:pt idx="1926">
                  <c:v>330</c:v>
                </c:pt>
                <c:pt idx="1927">
                  <c:v>331</c:v>
                </c:pt>
                <c:pt idx="1928">
                  <c:v>330</c:v>
                </c:pt>
                <c:pt idx="1929">
                  <c:v>331</c:v>
                </c:pt>
                <c:pt idx="1930">
                  <c:v>330</c:v>
                </c:pt>
                <c:pt idx="1931">
                  <c:v>330</c:v>
                </c:pt>
                <c:pt idx="1932">
                  <c:v>331</c:v>
                </c:pt>
                <c:pt idx="1933">
                  <c:v>329</c:v>
                </c:pt>
                <c:pt idx="1934">
                  <c:v>329</c:v>
                </c:pt>
                <c:pt idx="1935">
                  <c:v>331</c:v>
                </c:pt>
                <c:pt idx="1936">
                  <c:v>329</c:v>
                </c:pt>
                <c:pt idx="1937">
                  <c:v>331</c:v>
                </c:pt>
                <c:pt idx="1938">
                  <c:v>332</c:v>
                </c:pt>
                <c:pt idx="1939">
                  <c:v>330</c:v>
                </c:pt>
                <c:pt idx="1940">
                  <c:v>329</c:v>
                </c:pt>
                <c:pt idx="1941">
                  <c:v>330</c:v>
                </c:pt>
                <c:pt idx="1942">
                  <c:v>331</c:v>
                </c:pt>
                <c:pt idx="1943">
                  <c:v>330</c:v>
                </c:pt>
                <c:pt idx="1944">
                  <c:v>330</c:v>
                </c:pt>
                <c:pt idx="1945">
                  <c:v>329</c:v>
                </c:pt>
                <c:pt idx="1946">
                  <c:v>331</c:v>
                </c:pt>
                <c:pt idx="1947">
                  <c:v>330</c:v>
                </c:pt>
                <c:pt idx="1948">
                  <c:v>330</c:v>
                </c:pt>
                <c:pt idx="1949">
                  <c:v>329</c:v>
                </c:pt>
                <c:pt idx="1950">
                  <c:v>329</c:v>
                </c:pt>
                <c:pt idx="1951">
                  <c:v>329</c:v>
                </c:pt>
                <c:pt idx="1952">
                  <c:v>331</c:v>
                </c:pt>
                <c:pt idx="1953">
                  <c:v>329</c:v>
                </c:pt>
                <c:pt idx="1954">
                  <c:v>323</c:v>
                </c:pt>
                <c:pt idx="1955">
                  <c:v>329</c:v>
                </c:pt>
                <c:pt idx="1956">
                  <c:v>325</c:v>
                </c:pt>
                <c:pt idx="1957">
                  <c:v>327</c:v>
                </c:pt>
                <c:pt idx="1958">
                  <c:v>325</c:v>
                </c:pt>
                <c:pt idx="1959">
                  <c:v>325</c:v>
                </c:pt>
                <c:pt idx="1960">
                  <c:v>324</c:v>
                </c:pt>
                <c:pt idx="1961">
                  <c:v>325</c:v>
                </c:pt>
                <c:pt idx="1962">
                  <c:v>326</c:v>
                </c:pt>
                <c:pt idx="1963">
                  <c:v>326</c:v>
                </c:pt>
                <c:pt idx="1964">
                  <c:v>324</c:v>
                </c:pt>
                <c:pt idx="1965">
                  <c:v>327</c:v>
                </c:pt>
                <c:pt idx="1966">
                  <c:v>327</c:v>
                </c:pt>
                <c:pt idx="1967">
                  <c:v>325</c:v>
                </c:pt>
                <c:pt idx="1968">
                  <c:v>327</c:v>
                </c:pt>
                <c:pt idx="1969">
                  <c:v>326</c:v>
                </c:pt>
                <c:pt idx="1970">
                  <c:v>327</c:v>
                </c:pt>
                <c:pt idx="1971">
                  <c:v>326</c:v>
                </c:pt>
                <c:pt idx="1972">
                  <c:v>325</c:v>
                </c:pt>
                <c:pt idx="1973">
                  <c:v>325</c:v>
                </c:pt>
                <c:pt idx="1974">
                  <c:v>324</c:v>
                </c:pt>
                <c:pt idx="1975">
                  <c:v>324</c:v>
                </c:pt>
                <c:pt idx="1976">
                  <c:v>325</c:v>
                </c:pt>
                <c:pt idx="1977">
                  <c:v>326</c:v>
                </c:pt>
                <c:pt idx="1978">
                  <c:v>325</c:v>
                </c:pt>
                <c:pt idx="1979">
                  <c:v>327</c:v>
                </c:pt>
                <c:pt idx="1980">
                  <c:v>326</c:v>
                </c:pt>
                <c:pt idx="1981">
                  <c:v>325</c:v>
                </c:pt>
                <c:pt idx="1982">
                  <c:v>325</c:v>
                </c:pt>
                <c:pt idx="1983">
                  <c:v>326</c:v>
                </c:pt>
                <c:pt idx="1984">
                  <c:v>325</c:v>
                </c:pt>
                <c:pt idx="1985">
                  <c:v>324</c:v>
                </c:pt>
                <c:pt idx="1986">
                  <c:v>320</c:v>
                </c:pt>
                <c:pt idx="1987">
                  <c:v>327</c:v>
                </c:pt>
                <c:pt idx="1988">
                  <c:v>326</c:v>
                </c:pt>
                <c:pt idx="1989">
                  <c:v>324</c:v>
                </c:pt>
                <c:pt idx="1990">
                  <c:v>323</c:v>
                </c:pt>
                <c:pt idx="1991">
                  <c:v>322</c:v>
                </c:pt>
                <c:pt idx="1992">
                  <c:v>323</c:v>
                </c:pt>
                <c:pt idx="1993">
                  <c:v>321</c:v>
                </c:pt>
                <c:pt idx="1994">
                  <c:v>323</c:v>
                </c:pt>
                <c:pt idx="1995">
                  <c:v>325</c:v>
                </c:pt>
                <c:pt idx="1996">
                  <c:v>324</c:v>
                </c:pt>
                <c:pt idx="1997">
                  <c:v>322</c:v>
                </c:pt>
                <c:pt idx="1998">
                  <c:v>322</c:v>
                </c:pt>
                <c:pt idx="1999">
                  <c:v>322</c:v>
                </c:pt>
                <c:pt idx="2000">
                  <c:v>322</c:v>
                </c:pt>
                <c:pt idx="2001">
                  <c:v>322</c:v>
                </c:pt>
                <c:pt idx="2002">
                  <c:v>323</c:v>
                </c:pt>
                <c:pt idx="2003">
                  <c:v>322</c:v>
                </c:pt>
                <c:pt idx="2004">
                  <c:v>320</c:v>
                </c:pt>
                <c:pt idx="2005">
                  <c:v>313</c:v>
                </c:pt>
                <c:pt idx="2006">
                  <c:v>322</c:v>
                </c:pt>
                <c:pt idx="2007">
                  <c:v>319</c:v>
                </c:pt>
                <c:pt idx="2008">
                  <c:v>314</c:v>
                </c:pt>
                <c:pt idx="2009">
                  <c:v>317</c:v>
                </c:pt>
                <c:pt idx="2010">
                  <c:v>316</c:v>
                </c:pt>
                <c:pt idx="2011">
                  <c:v>316</c:v>
                </c:pt>
                <c:pt idx="2012">
                  <c:v>316</c:v>
                </c:pt>
                <c:pt idx="2013">
                  <c:v>315</c:v>
                </c:pt>
                <c:pt idx="2014">
                  <c:v>314</c:v>
                </c:pt>
                <c:pt idx="2015">
                  <c:v>317</c:v>
                </c:pt>
                <c:pt idx="2016">
                  <c:v>315</c:v>
                </c:pt>
                <c:pt idx="2017">
                  <c:v>317</c:v>
                </c:pt>
                <c:pt idx="2018">
                  <c:v>316</c:v>
                </c:pt>
                <c:pt idx="2019">
                  <c:v>315</c:v>
                </c:pt>
                <c:pt idx="2020">
                  <c:v>315</c:v>
                </c:pt>
                <c:pt idx="2021">
                  <c:v>315</c:v>
                </c:pt>
                <c:pt idx="2022">
                  <c:v>314</c:v>
                </c:pt>
                <c:pt idx="2023">
                  <c:v>316</c:v>
                </c:pt>
                <c:pt idx="2024">
                  <c:v>314</c:v>
                </c:pt>
                <c:pt idx="2025">
                  <c:v>314</c:v>
                </c:pt>
                <c:pt idx="2026">
                  <c:v>314</c:v>
                </c:pt>
                <c:pt idx="2027">
                  <c:v>314</c:v>
                </c:pt>
                <c:pt idx="2028">
                  <c:v>316</c:v>
                </c:pt>
                <c:pt idx="2029">
                  <c:v>315</c:v>
                </c:pt>
                <c:pt idx="2030">
                  <c:v>316</c:v>
                </c:pt>
                <c:pt idx="2031">
                  <c:v>315</c:v>
                </c:pt>
                <c:pt idx="2032">
                  <c:v>317</c:v>
                </c:pt>
                <c:pt idx="2033">
                  <c:v>317</c:v>
                </c:pt>
                <c:pt idx="2034">
                  <c:v>315</c:v>
                </c:pt>
                <c:pt idx="2035">
                  <c:v>316</c:v>
                </c:pt>
                <c:pt idx="2036">
                  <c:v>315</c:v>
                </c:pt>
                <c:pt idx="2037">
                  <c:v>315</c:v>
                </c:pt>
                <c:pt idx="2038">
                  <c:v>316</c:v>
                </c:pt>
                <c:pt idx="2039">
                  <c:v>316</c:v>
                </c:pt>
                <c:pt idx="2040">
                  <c:v>315</c:v>
                </c:pt>
                <c:pt idx="2041">
                  <c:v>316</c:v>
                </c:pt>
                <c:pt idx="2042">
                  <c:v>317</c:v>
                </c:pt>
                <c:pt idx="2043">
                  <c:v>315</c:v>
                </c:pt>
                <c:pt idx="2044">
                  <c:v>315</c:v>
                </c:pt>
                <c:pt idx="2045">
                  <c:v>315</c:v>
                </c:pt>
                <c:pt idx="2046">
                  <c:v>314</c:v>
                </c:pt>
                <c:pt idx="2047">
                  <c:v>316</c:v>
                </c:pt>
                <c:pt idx="2048">
                  <c:v>316</c:v>
                </c:pt>
                <c:pt idx="2049">
                  <c:v>316</c:v>
                </c:pt>
                <c:pt idx="2050">
                  <c:v>316</c:v>
                </c:pt>
                <c:pt idx="2051">
                  <c:v>315</c:v>
                </c:pt>
                <c:pt idx="2052">
                  <c:v>316</c:v>
                </c:pt>
                <c:pt idx="2053">
                  <c:v>317</c:v>
                </c:pt>
                <c:pt idx="2054">
                  <c:v>317</c:v>
                </c:pt>
                <c:pt idx="2055">
                  <c:v>317</c:v>
                </c:pt>
                <c:pt idx="2056">
                  <c:v>316</c:v>
                </c:pt>
                <c:pt idx="2057">
                  <c:v>315</c:v>
                </c:pt>
                <c:pt idx="2058">
                  <c:v>317</c:v>
                </c:pt>
                <c:pt idx="2059">
                  <c:v>315</c:v>
                </c:pt>
                <c:pt idx="2060">
                  <c:v>315</c:v>
                </c:pt>
                <c:pt idx="2061">
                  <c:v>316</c:v>
                </c:pt>
                <c:pt idx="2062">
                  <c:v>316</c:v>
                </c:pt>
                <c:pt idx="2063">
                  <c:v>315</c:v>
                </c:pt>
                <c:pt idx="2064">
                  <c:v>316</c:v>
                </c:pt>
                <c:pt idx="2065">
                  <c:v>315</c:v>
                </c:pt>
                <c:pt idx="2066">
                  <c:v>315</c:v>
                </c:pt>
                <c:pt idx="2067">
                  <c:v>317</c:v>
                </c:pt>
                <c:pt idx="2068">
                  <c:v>316</c:v>
                </c:pt>
                <c:pt idx="2069">
                  <c:v>316</c:v>
                </c:pt>
                <c:pt idx="2070">
                  <c:v>317</c:v>
                </c:pt>
                <c:pt idx="2071">
                  <c:v>315</c:v>
                </c:pt>
                <c:pt idx="2072">
                  <c:v>316</c:v>
                </c:pt>
                <c:pt idx="2073">
                  <c:v>316</c:v>
                </c:pt>
                <c:pt idx="2074">
                  <c:v>315</c:v>
                </c:pt>
                <c:pt idx="2075">
                  <c:v>318</c:v>
                </c:pt>
                <c:pt idx="2076">
                  <c:v>317</c:v>
                </c:pt>
                <c:pt idx="2077">
                  <c:v>316</c:v>
                </c:pt>
                <c:pt idx="2078">
                  <c:v>316</c:v>
                </c:pt>
                <c:pt idx="2079">
                  <c:v>317</c:v>
                </c:pt>
                <c:pt idx="2080">
                  <c:v>316</c:v>
                </c:pt>
                <c:pt idx="2081">
                  <c:v>316</c:v>
                </c:pt>
                <c:pt idx="2082">
                  <c:v>316</c:v>
                </c:pt>
                <c:pt idx="2083">
                  <c:v>317</c:v>
                </c:pt>
                <c:pt idx="2084">
                  <c:v>315</c:v>
                </c:pt>
                <c:pt idx="2085">
                  <c:v>316</c:v>
                </c:pt>
                <c:pt idx="2086">
                  <c:v>315</c:v>
                </c:pt>
                <c:pt idx="2087">
                  <c:v>315</c:v>
                </c:pt>
                <c:pt idx="2088">
                  <c:v>317</c:v>
                </c:pt>
                <c:pt idx="2089">
                  <c:v>316</c:v>
                </c:pt>
                <c:pt idx="2090">
                  <c:v>317</c:v>
                </c:pt>
                <c:pt idx="2091">
                  <c:v>315</c:v>
                </c:pt>
                <c:pt idx="2092">
                  <c:v>315</c:v>
                </c:pt>
                <c:pt idx="2093">
                  <c:v>317</c:v>
                </c:pt>
                <c:pt idx="2094">
                  <c:v>318</c:v>
                </c:pt>
                <c:pt idx="2095">
                  <c:v>316</c:v>
                </c:pt>
                <c:pt idx="2096">
                  <c:v>316</c:v>
                </c:pt>
                <c:pt idx="2097">
                  <c:v>317</c:v>
                </c:pt>
                <c:pt idx="2098">
                  <c:v>316</c:v>
                </c:pt>
                <c:pt idx="2099">
                  <c:v>314</c:v>
                </c:pt>
                <c:pt idx="2100">
                  <c:v>314</c:v>
                </c:pt>
                <c:pt idx="2101">
                  <c:v>315</c:v>
                </c:pt>
                <c:pt idx="2102">
                  <c:v>315</c:v>
                </c:pt>
                <c:pt idx="2103">
                  <c:v>315</c:v>
                </c:pt>
                <c:pt idx="2104">
                  <c:v>315</c:v>
                </c:pt>
                <c:pt idx="2105">
                  <c:v>316</c:v>
                </c:pt>
                <c:pt idx="2106">
                  <c:v>317</c:v>
                </c:pt>
                <c:pt idx="2107">
                  <c:v>315</c:v>
                </c:pt>
                <c:pt idx="2108">
                  <c:v>316</c:v>
                </c:pt>
                <c:pt idx="2109">
                  <c:v>316</c:v>
                </c:pt>
                <c:pt idx="2110">
                  <c:v>316</c:v>
                </c:pt>
                <c:pt idx="2111">
                  <c:v>317</c:v>
                </c:pt>
                <c:pt idx="2112">
                  <c:v>315</c:v>
                </c:pt>
                <c:pt idx="2113">
                  <c:v>317</c:v>
                </c:pt>
                <c:pt idx="2114">
                  <c:v>316</c:v>
                </c:pt>
                <c:pt idx="2115">
                  <c:v>315</c:v>
                </c:pt>
                <c:pt idx="2116">
                  <c:v>317</c:v>
                </c:pt>
                <c:pt idx="2117">
                  <c:v>316</c:v>
                </c:pt>
                <c:pt idx="2118">
                  <c:v>316</c:v>
                </c:pt>
                <c:pt idx="2119">
                  <c:v>314</c:v>
                </c:pt>
                <c:pt idx="2120">
                  <c:v>309</c:v>
                </c:pt>
                <c:pt idx="2121">
                  <c:v>314</c:v>
                </c:pt>
                <c:pt idx="2122">
                  <c:v>314</c:v>
                </c:pt>
                <c:pt idx="2123">
                  <c:v>311</c:v>
                </c:pt>
                <c:pt idx="2124">
                  <c:v>310</c:v>
                </c:pt>
                <c:pt idx="2125">
                  <c:v>312</c:v>
                </c:pt>
                <c:pt idx="2126">
                  <c:v>311</c:v>
                </c:pt>
                <c:pt idx="2127">
                  <c:v>312</c:v>
                </c:pt>
                <c:pt idx="2128">
                  <c:v>311</c:v>
                </c:pt>
                <c:pt idx="2129">
                  <c:v>310</c:v>
                </c:pt>
                <c:pt idx="2130">
                  <c:v>312</c:v>
                </c:pt>
                <c:pt idx="2131">
                  <c:v>310</c:v>
                </c:pt>
                <c:pt idx="2132">
                  <c:v>311</c:v>
                </c:pt>
                <c:pt idx="2133">
                  <c:v>312</c:v>
                </c:pt>
                <c:pt idx="2134">
                  <c:v>312</c:v>
                </c:pt>
                <c:pt idx="2135">
                  <c:v>311</c:v>
                </c:pt>
                <c:pt idx="2136">
                  <c:v>310</c:v>
                </c:pt>
                <c:pt idx="2137">
                  <c:v>311</c:v>
                </c:pt>
                <c:pt idx="2138">
                  <c:v>311</c:v>
                </c:pt>
                <c:pt idx="2139">
                  <c:v>311</c:v>
                </c:pt>
                <c:pt idx="2140">
                  <c:v>312</c:v>
                </c:pt>
                <c:pt idx="2141">
                  <c:v>311</c:v>
                </c:pt>
                <c:pt idx="2142">
                  <c:v>313</c:v>
                </c:pt>
                <c:pt idx="2143">
                  <c:v>311</c:v>
                </c:pt>
                <c:pt idx="2144">
                  <c:v>313</c:v>
                </c:pt>
                <c:pt idx="2145">
                  <c:v>312</c:v>
                </c:pt>
                <c:pt idx="2146">
                  <c:v>313</c:v>
                </c:pt>
                <c:pt idx="2147">
                  <c:v>311</c:v>
                </c:pt>
                <c:pt idx="2148">
                  <c:v>312</c:v>
                </c:pt>
                <c:pt idx="2149">
                  <c:v>313</c:v>
                </c:pt>
                <c:pt idx="2150">
                  <c:v>313</c:v>
                </c:pt>
                <c:pt idx="2151">
                  <c:v>312</c:v>
                </c:pt>
                <c:pt idx="2152">
                  <c:v>312</c:v>
                </c:pt>
                <c:pt idx="2153">
                  <c:v>310</c:v>
                </c:pt>
                <c:pt idx="2154">
                  <c:v>312</c:v>
                </c:pt>
                <c:pt idx="2155">
                  <c:v>312</c:v>
                </c:pt>
                <c:pt idx="2156">
                  <c:v>311</c:v>
                </c:pt>
                <c:pt idx="2157">
                  <c:v>311</c:v>
                </c:pt>
                <c:pt idx="2158">
                  <c:v>311</c:v>
                </c:pt>
                <c:pt idx="2159">
                  <c:v>310</c:v>
                </c:pt>
                <c:pt idx="2160">
                  <c:v>310</c:v>
                </c:pt>
                <c:pt idx="2161">
                  <c:v>310</c:v>
                </c:pt>
                <c:pt idx="2162">
                  <c:v>312</c:v>
                </c:pt>
                <c:pt idx="2163">
                  <c:v>312</c:v>
                </c:pt>
                <c:pt idx="2164">
                  <c:v>313</c:v>
                </c:pt>
                <c:pt idx="2165">
                  <c:v>310</c:v>
                </c:pt>
                <c:pt idx="2166">
                  <c:v>310</c:v>
                </c:pt>
                <c:pt idx="2167">
                  <c:v>312</c:v>
                </c:pt>
                <c:pt idx="2168">
                  <c:v>312</c:v>
                </c:pt>
                <c:pt idx="2169">
                  <c:v>313</c:v>
                </c:pt>
                <c:pt idx="2170">
                  <c:v>309</c:v>
                </c:pt>
                <c:pt idx="2171">
                  <c:v>311</c:v>
                </c:pt>
                <c:pt idx="2172">
                  <c:v>311</c:v>
                </c:pt>
                <c:pt idx="2173">
                  <c:v>312</c:v>
                </c:pt>
                <c:pt idx="2174">
                  <c:v>312</c:v>
                </c:pt>
                <c:pt idx="2175">
                  <c:v>312</c:v>
                </c:pt>
                <c:pt idx="2176">
                  <c:v>311</c:v>
                </c:pt>
                <c:pt idx="2177">
                  <c:v>312</c:v>
                </c:pt>
                <c:pt idx="2178">
                  <c:v>311</c:v>
                </c:pt>
                <c:pt idx="2179">
                  <c:v>312</c:v>
                </c:pt>
                <c:pt idx="2180">
                  <c:v>313</c:v>
                </c:pt>
                <c:pt idx="2181">
                  <c:v>311</c:v>
                </c:pt>
                <c:pt idx="2182">
                  <c:v>312</c:v>
                </c:pt>
                <c:pt idx="2183">
                  <c:v>312</c:v>
                </c:pt>
                <c:pt idx="2184">
                  <c:v>312</c:v>
                </c:pt>
                <c:pt idx="2185">
                  <c:v>311</c:v>
                </c:pt>
                <c:pt idx="2186">
                  <c:v>312</c:v>
                </c:pt>
                <c:pt idx="2187">
                  <c:v>312</c:v>
                </c:pt>
                <c:pt idx="2188">
                  <c:v>311</c:v>
                </c:pt>
                <c:pt idx="2189">
                  <c:v>312</c:v>
                </c:pt>
                <c:pt idx="2190">
                  <c:v>310</c:v>
                </c:pt>
                <c:pt idx="2191">
                  <c:v>312</c:v>
                </c:pt>
                <c:pt idx="2192">
                  <c:v>310</c:v>
                </c:pt>
                <c:pt idx="2193">
                  <c:v>312</c:v>
                </c:pt>
                <c:pt idx="2194">
                  <c:v>312</c:v>
                </c:pt>
                <c:pt idx="2195">
                  <c:v>311</c:v>
                </c:pt>
                <c:pt idx="2196">
                  <c:v>310</c:v>
                </c:pt>
                <c:pt idx="2197">
                  <c:v>314</c:v>
                </c:pt>
                <c:pt idx="2198">
                  <c:v>313</c:v>
                </c:pt>
                <c:pt idx="2199">
                  <c:v>312</c:v>
                </c:pt>
                <c:pt idx="2200">
                  <c:v>312</c:v>
                </c:pt>
                <c:pt idx="2201">
                  <c:v>312</c:v>
                </c:pt>
                <c:pt idx="2202">
                  <c:v>311</c:v>
                </c:pt>
                <c:pt idx="2203">
                  <c:v>310</c:v>
                </c:pt>
                <c:pt idx="2204">
                  <c:v>311</c:v>
                </c:pt>
                <c:pt idx="2205">
                  <c:v>311</c:v>
                </c:pt>
                <c:pt idx="2206">
                  <c:v>312</c:v>
                </c:pt>
                <c:pt idx="2207">
                  <c:v>314</c:v>
                </c:pt>
                <c:pt idx="2208">
                  <c:v>312</c:v>
                </c:pt>
                <c:pt idx="2209">
                  <c:v>311</c:v>
                </c:pt>
                <c:pt idx="2210">
                  <c:v>314</c:v>
                </c:pt>
                <c:pt idx="2211">
                  <c:v>313</c:v>
                </c:pt>
                <c:pt idx="2212">
                  <c:v>310</c:v>
                </c:pt>
                <c:pt idx="2213">
                  <c:v>313</c:v>
                </c:pt>
                <c:pt idx="2214">
                  <c:v>312</c:v>
                </c:pt>
                <c:pt idx="2215">
                  <c:v>311</c:v>
                </c:pt>
                <c:pt idx="2216">
                  <c:v>312</c:v>
                </c:pt>
                <c:pt idx="2217">
                  <c:v>312</c:v>
                </c:pt>
                <c:pt idx="2218">
                  <c:v>312</c:v>
                </c:pt>
                <c:pt idx="2219">
                  <c:v>312</c:v>
                </c:pt>
                <c:pt idx="2220">
                  <c:v>312</c:v>
                </c:pt>
                <c:pt idx="2221">
                  <c:v>312</c:v>
                </c:pt>
                <c:pt idx="2222">
                  <c:v>311</c:v>
                </c:pt>
                <c:pt idx="2223">
                  <c:v>312</c:v>
                </c:pt>
                <c:pt idx="2224">
                  <c:v>310</c:v>
                </c:pt>
                <c:pt idx="2225">
                  <c:v>312</c:v>
                </c:pt>
                <c:pt idx="2226">
                  <c:v>311</c:v>
                </c:pt>
                <c:pt idx="2227">
                  <c:v>311</c:v>
                </c:pt>
                <c:pt idx="2228">
                  <c:v>312</c:v>
                </c:pt>
                <c:pt idx="2229">
                  <c:v>311</c:v>
                </c:pt>
                <c:pt idx="2230">
                  <c:v>313</c:v>
                </c:pt>
                <c:pt idx="2231">
                  <c:v>310</c:v>
                </c:pt>
                <c:pt idx="2232">
                  <c:v>311</c:v>
                </c:pt>
                <c:pt idx="2233">
                  <c:v>312</c:v>
                </c:pt>
                <c:pt idx="2234">
                  <c:v>311</c:v>
                </c:pt>
                <c:pt idx="2235">
                  <c:v>311</c:v>
                </c:pt>
                <c:pt idx="2236">
                  <c:v>312</c:v>
                </c:pt>
                <c:pt idx="2237">
                  <c:v>312</c:v>
                </c:pt>
                <c:pt idx="2238">
                  <c:v>312</c:v>
                </c:pt>
                <c:pt idx="2239">
                  <c:v>311</c:v>
                </c:pt>
                <c:pt idx="2240">
                  <c:v>312</c:v>
                </c:pt>
                <c:pt idx="2241">
                  <c:v>311</c:v>
                </c:pt>
                <c:pt idx="2242">
                  <c:v>310</c:v>
                </c:pt>
                <c:pt idx="2243">
                  <c:v>311</c:v>
                </c:pt>
                <c:pt idx="2244">
                  <c:v>312</c:v>
                </c:pt>
                <c:pt idx="2245">
                  <c:v>312</c:v>
                </c:pt>
                <c:pt idx="2246">
                  <c:v>313</c:v>
                </c:pt>
                <c:pt idx="2247">
                  <c:v>311</c:v>
                </c:pt>
                <c:pt idx="2248">
                  <c:v>313</c:v>
                </c:pt>
                <c:pt idx="2249">
                  <c:v>311</c:v>
                </c:pt>
                <c:pt idx="2250">
                  <c:v>311</c:v>
                </c:pt>
                <c:pt idx="2251">
                  <c:v>310</c:v>
                </c:pt>
                <c:pt idx="2252">
                  <c:v>311</c:v>
                </c:pt>
                <c:pt idx="2253">
                  <c:v>312</c:v>
                </c:pt>
                <c:pt idx="2254">
                  <c:v>311</c:v>
                </c:pt>
                <c:pt idx="2255">
                  <c:v>313</c:v>
                </c:pt>
                <c:pt idx="2256">
                  <c:v>311</c:v>
                </c:pt>
                <c:pt idx="2257">
                  <c:v>311</c:v>
                </c:pt>
                <c:pt idx="2258">
                  <c:v>312</c:v>
                </c:pt>
                <c:pt idx="2259">
                  <c:v>312</c:v>
                </c:pt>
                <c:pt idx="2260">
                  <c:v>310</c:v>
                </c:pt>
                <c:pt idx="2261">
                  <c:v>312</c:v>
                </c:pt>
                <c:pt idx="2262">
                  <c:v>312</c:v>
                </c:pt>
                <c:pt idx="2263">
                  <c:v>311</c:v>
                </c:pt>
                <c:pt idx="2264">
                  <c:v>312</c:v>
                </c:pt>
                <c:pt idx="2265">
                  <c:v>312</c:v>
                </c:pt>
                <c:pt idx="2266">
                  <c:v>312</c:v>
                </c:pt>
                <c:pt idx="2267">
                  <c:v>312</c:v>
                </c:pt>
                <c:pt idx="2268">
                  <c:v>312</c:v>
                </c:pt>
                <c:pt idx="2269">
                  <c:v>312</c:v>
                </c:pt>
                <c:pt idx="2270">
                  <c:v>310</c:v>
                </c:pt>
                <c:pt idx="2271">
                  <c:v>312</c:v>
                </c:pt>
                <c:pt idx="2272">
                  <c:v>312</c:v>
                </c:pt>
                <c:pt idx="2273">
                  <c:v>312</c:v>
                </c:pt>
                <c:pt idx="2274">
                  <c:v>312</c:v>
                </c:pt>
                <c:pt idx="2275">
                  <c:v>310</c:v>
                </c:pt>
                <c:pt idx="2276">
                  <c:v>312</c:v>
                </c:pt>
                <c:pt idx="2277">
                  <c:v>312</c:v>
                </c:pt>
                <c:pt idx="2278">
                  <c:v>311</c:v>
                </c:pt>
                <c:pt idx="2279">
                  <c:v>310</c:v>
                </c:pt>
                <c:pt idx="2280">
                  <c:v>310</c:v>
                </c:pt>
                <c:pt idx="2281">
                  <c:v>309</c:v>
                </c:pt>
                <c:pt idx="2282">
                  <c:v>311</c:v>
                </c:pt>
                <c:pt idx="2283">
                  <c:v>313</c:v>
                </c:pt>
                <c:pt idx="2284">
                  <c:v>311</c:v>
                </c:pt>
                <c:pt idx="2285">
                  <c:v>310</c:v>
                </c:pt>
                <c:pt idx="2286">
                  <c:v>311</c:v>
                </c:pt>
                <c:pt idx="2287">
                  <c:v>312</c:v>
                </c:pt>
                <c:pt idx="2288">
                  <c:v>312</c:v>
                </c:pt>
                <c:pt idx="2289">
                  <c:v>312</c:v>
                </c:pt>
                <c:pt idx="2290">
                  <c:v>311</c:v>
                </c:pt>
                <c:pt idx="2291">
                  <c:v>311</c:v>
                </c:pt>
                <c:pt idx="2292">
                  <c:v>310</c:v>
                </c:pt>
                <c:pt idx="2293">
                  <c:v>312</c:v>
                </c:pt>
                <c:pt idx="2294">
                  <c:v>311</c:v>
                </c:pt>
                <c:pt idx="2295">
                  <c:v>312</c:v>
                </c:pt>
                <c:pt idx="2296">
                  <c:v>312</c:v>
                </c:pt>
                <c:pt idx="2297">
                  <c:v>310</c:v>
                </c:pt>
                <c:pt idx="2298">
                  <c:v>311</c:v>
                </c:pt>
                <c:pt idx="2299">
                  <c:v>311</c:v>
                </c:pt>
                <c:pt idx="2300">
                  <c:v>314</c:v>
                </c:pt>
                <c:pt idx="2301">
                  <c:v>311</c:v>
                </c:pt>
                <c:pt idx="2302">
                  <c:v>312</c:v>
                </c:pt>
                <c:pt idx="2303">
                  <c:v>312</c:v>
                </c:pt>
                <c:pt idx="2304">
                  <c:v>313</c:v>
                </c:pt>
                <c:pt idx="2305">
                  <c:v>312</c:v>
                </c:pt>
                <c:pt idx="2306">
                  <c:v>312</c:v>
                </c:pt>
                <c:pt idx="2307">
                  <c:v>312</c:v>
                </c:pt>
                <c:pt idx="2308">
                  <c:v>312</c:v>
                </c:pt>
                <c:pt idx="2309">
                  <c:v>311</c:v>
                </c:pt>
                <c:pt idx="2310">
                  <c:v>312</c:v>
                </c:pt>
                <c:pt idx="2311">
                  <c:v>312</c:v>
                </c:pt>
                <c:pt idx="2312">
                  <c:v>310</c:v>
                </c:pt>
                <c:pt idx="2313">
                  <c:v>313</c:v>
                </c:pt>
                <c:pt idx="2314">
                  <c:v>312</c:v>
                </c:pt>
                <c:pt idx="2315">
                  <c:v>310</c:v>
                </c:pt>
                <c:pt idx="2316">
                  <c:v>311</c:v>
                </c:pt>
                <c:pt idx="2317">
                  <c:v>312</c:v>
                </c:pt>
                <c:pt idx="2318">
                  <c:v>311</c:v>
                </c:pt>
                <c:pt idx="2319">
                  <c:v>310</c:v>
                </c:pt>
                <c:pt idx="2320">
                  <c:v>312</c:v>
                </c:pt>
                <c:pt idx="2321">
                  <c:v>313</c:v>
                </c:pt>
                <c:pt idx="2322">
                  <c:v>311</c:v>
                </c:pt>
                <c:pt idx="2323">
                  <c:v>312</c:v>
                </c:pt>
                <c:pt idx="2324">
                  <c:v>312</c:v>
                </c:pt>
                <c:pt idx="2325">
                  <c:v>311</c:v>
                </c:pt>
                <c:pt idx="2326">
                  <c:v>312</c:v>
                </c:pt>
                <c:pt idx="2327">
                  <c:v>310</c:v>
                </c:pt>
                <c:pt idx="2328">
                  <c:v>311</c:v>
                </c:pt>
                <c:pt idx="2329">
                  <c:v>311</c:v>
                </c:pt>
                <c:pt idx="2330">
                  <c:v>312</c:v>
                </c:pt>
                <c:pt idx="2331">
                  <c:v>311</c:v>
                </c:pt>
                <c:pt idx="2332">
                  <c:v>311</c:v>
                </c:pt>
                <c:pt idx="2333">
                  <c:v>313</c:v>
                </c:pt>
                <c:pt idx="2334">
                  <c:v>311</c:v>
                </c:pt>
                <c:pt idx="2335">
                  <c:v>310</c:v>
                </c:pt>
                <c:pt idx="2336">
                  <c:v>312</c:v>
                </c:pt>
                <c:pt idx="2337">
                  <c:v>311</c:v>
                </c:pt>
                <c:pt idx="2338">
                  <c:v>312</c:v>
                </c:pt>
                <c:pt idx="2339">
                  <c:v>312</c:v>
                </c:pt>
                <c:pt idx="2340">
                  <c:v>311</c:v>
                </c:pt>
                <c:pt idx="2341">
                  <c:v>314</c:v>
                </c:pt>
                <c:pt idx="2342">
                  <c:v>311</c:v>
                </c:pt>
                <c:pt idx="2343">
                  <c:v>313</c:v>
                </c:pt>
                <c:pt idx="2344">
                  <c:v>312</c:v>
                </c:pt>
                <c:pt idx="2345">
                  <c:v>312</c:v>
                </c:pt>
                <c:pt idx="2346">
                  <c:v>312</c:v>
                </c:pt>
                <c:pt idx="2347">
                  <c:v>313</c:v>
                </c:pt>
                <c:pt idx="2348">
                  <c:v>311</c:v>
                </c:pt>
                <c:pt idx="2349">
                  <c:v>311</c:v>
                </c:pt>
                <c:pt idx="2350">
                  <c:v>312</c:v>
                </c:pt>
                <c:pt idx="2351">
                  <c:v>312</c:v>
                </c:pt>
                <c:pt idx="2352">
                  <c:v>312</c:v>
                </c:pt>
                <c:pt idx="2353">
                  <c:v>310</c:v>
                </c:pt>
                <c:pt idx="2354">
                  <c:v>311</c:v>
                </c:pt>
                <c:pt idx="2355">
                  <c:v>313</c:v>
                </c:pt>
                <c:pt idx="2356">
                  <c:v>313</c:v>
                </c:pt>
                <c:pt idx="2357">
                  <c:v>314</c:v>
                </c:pt>
                <c:pt idx="2358">
                  <c:v>312</c:v>
                </c:pt>
                <c:pt idx="2359">
                  <c:v>312</c:v>
                </c:pt>
                <c:pt idx="2360">
                  <c:v>312</c:v>
                </c:pt>
                <c:pt idx="2361">
                  <c:v>313</c:v>
                </c:pt>
                <c:pt idx="2362">
                  <c:v>311</c:v>
                </c:pt>
                <c:pt idx="2363">
                  <c:v>311</c:v>
                </c:pt>
                <c:pt idx="2364">
                  <c:v>312</c:v>
                </c:pt>
                <c:pt idx="2365">
                  <c:v>311</c:v>
                </c:pt>
                <c:pt idx="2366">
                  <c:v>311</c:v>
                </c:pt>
                <c:pt idx="2367">
                  <c:v>312</c:v>
                </c:pt>
                <c:pt idx="2368">
                  <c:v>312</c:v>
                </c:pt>
                <c:pt idx="2369">
                  <c:v>310</c:v>
                </c:pt>
                <c:pt idx="2370">
                  <c:v>311</c:v>
                </c:pt>
                <c:pt idx="2371">
                  <c:v>312</c:v>
                </c:pt>
                <c:pt idx="2372">
                  <c:v>312</c:v>
                </c:pt>
                <c:pt idx="2373">
                  <c:v>311</c:v>
                </c:pt>
                <c:pt idx="2374">
                  <c:v>310</c:v>
                </c:pt>
                <c:pt idx="2375">
                  <c:v>311</c:v>
                </c:pt>
                <c:pt idx="2376">
                  <c:v>311</c:v>
                </c:pt>
                <c:pt idx="2377">
                  <c:v>310</c:v>
                </c:pt>
                <c:pt idx="2378">
                  <c:v>310</c:v>
                </c:pt>
                <c:pt idx="2379">
                  <c:v>311</c:v>
                </c:pt>
                <c:pt idx="2380">
                  <c:v>313</c:v>
                </c:pt>
                <c:pt idx="2381">
                  <c:v>311</c:v>
                </c:pt>
                <c:pt idx="2382">
                  <c:v>311</c:v>
                </c:pt>
                <c:pt idx="2383">
                  <c:v>310</c:v>
                </c:pt>
                <c:pt idx="2384">
                  <c:v>311</c:v>
                </c:pt>
                <c:pt idx="2385">
                  <c:v>312</c:v>
                </c:pt>
                <c:pt idx="2386">
                  <c:v>310</c:v>
                </c:pt>
                <c:pt idx="2387">
                  <c:v>312</c:v>
                </c:pt>
                <c:pt idx="2388">
                  <c:v>311</c:v>
                </c:pt>
                <c:pt idx="2389">
                  <c:v>310</c:v>
                </c:pt>
                <c:pt idx="2390">
                  <c:v>311</c:v>
                </c:pt>
                <c:pt idx="2391">
                  <c:v>310</c:v>
                </c:pt>
                <c:pt idx="2392">
                  <c:v>311</c:v>
                </c:pt>
                <c:pt idx="2393">
                  <c:v>312</c:v>
                </c:pt>
                <c:pt idx="2394">
                  <c:v>311</c:v>
                </c:pt>
                <c:pt idx="2395">
                  <c:v>311</c:v>
                </c:pt>
                <c:pt idx="2396">
                  <c:v>313</c:v>
                </c:pt>
                <c:pt idx="2397">
                  <c:v>313</c:v>
                </c:pt>
                <c:pt idx="2398">
                  <c:v>312</c:v>
                </c:pt>
                <c:pt idx="2399">
                  <c:v>312</c:v>
                </c:pt>
                <c:pt idx="2400">
                  <c:v>310</c:v>
                </c:pt>
                <c:pt idx="2401">
                  <c:v>314</c:v>
                </c:pt>
                <c:pt idx="2402">
                  <c:v>312</c:v>
                </c:pt>
                <c:pt idx="2403">
                  <c:v>310</c:v>
                </c:pt>
                <c:pt idx="2404">
                  <c:v>312</c:v>
                </c:pt>
                <c:pt idx="2405">
                  <c:v>311</c:v>
                </c:pt>
                <c:pt idx="2406">
                  <c:v>311</c:v>
                </c:pt>
                <c:pt idx="2407">
                  <c:v>312</c:v>
                </c:pt>
                <c:pt idx="2408">
                  <c:v>312</c:v>
                </c:pt>
                <c:pt idx="2409">
                  <c:v>311</c:v>
                </c:pt>
                <c:pt idx="2410">
                  <c:v>313</c:v>
                </c:pt>
                <c:pt idx="2411">
                  <c:v>312</c:v>
                </c:pt>
                <c:pt idx="2412">
                  <c:v>312</c:v>
                </c:pt>
                <c:pt idx="2413">
                  <c:v>312</c:v>
                </c:pt>
                <c:pt idx="2414">
                  <c:v>310</c:v>
                </c:pt>
                <c:pt idx="2415">
                  <c:v>313</c:v>
                </c:pt>
                <c:pt idx="2416">
                  <c:v>312</c:v>
                </c:pt>
                <c:pt idx="2417">
                  <c:v>312</c:v>
                </c:pt>
                <c:pt idx="2418">
                  <c:v>311</c:v>
                </c:pt>
                <c:pt idx="2419">
                  <c:v>311</c:v>
                </c:pt>
                <c:pt idx="2420">
                  <c:v>312</c:v>
                </c:pt>
                <c:pt idx="2421">
                  <c:v>311</c:v>
                </c:pt>
                <c:pt idx="2422">
                  <c:v>312</c:v>
                </c:pt>
                <c:pt idx="2423">
                  <c:v>312</c:v>
                </c:pt>
                <c:pt idx="2424">
                  <c:v>312</c:v>
                </c:pt>
                <c:pt idx="2425">
                  <c:v>312</c:v>
                </c:pt>
                <c:pt idx="2426">
                  <c:v>310</c:v>
                </c:pt>
                <c:pt idx="2427">
                  <c:v>313</c:v>
                </c:pt>
                <c:pt idx="2428">
                  <c:v>313</c:v>
                </c:pt>
                <c:pt idx="2429">
                  <c:v>311</c:v>
                </c:pt>
                <c:pt idx="2430">
                  <c:v>311</c:v>
                </c:pt>
                <c:pt idx="2431">
                  <c:v>312</c:v>
                </c:pt>
                <c:pt idx="2432">
                  <c:v>313</c:v>
                </c:pt>
                <c:pt idx="2433">
                  <c:v>313</c:v>
                </c:pt>
                <c:pt idx="2434">
                  <c:v>311</c:v>
                </c:pt>
                <c:pt idx="2435">
                  <c:v>312</c:v>
                </c:pt>
                <c:pt idx="2436">
                  <c:v>312</c:v>
                </c:pt>
                <c:pt idx="2437">
                  <c:v>312</c:v>
                </c:pt>
                <c:pt idx="2438">
                  <c:v>310</c:v>
                </c:pt>
                <c:pt idx="2439">
                  <c:v>312</c:v>
                </c:pt>
                <c:pt idx="2440">
                  <c:v>312</c:v>
                </c:pt>
                <c:pt idx="2441">
                  <c:v>311</c:v>
                </c:pt>
                <c:pt idx="2442">
                  <c:v>311</c:v>
                </c:pt>
                <c:pt idx="2443">
                  <c:v>311</c:v>
                </c:pt>
                <c:pt idx="2444">
                  <c:v>311</c:v>
                </c:pt>
                <c:pt idx="2445">
                  <c:v>313</c:v>
                </c:pt>
                <c:pt idx="2446">
                  <c:v>313</c:v>
                </c:pt>
                <c:pt idx="2447">
                  <c:v>313</c:v>
                </c:pt>
                <c:pt idx="2448">
                  <c:v>312</c:v>
                </c:pt>
                <c:pt idx="2449">
                  <c:v>313</c:v>
                </c:pt>
                <c:pt idx="2450">
                  <c:v>311</c:v>
                </c:pt>
                <c:pt idx="2451">
                  <c:v>312</c:v>
                </c:pt>
                <c:pt idx="2452">
                  <c:v>312</c:v>
                </c:pt>
                <c:pt idx="2453">
                  <c:v>312</c:v>
                </c:pt>
                <c:pt idx="2454">
                  <c:v>312</c:v>
                </c:pt>
                <c:pt idx="2455">
                  <c:v>312</c:v>
                </c:pt>
                <c:pt idx="2456">
                  <c:v>312</c:v>
                </c:pt>
                <c:pt idx="2457">
                  <c:v>310</c:v>
                </c:pt>
                <c:pt idx="2458">
                  <c:v>310</c:v>
                </c:pt>
                <c:pt idx="2459">
                  <c:v>313</c:v>
                </c:pt>
                <c:pt idx="2460">
                  <c:v>310</c:v>
                </c:pt>
                <c:pt idx="2461">
                  <c:v>309</c:v>
                </c:pt>
                <c:pt idx="2462">
                  <c:v>313</c:v>
                </c:pt>
                <c:pt idx="2463">
                  <c:v>311</c:v>
                </c:pt>
                <c:pt idx="2464">
                  <c:v>310</c:v>
                </c:pt>
                <c:pt idx="2465">
                  <c:v>311</c:v>
                </c:pt>
                <c:pt idx="2466">
                  <c:v>311</c:v>
                </c:pt>
                <c:pt idx="2467">
                  <c:v>312</c:v>
                </c:pt>
                <c:pt idx="2468">
                  <c:v>311</c:v>
                </c:pt>
                <c:pt idx="2469">
                  <c:v>312</c:v>
                </c:pt>
                <c:pt idx="2470">
                  <c:v>311</c:v>
                </c:pt>
                <c:pt idx="2471">
                  <c:v>311</c:v>
                </c:pt>
                <c:pt idx="2472">
                  <c:v>311</c:v>
                </c:pt>
                <c:pt idx="2473">
                  <c:v>312</c:v>
                </c:pt>
                <c:pt idx="2474">
                  <c:v>311</c:v>
                </c:pt>
                <c:pt idx="2475">
                  <c:v>311</c:v>
                </c:pt>
                <c:pt idx="2476">
                  <c:v>313</c:v>
                </c:pt>
                <c:pt idx="2477">
                  <c:v>311</c:v>
                </c:pt>
                <c:pt idx="2478">
                  <c:v>312</c:v>
                </c:pt>
                <c:pt idx="2479">
                  <c:v>311</c:v>
                </c:pt>
                <c:pt idx="2480">
                  <c:v>312</c:v>
                </c:pt>
                <c:pt idx="2481">
                  <c:v>313</c:v>
                </c:pt>
                <c:pt idx="2482">
                  <c:v>312</c:v>
                </c:pt>
                <c:pt idx="2483">
                  <c:v>311</c:v>
                </c:pt>
                <c:pt idx="2484">
                  <c:v>311</c:v>
                </c:pt>
                <c:pt idx="2485">
                  <c:v>312</c:v>
                </c:pt>
                <c:pt idx="2486">
                  <c:v>311</c:v>
                </c:pt>
                <c:pt idx="2487">
                  <c:v>312</c:v>
                </c:pt>
                <c:pt idx="2488">
                  <c:v>312</c:v>
                </c:pt>
                <c:pt idx="2489">
                  <c:v>313</c:v>
                </c:pt>
                <c:pt idx="2490">
                  <c:v>309</c:v>
                </c:pt>
                <c:pt idx="2491">
                  <c:v>312</c:v>
                </c:pt>
                <c:pt idx="2492">
                  <c:v>313</c:v>
                </c:pt>
                <c:pt idx="2493">
                  <c:v>313</c:v>
                </c:pt>
                <c:pt idx="2494">
                  <c:v>311</c:v>
                </c:pt>
                <c:pt idx="2495">
                  <c:v>313</c:v>
                </c:pt>
                <c:pt idx="2496">
                  <c:v>313</c:v>
                </c:pt>
                <c:pt idx="2497">
                  <c:v>310</c:v>
                </c:pt>
                <c:pt idx="2498">
                  <c:v>313</c:v>
                </c:pt>
                <c:pt idx="2499">
                  <c:v>311</c:v>
                </c:pt>
                <c:pt idx="2500">
                  <c:v>311</c:v>
                </c:pt>
                <c:pt idx="2501">
                  <c:v>312</c:v>
                </c:pt>
                <c:pt idx="2502">
                  <c:v>311</c:v>
                </c:pt>
                <c:pt idx="2503">
                  <c:v>312</c:v>
                </c:pt>
                <c:pt idx="2504">
                  <c:v>312</c:v>
                </c:pt>
                <c:pt idx="2505">
                  <c:v>310</c:v>
                </c:pt>
                <c:pt idx="2506">
                  <c:v>311</c:v>
                </c:pt>
                <c:pt idx="2507">
                  <c:v>311</c:v>
                </c:pt>
                <c:pt idx="2508">
                  <c:v>311</c:v>
                </c:pt>
                <c:pt idx="2509">
                  <c:v>313</c:v>
                </c:pt>
                <c:pt idx="2510">
                  <c:v>311</c:v>
                </c:pt>
                <c:pt idx="2511">
                  <c:v>312</c:v>
                </c:pt>
                <c:pt idx="2512">
                  <c:v>311</c:v>
                </c:pt>
                <c:pt idx="2513">
                  <c:v>311</c:v>
                </c:pt>
                <c:pt idx="2514">
                  <c:v>313</c:v>
                </c:pt>
                <c:pt idx="2515">
                  <c:v>310</c:v>
                </c:pt>
                <c:pt idx="2516">
                  <c:v>312</c:v>
                </c:pt>
                <c:pt idx="2517">
                  <c:v>312</c:v>
                </c:pt>
                <c:pt idx="2518">
                  <c:v>312</c:v>
                </c:pt>
                <c:pt idx="2519">
                  <c:v>311</c:v>
                </c:pt>
                <c:pt idx="2520">
                  <c:v>312</c:v>
                </c:pt>
                <c:pt idx="2521">
                  <c:v>312</c:v>
                </c:pt>
                <c:pt idx="2522">
                  <c:v>312</c:v>
                </c:pt>
                <c:pt idx="2523">
                  <c:v>311</c:v>
                </c:pt>
                <c:pt idx="2524">
                  <c:v>312</c:v>
                </c:pt>
                <c:pt idx="2525">
                  <c:v>312</c:v>
                </c:pt>
                <c:pt idx="2526">
                  <c:v>313</c:v>
                </c:pt>
                <c:pt idx="2527">
                  <c:v>311</c:v>
                </c:pt>
                <c:pt idx="2528">
                  <c:v>310</c:v>
                </c:pt>
                <c:pt idx="2529">
                  <c:v>312</c:v>
                </c:pt>
                <c:pt idx="2530">
                  <c:v>311</c:v>
                </c:pt>
                <c:pt idx="2531">
                  <c:v>313</c:v>
                </c:pt>
                <c:pt idx="2532">
                  <c:v>313</c:v>
                </c:pt>
                <c:pt idx="2533">
                  <c:v>312</c:v>
                </c:pt>
                <c:pt idx="2534">
                  <c:v>309</c:v>
                </c:pt>
                <c:pt idx="2535">
                  <c:v>309</c:v>
                </c:pt>
                <c:pt idx="2536">
                  <c:v>312</c:v>
                </c:pt>
                <c:pt idx="2537">
                  <c:v>311</c:v>
                </c:pt>
                <c:pt idx="2538">
                  <c:v>311</c:v>
                </c:pt>
                <c:pt idx="2539">
                  <c:v>308</c:v>
                </c:pt>
                <c:pt idx="2540">
                  <c:v>313</c:v>
                </c:pt>
                <c:pt idx="2541">
                  <c:v>312</c:v>
                </c:pt>
                <c:pt idx="2542">
                  <c:v>311</c:v>
                </c:pt>
                <c:pt idx="2543">
                  <c:v>312</c:v>
                </c:pt>
                <c:pt idx="2544">
                  <c:v>310</c:v>
                </c:pt>
                <c:pt idx="2545">
                  <c:v>311</c:v>
                </c:pt>
                <c:pt idx="2546">
                  <c:v>311</c:v>
                </c:pt>
                <c:pt idx="2547">
                  <c:v>312</c:v>
                </c:pt>
                <c:pt idx="2548">
                  <c:v>311</c:v>
                </c:pt>
                <c:pt idx="2549">
                  <c:v>311</c:v>
                </c:pt>
                <c:pt idx="2550">
                  <c:v>312</c:v>
                </c:pt>
                <c:pt idx="2551">
                  <c:v>312</c:v>
                </c:pt>
                <c:pt idx="2552">
                  <c:v>309</c:v>
                </c:pt>
                <c:pt idx="2553">
                  <c:v>310</c:v>
                </c:pt>
                <c:pt idx="2554">
                  <c:v>311</c:v>
                </c:pt>
                <c:pt idx="2555">
                  <c:v>310</c:v>
                </c:pt>
                <c:pt idx="2556">
                  <c:v>309</c:v>
                </c:pt>
                <c:pt idx="2557">
                  <c:v>311</c:v>
                </c:pt>
                <c:pt idx="2558">
                  <c:v>311</c:v>
                </c:pt>
                <c:pt idx="2559">
                  <c:v>311</c:v>
                </c:pt>
                <c:pt idx="2560">
                  <c:v>309</c:v>
                </c:pt>
                <c:pt idx="2561">
                  <c:v>311</c:v>
                </c:pt>
                <c:pt idx="2562">
                  <c:v>310</c:v>
                </c:pt>
                <c:pt idx="2563">
                  <c:v>311</c:v>
                </c:pt>
                <c:pt idx="2564">
                  <c:v>311</c:v>
                </c:pt>
                <c:pt idx="2565">
                  <c:v>312</c:v>
                </c:pt>
                <c:pt idx="2566">
                  <c:v>311</c:v>
                </c:pt>
                <c:pt idx="2567">
                  <c:v>309</c:v>
                </c:pt>
                <c:pt idx="2568">
                  <c:v>310</c:v>
                </c:pt>
                <c:pt idx="2569">
                  <c:v>312</c:v>
                </c:pt>
                <c:pt idx="2570">
                  <c:v>311</c:v>
                </c:pt>
                <c:pt idx="2571">
                  <c:v>310</c:v>
                </c:pt>
                <c:pt idx="2572">
                  <c:v>309</c:v>
                </c:pt>
                <c:pt idx="2573">
                  <c:v>311</c:v>
                </c:pt>
                <c:pt idx="2574">
                  <c:v>312</c:v>
                </c:pt>
                <c:pt idx="2575">
                  <c:v>311</c:v>
                </c:pt>
                <c:pt idx="2576">
                  <c:v>310</c:v>
                </c:pt>
                <c:pt idx="2577">
                  <c:v>311</c:v>
                </c:pt>
                <c:pt idx="2578">
                  <c:v>311</c:v>
                </c:pt>
                <c:pt idx="2579">
                  <c:v>311</c:v>
                </c:pt>
                <c:pt idx="2580">
                  <c:v>311</c:v>
                </c:pt>
                <c:pt idx="2581">
                  <c:v>310</c:v>
                </c:pt>
                <c:pt idx="2582">
                  <c:v>311</c:v>
                </c:pt>
                <c:pt idx="2583">
                  <c:v>310</c:v>
                </c:pt>
                <c:pt idx="2584">
                  <c:v>312</c:v>
                </c:pt>
                <c:pt idx="2585">
                  <c:v>309</c:v>
                </c:pt>
                <c:pt idx="2586">
                  <c:v>311</c:v>
                </c:pt>
                <c:pt idx="2587">
                  <c:v>310</c:v>
                </c:pt>
                <c:pt idx="2588">
                  <c:v>312</c:v>
                </c:pt>
                <c:pt idx="2589">
                  <c:v>311</c:v>
                </c:pt>
                <c:pt idx="2590">
                  <c:v>310</c:v>
                </c:pt>
                <c:pt idx="2591">
                  <c:v>310</c:v>
                </c:pt>
                <c:pt idx="2592">
                  <c:v>311</c:v>
                </c:pt>
                <c:pt idx="2593">
                  <c:v>312</c:v>
                </c:pt>
                <c:pt idx="2594">
                  <c:v>311</c:v>
                </c:pt>
                <c:pt idx="2595">
                  <c:v>310</c:v>
                </c:pt>
                <c:pt idx="2596">
                  <c:v>311</c:v>
                </c:pt>
                <c:pt idx="2597">
                  <c:v>312</c:v>
                </c:pt>
                <c:pt idx="2598">
                  <c:v>310</c:v>
                </c:pt>
                <c:pt idx="2599">
                  <c:v>312</c:v>
                </c:pt>
                <c:pt idx="2600">
                  <c:v>312</c:v>
                </c:pt>
                <c:pt idx="2601">
                  <c:v>312</c:v>
                </c:pt>
                <c:pt idx="2602">
                  <c:v>311</c:v>
                </c:pt>
                <c:pt idx="2603">
                  <c:v>309</c:v>
                </c:pt>
                <c:pt idx="2604">
                  <c:v>311</c:v>
                </c:pt>
                <c:pt idx="2605">
                  <c:v>311</c:v>
                </c:pt>
                <c:pt idx="2606">
                  <c:v>312</c:v>
                </c:pt>
                <c:pt idx="2607">
                  <c:v>311</c:v>
                </c:pt>
                <c:pt idx="2608">
                  <c:v>309</c:v>
                </c:pt>
                <c:pt idx="2609">
                  <c:v>310</c:v>
                </c:pt>
                <c:pt idx="2610">
                  <c:v>311</c:v>
                </c:pt>
                <c:pt idx="2611">
                  <c:v>310</c:v>
                </c:pt>
                <c:pt idx="2612">
                  <c:v>310</c:v>
                </c:pt>
                <c:pt idx="2613">
                  <c:v>310</c:v>
                </c:pt>
                <c:pt idx="2614">
                  <c:v>312</c:v>
                </c:pt>
                <c:pt idx="2615">
                  <c:v>310</c:v>
                </c:pt>
                <c:pt idx="2616">
                  <c:v>310</c:v>
                </c:pt>
                <c:pt idx="2617">
                  <c:v>309</c:v>
                </c:pt>
                <c:pt idx="2618">
                  <c:v>313</c:v>
                </c:pt>
                <c:pt idx="2619">
                  <c:v>311</c:v>
                </c:pt>
                <c:pt idx="2620">
                  <c:v>311</c:v>
                </c:pt>
                <c:pt idx="2621">
                  <c:v>308</c:v>
                </c:pt>
                <c:pt idx="2622">
                  <c:v>310</c:v>
                </c:pt>
                <c:pt idx="2623">
                  <c:v>312</c:v>
                </c:pt>
                <c:pt idx="2624">
                  <c:v>311</c:v>
                </c:pt>
                <c:pt idx="2625">
                  <c:v>310</c:v>
                </c:pt>
                <c:pt idx="2626">
                  <c:v>311</c:v>
                </c:pt>
                <c:pt idx="2627">
                  <c:v>310</c:v>
                </c:pt>
                <c:pt idx="2628">
                  <c:v>310</c:v>
                </c:pt>
                <c:pt idx="2629">
                  <c:v>312</c:v>
                </c:pt>
                <c:pt idx="2630">
                  <c:v>310</c:v>
                </c:pt>
                <c:pt idx="2631">
                  <c:v>311</c:v>
                </c:pt>
                <c:pt idx="2632">
                  <c:v>311</c:v>
                </c:pt>
                <c:pt idx="2633">
                  <c:v>311</c:v>
                </c:pt>
                <c:pt idx="2634">
                  <c:v>308</c:v>
                </c:pt>
                <c:pt idx="2635">
                  <c:v>312</c:v>
                </c:pt>
                <c:pt idx="2636">
                  <c:v>312</c:v>
                </c:pt>
                <c:pt idx="2637">
                  <c:v>311</c:v>
                </c:pt>
                <c:pt idx="2638">
                  <c:v>311</c:v>
                </c:pt>
                <c:pt idx="2639">
                  <c:v>312</c:v>
                </c:pt>
                <c:pt idx="2640">
                  <c:v>312</c:v>
                </c:pt>
                <c:pt idx="2641">
                  <c:v>310</c:v>
                </c:pt>
                <c:pt idx="2642">
                  <c:v>312</c:v>
                </c:pt>
                <c:pt idx="2643">
                  <c:v>310</c:v>
                </c:pt>
                <c:pt idx="2644">
                  <c:v>310</c:v>
                </c:pt>
                <c:pt idx="2645">
                  <c:v>311</c:v>
                </c:pt>
                <c:pt idx="2646">
                  <c:v>310</c:v>
                </c:pt>
                <c:pt idx="2647">
                  <c:v>310</c:v>
                </c:pt>
                <c:pt idx="2648">
                  <c:v>311</c:v>
                </c:pt>
                <c:pt idx="2649">
                  <c:v>312</c:v>
                </c:pt>
                <c:pt idx="2650">
                  <c:v>310</c:v>
                </c:pt>
                <c:pt idx="2651">
                  <c:v>312</c:v>
                </c:pt>
                <c:pt idx="2652">
                  <c:v>310</c:v>
                </c:pt>
                <c:pt idx="2653">
                  <c:v>313</c:v>
                </c:pt>
                <c:pt idx="2654">
                  <c:v>310</c:v>
                </c:pt>
                <c:pt idx="2655">
                  <c:v>309</c:v>
                </c:pt>
                <c:pt idx="2656">
                  <c:v>311</c:v>
                </c:pt>
                <c:pt idx="2657">
                  <c:v>312</c:v>
                </c:pt>
                <c:pt idx="2658">
                  <c:v>312</c:v>
                </c:pt>
                <c:pt idx="2659">
                  <c:v>310</c:v>
                </c:pt>
                <c:pt idx="2660">
                  <c:v>309</c:v>
                </c:pt>
                <c:pt idx="2661">
                  <c:v>311</c:v>
                </c:pt>
                <c:pt idx="2662">
                  <c:v>310</c:v>
                </c:pt>
                <c:pt idx="2663">
                  <c:v>312</c:v>
                </c:pt>
                <c:pt idx="2664">
                  <c:v>310</c:v>
                </c:pt>
                <c:pt idx="2665">
                  <c:v>312</c:v>
                </c:pt>
                <c:pt idx="2666">
                  <c:v>310</c:v>
                </c:pt>
                <c:pt idx="2667">
                  <c:v>312</c:v>
                </c:pt>
                <c:pt idx="2668">
                  <c:v>309</c:v>
                </c:pt>
                <c:pt idx="2669">
                  <c:v>312</c:v>
                </c:pt>
                <c:pt idx="2670">
                  <c:v>310</c:v>
                </c:pt>
                <c:pt idx="2671">
                  <c:v>311</c:v>
                </c:pt>
                <c:pt idx="2672">
                  <c:v>310</c:v>
                </c:pt>
                <c:pt idx="2673">
                  <c:v>310</c:v>
                </c:pt>
                <c:pt idx="2674">
                  <c:v>311</c:v>
                </c:pt>
                <c:pt idx="2675">
                  <c:v>313</c:v>
                </c:pt>
                <c:pt idx="2676">
                  <c:v>312</c:v>
                </c:pt>
                <c:pt idx="2677">
                  <c:v>311</c:v>
                </c:pt>
                <c:pt idx="2678">
                  <c:v>310</c:v>
                </c:pt>
                <c:pt idx="2679">
                  <c:v>309</c:v>
                </c:pt>
                <c:pt idx="2680">
                  <c:v>312</c:v>
                </c:pt>
                <c:pt idx="2681">
                  <c:v>312</c:v>
                </c:pt>
                <c:pt idx="2682">
                  <c:v>311</c:v>
                </c:pt>
                <c:pt idx="2683">
                  <c:v>310</c:v>
                </c:pt>
                <c:pt idx="2684">
                  <c:v>309</c:v>
                </c:pt>
                <c:pt idx="2685">
                  <c:v>311</c:v>
                </c:pt>
                <c:pt idx="2686">
                  <c:v>310</c:v>
                </c:pt>
                <c:pt idx="2687">
                  <c:v>311</c:v>
                </c:pt>
                <c:pt idx="2688">
                  <c:v>311</c:v>
                </c:pt>
                <c:pt idx="2689">
                  <c:v>310</c:v>
                </c:pt>
                <c:pt idx="2690">
                  <c:v>311</c:v>
                </c:pt>
                <c:pt idx="2691">
                  <c:v>312</c:v>
                </c:pt>
                <c:pt idx="2692">
                  <c:v>312</c:v>
                </c:pt>
                <c:pt idx="2693">
                  <c:v>310</c:v>
                </c:pt>
                <c:pt idx="2694">
                  <c:v>311</c:v>
                </c:pt>
                <c:pt idx="2695">
                  <c:v>310</c:v>
                </c:pt>
                <c:pt idx="2696">
                  <c:v>311</c:v>
                </c:pt>
                <c:pt idx="2697">
                  <c:v>312</c:v>
                </c:pt>
                <c:pt idx="2698">
                  <c:v>312</c:v>
                </c:pt>
                <c:pt idx="2699">
                  <c:v>309</c:v>
                </c:pt>
                <c:pt idx="2700">
                  <c:v>306</c:v>
                </c:pt>
                <c:pt idx="2701">
                  <c:v>308</c:v>
                </c:pt>
                <c:pt idx="2702">
                  <c:v>310</c:v>
                </c:pt>
                <c:pt idx="2703">
                  <c:v>310</c:v>
                </c:pt>
                <c:pt idx="2704">
                  <c:v>309</c:v>
                </c:pt>
                <c:pt idx="2705">
                  <c:v>308</c:v>
                </c:pt>
                <c:pt idx="2706">
                  <c:v>309</c:v>
                </c:pt>
                <c:pt idx="2707">
                  <c:v>309</c:v>
                </c:pt>
                <c:pt idx="2708">
                  <c:v>309</c:v>
                </c:pt>
                <c:pt idx="2709">
                  <c:v>309</c:v>
                </c:pt>
                <c:pt idx="2710">
                  <c:v>309</c:v>
                </c:pt>
                <c:pt idx="2711">
                  <c:v>309</c:v>
                </c:pt>
                <c:pt idx="2712">
                  <c:v>310</c:v>
                </c:pt>
                <c:pt idx="2713">
                  <c:v>308</c:v>
                </c:pt>
                <c:pt idx="2714">
                  <c:v>309</c:v>
                </c:pt>
                <c:pt idx="2715">
                  <c:v>307</c:v>
                </c:pt>
                <c:pt idx="2716">
                  <c:v>309</c:v>
                </c:pt>
                <c:pt idx="2717">
                  <c:v>308</c:v>
                </c:pt>
                <c:pt idx="2718">
                  <c:v>308</c:v>
                </c:pt>
                <c:pt idx="2719">
                  <c:v>309</c:v>
                </c:pt>
                <c:pt idx="2720">
                  <c:v>309</c:v>
                </c:pt>
                <c:pt idx="2721">
                  <c:v>309</c:v>
                </c:pt>
                <c:pt idx="2722">
                  <c:v>307</c:v>
                </c:pt>
                <c:pt idx="2723">
                  <c:v>307</c:v>
                </c:pt>
                <c:pt idx="2724">
                  <c:v>310</c:v>
                </c:pt>
                <c:pt idx="2725">
                  <c:v>308</c:v>
                </c:pt>
                <c:pt idx="2726">
                  <c:v>309</c:v>
                </c:pt>
                <c:pt idx="2727">
                  <c:v>309</c:v>
                </c:pt>
                <c:pt idx="2728">
                  <c:v>309</c:v>
                </c:pt>
                <c:pt idx="2729">
                  <c:v>309</c:v>
                </c:pt>
                <c:pt idx="2730">
                  <c:v>310</c:v>
                </c:pt>
                <c:pt idx="2731">
                  <c:v>309</c:v>
                </c:pt>
                <c:pt idx="2732">
                  <c:v>308</c:v>
                </c:pt>
                <c:pt idx="2733">
                  <c:v>310</c:v>
                </c:pt>
                <c:pt idx="2734">
                  <c:v>308</c:v>
                </c:pt>
                <c:pt idx="2735">
                  <c:v>309</c:v>
                </c:pt>
                <c:pt idx="2736">
                  <c:v>308</c:v>
                </c:pt>
                <c:pt idx="2737">
                  <c:v>309</c:v>
                </c:pt>
                <c:pt idx="2738">
                  <c:v>308</c:v>
                </c:pt>
                <c:pt idx="2739">
                  <c:v>309</c:v>
                </c:pt>
                <c:pt idx="2740">
                  <c:v>309</c:v>
                </c:pt>
                <c:pt idx="2741">
                  <c:v>309</c:v>
                </c:pt>
                <c:pt idx="2742">
                  <c:v>310</c:v>
                </c:pt>
                <c:pt idx="2743">
                  <c:v>307</c:v>
                </c:pt>
                <c:pt idx="2744">
                  <c:v>309</c:v>
                </c:pt>
                <c:pt idx="2745">
                  <c:v>310</c:v>
                </c:pt>
                <c:pt idx="2746">
                  <c:v>310</c:v>
                </c:pt>
                <c:pt idx="2747">
                  <c:v>307</c:v>
                </c:pt>
                <c:pt idx="2748">
                  <c:v>310</c:v>
                </c:pt>
                <c:pt idx="2749">
                  <c:v>308</c:v>
                </c:pt>
                <c:pt idx="2750">
                  <c:v>310</c:v>
                </c:pt>
                <c:pt idx="2751">
                  <c:v>307</c:v>
                </c:pt>
                <c:pt idx="2752">
                  <c:v>307</c:v>
                </c:pt>
                <c:pt idx="2753">
                  <c:v>309</c:v>
                </c:pt>
                <c:pt idx="2754">
                  <c:v>308</c:v>
                </c:pt>
                <c:pt idx="2755">
                  <c:v>308</c:v>
                </c:pt>
                <c:pt idx="2756">
                  <c:v>309</c:v>
                </c:pt>
                <c:pt idx="2757">
                  <c:v>308</c:v>
                </c:pt>
                <c:pt idx="2758">
                  <c:v>309</c:v>
                </c:pt>
                <c:pt idx="2759">
                  <c:v>309</c:v>
                </c:pt>
                <c:pt idx="2760">
                  <c:v>309</c:v>
                </c:pt>
                <c:pt idx="2761">
                  <c:v>309</c:v>
                </c:pt>
                <c:pt idx="2762">
                  <c:v>307</c:v>
                </c:pt>
                <c:pt idx="2763">
                  <c:v>308</c:v>
                </c:pt>
                <c:pt idx="2764">
                  <c:v>309</c:v>
                </c:pt>
                <c:pt idx="2765">
                  <c:v>309</c:v>
                </c:pt>
                <c:pt idx="2766">
                  <c:v>310</c:v>
                </c:pt>
                <c:pt idx="2767">
                  <c:v>307</c:v>
                </c:pt>
                <c:pt idx="2768">
                  <c:v>309</c:v>
                </c:pt>
                <c:pt idx="2769">
                  <c:v>310</c:v>
                </c:pt>
                <c:pt idx="2770">
                  <c:v>308</c:v>
                </c:pt>
                <c:pt idx="2771">
                  <c:v>309</c:v>
                </c:pt>
                <c:pt idx="2772">
                  <c:v>309</c:v>
                </c:pt>
                <c:pt idx="2773">
                  <c:v>309</c:v>
                </c:pt>
                <c:pt idx="2774">
                  <c:v>309</c:v>
                </c:pt>
                <c:pt idx="2775">
                  <c:v>309</c:v>
                </c:pt>
                <c:pt idx="2776">
                  <c:v>310</c:v>
                </c:pt>
                <c:pt idx="2777">
                  <c:v>310</c:v>
                </c:pt>
                <c:pt idx="2778">
                  <c:v>308</c:v>
                </c:pt>
                <c:pt idx="2779">
                  <c:v>308</c:v>
                </c:pt>
                <c:pt idx="2780">
                  <c:v>310</c:v>
                </c:pt>
                <c:pt idx="2781">
                  <c:v>308</c:v>
                </c:pt>
                <c:pt idx="2782">
                  <c:v>308</c:v>
                </c:pt>
                <c:pt idx="2783">
                  <c:v>309</c:v>
                </c:pt>
                <c:pt idx="2784">
                  <c:v>308</c:v>
                </c:pt>
                <c:pt idx="2785">
                  <c:v>308</c:v>
                </c:pt>
                <c:pt idx="2786">
                  <c:v>308</c:v>
                </c:pt>
                <c:pt idx="2787">
                  <c:v>309</c:v>
                </c:pt>
                <c:pt idx="2788">
                  <c:v>309</c:v>
                </c:pt>
                <c:pt idx="2789">
                  <c:v>309</c:v>
                </c:pt>
                <c:pt idx="2790">
                  <c:v>310</c:v>
                </c:pt>
                <c:pt idx="2791">
                  <c:v>308</c:v>
                </c:pt>
                <c:pt idx="2792">
                  <c:v>309</c:v>
                </c:pt>
                <c:pt idx="2793">
                  <c:v>308</c:v>
                </c:pt>
                <c:pt idx="2794">
                  <c:v>308</c:v>
                </c:pt>
                <c:pt idx="2795">
                  <c:v>308</c:v>
                </c:pt>
                <c:pt idx="2796">
                  <c:v>309</c:v>
                </c:pt>
                <c:pt idx="2797">
                  <c:v>307</c:v>
                </c:pt>
                <c:pt idx="2798">
                  <c:v>307</c:v>
                </c:pt>
                <c:pt idx="2799">
                  <c:v>308</c:v>
                </c:pt>
                <c:pt idx="2800">
                  <c:v>309</c:v>
                </c:pt>
                <c:pt idx="2801">
                  <c:v>308</c:v>
                </c:pt>
                <c:pt idx="2802">
                  <c:v>309</c:v>
                </c:pt>
                <c:pt idx="2803">
                  <c:v>308</c:v>
                </c:pt>
                <c:pt idx="2804">
                  <c:v>307</c:v>
                </c:pt>
                <c:pt idx="2805">
                  <c:v>309</c:v>
                </c:pt>
                <c:pt idx="2806">
                  <c:v>307</c:v>
                </c:pt>
                <c:pt idx="2807">
                  <c:v>310</c:v>
                </c:pt>
                <c:pt idx="2808">
                  <c:v>308</c:v>
                </c:pt>
                <c:pt idx="2809">
                  <c:v>309</c:v>
                </c:pt>
                <c:pt idx="2810">
                  <c:v>309</c:v>
                </c:pt>
                <c:pt idx="2811">
                  <c:v>309</c:v>
                </c:pt>
                <c:pt idx="2812">
                  <c:v>307</c:v>
                </c:pt>
                <c:pt idx="2813">
                  <c:v>307</c:v>
                </c:pt>
                <c:pt idx="2814">
                  <c:v>307</c:v>
                </c:pt>
                <c:pt idx="2815">
                  <c:v>309</c:v>
                </c:pt>
                <c:pt idx="2816">
                  <c:v>308</c:v>
                </c:pt>
                <c:pt idx="2817">
                  <c:v>308</c:v>
                </c:pt>
                <c:pt idx="2818">
                  <c:v>309</c:v>
                </c:pt>
                <c:pt idx="2819">
                  <c:v>310</c:v>
                </c:pt>
                <c:pt idx="2820">
                  <c:v>309</c:v>
                </c:pt>
                <c:pt idx="2821">
                  <c:v>310</c:v>
                </c:pt>
                <c:pt idx="2822">
                  <c:v>308</c:v>
                </c:pt>
                <c:pt idx="2823">
                  <c:v>310</c:v>
                </c:pt>
                <c:pt idx="2824">
                  <c:v>308</c:v>
                </c:pt>
                <c:pt idx="2825">
                  <c:v>308</c:v>
                </c:pt>
                <c:pt idx="2826">
                  <c:v>309</c:v>
                </c:pt>
                <c:pt idx="2827">
                  <c:v>309</c:v>
                </c:pt>
                <c:pt idx="2828">
                  <c:v>309</c:v>
                </c:pt>
                <c:pt idx="2829">
                  <c:v>309</c:v>
                </c:pt>
                <c:pt idx="2830">
                  <c:v>308</c:v>
                </c:pt>
                <c:pt idx="2831">
                  <c:v>309</c:v>
                </c:pt>
                <c:pt idx="2832">
                  <c:v>307</c:v>
                </c:pt>
                <c:pt idx="2833">
                  <c:v>307</c:v>
                </c:pt>
                <c:pt idx="2834">
                  <c:v>305</c:v>
                </c:pt>
                <c:pt idx="2835">
                  <c:v>308</c:v>
                </c:pt>
                <c:pt idx="2836">
                  <c:v>309</c:v>
                </c:pt>
                <c:pt idx="2837">
                  <c:v>308</c:v>
                </c:pt>
                <c:pt idx="2838">
                  <c:v>306</c:v>
                </c:pt>
                <c:pt idx="2839">
                  <c:v>308</c:v>
                </c:pt>
                <c:pt idx="2840">
                  <c:v>307</c:v>
                </c:pt>
                <c:pt idx="2841">
                  <c:v>307</c:v>
                </c:pt>
                <c:pt idx="2842">
                  <c:v>307</c:v>
                </c:pt>
                <c:pt idx="2843">
                  <c:v>307</c:v>
                </c:pt>
                <c:pt idx="2844">
                  <c:v>308</c:v>
                </c:pt>
                <c:pt idx="2845">
                  <c:v>307</c:v>
                </c:pt>
                <c:pt idx="2846">
                  <c:v>308</c:v>
                </c:pt>
                <c:pt idx="2847">
                  <c:v>308</c:v>
                </c:pt>
                <c:pt idx="2848">
                  <c:v>307</c:v>
                </c:pt>
                <c:pt idx="2849">
                  <c:v>307</c:v>
                </c:pt>
                <c:pt idx="2850">
                  <c:v>307</c:v>
                </c:pt>
                <c:pt idx="2851">
                  <c:v>308</c:v>
                </c:pt>
                <c:pt idx="2852">
                  <c:v>308</c:v>
                </c:pt>
                <c:pt idx="2853">
                  <c:v>308</c:v>
                </c:pt>
                <c:pt idx="2854">
                  <c:v>306</c:v>
                </c:pt>
                <c:pt idx="2855">
                  <c:v>307</c:v>
                </c:pt>
                <c:pt idx="2856">
                  <c:v>308</c:v>
                </c:pt>
                <c:pt idx="2857">
                  <c:v>307</c:v>
                </c:pt>
                <c:pt idx="2858">
                  <c:v>308</c:v>
                </c:pt>
                <c:pt idx="2859">
                  <c:v>307</c:v>
                </c:pt>
                <c:pt idx="2860">
                  <c:v>309</c:v>
                </c:pt>
                <c:pt idx="2861">
                  <c:v>306</c:v>
                </c:pt>
                <c:pt idx="2862">
                  <c:v>308</c:v>
                </c:pt>
                <c:pt idx="2863">
                  <c:v>305</c:v>
                </c:pt>
                <c:pt idx="2864">
                  <c:v>308</c:v>
                </c:pt>
                <c:pt idx="2865">
                  <c:v>307</c:v>
                </c:pt>
                <c:pt idx="2866">
                  <c:v>309</c:v>
                </c:pt>
                <c:pt idx="2867">
                  <c:v>308</c:v>
                </c:pt>
                <c:pt idx="2868">
                  <c:v>310</c:v>
                </c:pt>
                <c:pt idx="2869">
                  <c:v>307</c:v>
                </c:pt>
                <c:pt idx="2870">
                  <c:v>307</c:v>
                </c:pt>
                <c:pt idx="2871">
                  <c:v>307</c:v>
                </c:pt>
                <c:pt idx="2872">
                  <c:v>308</c:v>
                </c:pt>
                <c:pt idx="2873">
                  <c:v>309</c:v>
                </c:pt>
                <c:pt idx="2874">
                  <c:v>309</c:v>
                </c:pt>
                <c:pt idx="2875">
                  <c:v>309</c:v>
                </c:pt>
                <c:pt idx="2876">
                  <c:v>307</c:v>
                </c:pt>
                <c:pt idx="2877">
                  <c:v>308</c:v>
                </c:pt>
                <c:pt idx="2878">
                  <c:v>310</c:v>
                </c:pt>
                <c:pt idx="2879">
                  <c:v>306</c:v>
                </c:pt>
                <c:pt idx="2880">
                  <c:v>307</c:v>
                </c:pt>
                <c:pt idx="2881">
                  <c:v>306</c:v>
                </c:pt>
                <c:pt idx="2882">
                  <c:v>307</c:v>
                </c:pt>
                <c:pt idx="2883">
                  <c:v>308</c:v>
                </c:pt>
                <c:pt idx="2884">
                  <c:v>308</c:v>
                </c:pt>
                <c:pt idx="2885">
                  <c:v>306</c:v>
                </c:pt>
                <c:pt idx="2886">
                  <c:v>307</c:v>
                </c:pt>
                <c:pt idx="2887">
                  <c:v>309</c:v>
                </c:pt>
                <c:pt idx="2888">
                  <c:v>307</c:v>
                </c:pt>
                <c:pt idx="2889">
                  <c:v>306</c:v>
                </c:pt>
                <c:pt idx="2890">
                  <c:v>308</c:v>
                </c:pt>
                <c:pt idx="2891">
                  <c:v>308</c:v>
                </c:pt>
                <c:pt idx="2892">
                  <c:v>306</c:v>
                </c:pt>
                <c:pt idx="2893">
                  <c:v>307</c:v>
                </c:pt>
                <c:pt idx="2894">
                  <c:v>307</c:v>
                </c:pt>
                <c:pt idx="2895">
                  <c:v>308</c:v>
                </c:pt>
                <c:pt idx="2896">
                  <c:v>307</c:v>
                </c:pt>
                <c:pt idx="2897">
                  <c:v>308</c:v>
                </c:pt>
                <c:pt idx="2898">
                  <c:v>309</c:v>
                </c:pt>
                <c:pt idx="2899">
                  <c:v>309</c:v>
                </c:pt>
                <c:pt idx="2900">
                  <c:v>306</c:v>
                </c:pt>
                <c:pt idx="2901">
                  <c:v>307</c:v>
                </c:pt>
                <c:pt idx="2902">
                  <c:v>308</c:v>
                </c:pt>
                <c:pt idx="2903">
                  <c:v>308</c:v>
                </c:pt>
                <c:pt idx="2904">
                  <c:v>307</c:v>
                </c:pt>
                <c:pt idx="2905">
                  <c:v>306</c:v>
                </c:pt>
                <c:pt idx="2906">
                  <c:v>308</c:v>
                </c:pt>
                <c:pt idx="2907">
                  <c:v>308</c:v>
                </c:pt>
                <c:pt idx="2908">
                  <c:v>307</c:v>
                </c:pt>
                <c:pt idx="2909">
                  <c:v>307</c:v>
                </c:pt>
                <c:pt idx="2910">
                  <c:v>307</c:v>
                </c:pt>
                <c:pt idx="2911">
                  <c:v>307</c:v>
                </c:pt>
                <c:pt idx="2912">
                  <c:v>308</c:v>
                </c:pt>
                <c:pt idx="2913">
                  <c:v>309</c:v>
                </c:pt>
                <c:pt idx="2914">
                  <c:v>308</c:v>
                </c:pt>
                <c:pt idx="2915">
                  <c:v>308</c:v>
                </c:pt>
                <c:pt idx="2916">
                  <c:v>307</c:v>
                </c:pt>
                <c:pt idx="2917">
                  <c:v>309</c:v>
                </c:pt>
                <c:pt idx="2918">
                  <c:v>308</c:v>
                </c:pt>
                <c:pt idx="2919">
                  <c:v>308</c:v>
                </c:pt>
                <c:pt idx="2920">
                  <c:v>307</c:v>
                </c:pt>
                <c:pt idx="2921">
                  <c:v>306</c:v>
                </c:pt>
                <c:pt idx="2922">
                  <c:v>307</c:v>
                </c:pt>
                <c:pt idx="2923">
                  <c:v>309</c:v>
                </c:pt>
                <c:pt idx="2924">
                  <c:v>305</c:v>
                </c:pt>
                <c:pt idx="2925">
                  <c:v>309</c:v>
                </c:pt>
                <c:pt idx="2926">
                  <c:v>307</c:v>
                </c:pt>
                <c:pt idx="2927">
                  <c:v>308</c:v>
                </c:pt>
                <c:pt idx="2928">
                  <c:v>308</c:v>
                </c:pt>
                <c:pt idx="2929">
                  <c:v>308</c:v>
                </c:pt>
                <c:pt idx="2930">
                  <c:v>309</c:v>
                </c:pt>
                <c:pt idx="2931">
                  <c:v>308</c:v>
                </c:pt>
                <c:pt idx="2932">
                  <c:v>309</c:v>
                </c:pt>
                <c:pt idx="2933">
                  <c:v>309</c:v>
                </c:pt>
                <c:pt idx="2934">
                  <c:v>307</c:v>
                </c:pt>
                <c:pt idx="2935">
                  <c:v>307</c:v>
                </c:pt>
                <c:pt idx="2936">
                  <c:v>308</c:v>
                </c:pt>
                <c:pt idx="2937">
                  <c:v>309</c:v>
                </c:pt>
                <c:pt idx="2938">
                  <c:v>308</c:v>
                </c:pt>
                <c:pt idx="2939">
                  <c:v>309</c:v>
                </c:pt>
                <c:pt idx="2940">
                  <c:v>307</c:v>
                </c:pt>
                <c:pt idx="2941">
                  <c:v>308</c:v>
                </c:pt>
                <c:pt idx="2942">
                  <c:v>308</c:v>
                </c:pt>
                <c:pt idx="2943">
                  <c:v>309</c:v>
                </c:pt>
                <c:pt idx="2944">
                  <c:v>308</c:v>
                </c:pt>
                <c:pt idx="2945">
                  <c:v>309</c:v>
                </c:pt>
                <c:pt idx="2946">
                  <c:v>307</c:v>
                </c:pt>
                <c:pt idx="2947">
                  <c:v>305</c:v>
                </c:pt>
                <c:pt idx="2948">
                  <c:v>304</c:v>
                </c:pt>
                <c:pt idx="2949">
                  <c:v>306</c:v>
                </c:pt>
                <c:pt idx="2950">
                  <c:v>306</c:v>
                </c:pt>
                <c:pt idx="2951">
                  <c:v>309</c:v>
                </c:pt>
                <c:pt idx="2952">
                  <c:v>307</c:v>
                </c:pt>
                <c:pt idx="2953">
                  <c:v>306</c:v>
                </c:pt>
                <c:pt idx="2954">
                  <c:v>306</c:v>
                </c:pt>
                <c:pt idx="2955">
                  <c:v>305</c:v>
                </c:pt>
                <c:pt idx="2956">
                  <c:v>308</c:v>
                </c:pt>
                <c:pt idx="2957">
                  <c:v>308</c:v>
                </c:pt>
                <c:pt idx="2958">
                  <c:v>306</c:v>
                </c:pt>
                <c:pt idx="2959">
                  <c:v>307</c:v>
                </c:pt>
                <c:pt idx="2960">
                  <c:v>307</c:v>
                </c:pt>
                <c:pt idx="2961">
                  <c:v>307</c:v>
                </c:pt>
                <c:pt idx="2962">
                  <c:v>305</c:v>
                </c:pt>
                <c:pt idx="2963">
                  <c:v>308</c:v>
                </c:pt>
                <c:pt idx="2964">
                  <c:v>307</c:v>
                </c:pt>
                <c:pt idx="2965">
                  <c:v>308</c:v>
                </c:pt>
                <c:pt idx="2966">
                  <c:v>307</c:v>
                </c:pt>
                <c:pt idx="2967">
                  <c:v>308</c:v>
                </c:pt>
                <c:pt idx="2968">
                  <c:v>304</c:v>
                </c:pt>
                <c:pt idx="2969">
                  <c:v>306</c:v>
                </c:pt>
                <c:pt idx="2970">
                  <c:v>307</c:v>
                </c:pt>
                <c:pt idx="2971">
                  <c:v>309</c:v>
                </c:pt>
                <c:pt idx="2972">
                  <c:v>305</c:v>
                </c:pt>
                <c:pt idx="2973">
                  <c:v>306</c:v>
                </c:pt>
                <c:pt idx="2974">
                  <c:v>305</c:v>
                </c:pt>
                <c:pt idx="2975">
                  <c:v>307</c:v>
                </c:pt>
                <c:pt idx="2976">
                  <c:v>307</c:v>
                </c:pt>
                <c:pt idx="2977">
                  <c:v>306</c:v>
                </c:pt>
                <c:pt idx="2978">
                  <c:v>307</c:v>
                </c:pt>
                <c:pt idx="2979">
                  <c:v>307</c:v>
                </c:pt>
                <c:pt idx="2980">
                  <c:v>306</c:v>
                </c:pt>
                <c:pt idx="2981">
                  <c:v>306</c:v>
                </c:pt>
                <c:pt idx="2982">
                  <c:v>306</c:v>
                </c:pt>
                <c:pt idx="2983">
                  <c:v>307</c:v>
                </c:pt>
                <c:pt idx="2984">
                  <c:v>307</c:v>
                </c:pt>
                <c:pt idx="2985">
                  <c:v>308</c:v>
                </c:pt>
                <c:pt idx="2986">
                  <c:v>306</c:v>
                </c:pt>
                <c:pt idx="2987">
                  <c:v>306</c:v>
                </c:pt>
                <c:pt idx="2988">
                  <c:v>308</c:v>
                </c:pt>
                <c:pt idx="2989">
                  <c:v>307</c:v>
                </c:pt>
                <c:pt idx="2990">
                  <c:v>307</c:v>
                </c:pt>
                <c:pt idx="2991">
                  <c:v>306</c:v>
                </c:pt>
                <c:pt idx="2992">
                  <c:v>307</c:v>
                </c:pt>
                <c:pt idx="2993">
                  <c:v>307</c:v>
                </c:pt>
                <c:pt idx="2994">
                  <c:v>307</c:v>
                </c:pt>
                <c:pt idx="2995">
                  <c:v>306</c:v>
                </c:pt>
                <c:pt idx="2996">
                  <c:v>307</c:v>
                </c:pt>
                <c:pt idx="2997">
                  <c:v>306</c:v>
                </c:pt>
                <c:pt idx="2998">
                  <c:v>308</c:v>
                </c:pt>
                <c:pt idx="2999">
                  <c:v>307</c:v>
                </c:pt>
                <c:pt idx="3000">
                  <c:v>307</c:v>
                </c:pt>
                <c:pt idx="3001">
                  <c:v>307</c:v>
                </c:pt>
                <c:pt idx="3002">
                  <c:v>309</c:v>
                </c:pt>
                <c:pt idx="3003">
                  <c:v>306</c:v>
                </c:pt>
                <c:pt idx="3004">
                  <c:v>306</c:v>
                </c:pt>
                <c:pt idx="3005">
                  <c:v>307</c:v>
                </c:pt>
                <c:pt idx="3006">
                  <c:v>304</c:v>
                </c:pt>
                <c:pt idx="3007">
                  <c:v>306</c:v>
                </c:pt>
                <c:pt idx="3008">
                  <c:v>304</c:v>
                </c:pt>
                <c:pt idx="3009">
                  <c:v>308</c:v>
                </c:pt>
                <c:pt idx="3010">
                  <c:v>307</c:v>
                </c:pt>
                <c:pt idx="3011">
                  <c:v>306</c:v>
                </c:pt>
                <c:pt idx="3012">
                  <c:v>307</c:v>
                </c:pt>
                <c:pt idx="3013">
                  <c:v>307</c:v>
                </c:pt>
                <c:pt idx="3014">
                  <c:v>309</c:v>
                </c:pt>
                <c:pt idx="3015">
                  <c:v>306</c:v>
                </c:pt>
                <c:pt idx="3016">
                  <c:v>308</c:v>
                </c:pt>
                <c:pt idx="3017">
                  <c:v>307</c:v>
                </c:pt>
                <c:pt idx="3018">
                  <c:v>308</c:v>
                </c:pt>
                <c:pt idx="3019">
                  <c:v>307</c:v>
                </c:pt>
                <c:pt idx="3020">
                  <c:v>306</c:v>
                </c:pt>
                <c:pt idx="3021">
                  <c:v>307</c:v>
                </c:pt>
                <c:pt idx="3022">
                  <c:v>309</c:v>
                </c:pt>
                <c:pt idx="3023">
                  <c:v>307</c:v>
                </c:pt>
                <c:pt idx="3024">
                  <c:v>306</c:v>
                </c:pt>
                <c:pt idx="3025">
                  <c:v>307</c:v>
                </c:pt>
                <c:pt idx="3026">
                  <c:v>307</c:v>
                </c:pt>
                <c:pt idx="3027">
                  <c:v>308</c:v>
                </c:pt>
                <c:pt idx="3028">
                  <c:v>305</c:v>
                </c:pt>
                <c:pt idx="3029">
                  <c:v>308</c:v>
                </c:pt>
                <c:pt idx="3030">
                  <c:v>309</c:v>
                </c:pt>
                <c:pt idx="3031">
                  <c:v>308</c:v>
                </c:pt>
                <c:pt idx="3032">
                  <c:v>306</c:v>
                </c:pt>
                <c:pt idx="3033">
                  <c:v>305</c:v>
                </c:pt>
                <c:pt idx="3034">
                  <c:v>306</c:v>
                </c:pt>
                <c:pt idx="3035">
                  <c:v>307</c:v>
                </c:pt>
                <c:pt idx="3036">
                  <c:v>305</c:v>
                </c:pt>
                <c:pt idx="3037">
                  <c:v>309</c:v>
                </c:pt>
                <c:pt idx="3038">
                  <c:v>308</c:v>
                </c:pt>
                <c:pt idx="3039">
                  <c:v>307</c:v>
                </c:pt>
                <c:pt idx="3040">
                  <c:v>305</c:v>
                </c:pt>
                <c:pt idx="3041">
                  <c:v>308</c:v>
                </c:pt>
                <c:pt idx="3042">
                  <c:v>307</c:v>
                </c:pt>
                <c:pt idx="3043">
                  <c:v>305</c:v>
                </c:pt>
                <c:pt idx="3044">
                  <c:v>306</c:v>
                </c:pt>
                <c:pt idx="3045">
                  <c:v>307</c:v>
                </c:pt>
                <c:pt idx="3046">
                  <c:v>307</c:v>
                </c:pt>
                <c:pt idx="3047">
                  <c:v>307</c:v>
                </c:pt>
                <c:pt idx="3048">
                  <c:v>305</c:v>
                </c:pt>
                <c:pt idx="3049">
                  <c:v>306</c:v>
                </c:pt>
                <c:pt idx="3050">
                  <c:v>306</c:v>
                </c:pt>
                <c:pt idx="3051">
                  <c:v>306</c:v>
                </c:pt>
                <c:pt idx="3052">
                  <c:v>305</c:v>
                </c:pt>
                <c:pt idx="3053">
                  <c:v>306</c:v>
                </c:pt>
                <c:pt idx="3054">
                  <c:v>307</c:v>
                </c:pt>
                <c:pt idx="3055">
                  <c:v>307</c:v>
                </c:pt>
                <c:pt idx="3056">
                  <c:v>308</c:v>
                </c:pt>
                <c:pt idx="3057">
                  <c:v>308</c:v>
                </c:pt>
                <c:pt idx="3058">
                  <c:v>307</c:v>
                </c:pt>
                <c:pt idx="3059">
                  <c:v>306</c:v>
                </c:pt>
                <c:pt idx="3060">
                  <c:v>306</c:v>
                </c:pt>
                <c:pt idx="3061">
                  <c:v>305</c:v>
                </c:pt>
                <c:pt idx="3062">
                  <c:v>305</c:v>
                </c:pt>
                <c:pt idx="3063">
                  <c:v>306</c:v>
                </c:pt>
                <c:pt idx="3064">
                  <c:v>306</c:v>
                </c:pt>
                <c:pt idx="3065">
                  <c:v>306</c:v>
                </c:pt>
                <c:pt idx="3066">
                  <c:v>307</c:v>
                </c:pt>
                <c:pt idx="3067">
                  <c:v>306</c:v>
                </c:pt>
                <c:pt idx="3068">
                  <c:v>306</c:v>
                </c:pt>
                <c:pt idx="3069">
                  <c:v>309</c:v>
                </c:pt>
                <c:pt idx="3070">
                  <c:v>306</c:v>
                </c:pt>
                <c:pt idx="3071">
                  <c:v>306</c:v>
                </c:pt>
                <c:pt idx="3072">
                  <c:v>306</c:v>
                </c:pt>
                <c:pt idx="3073">
                  <c:v>305</c:v>
                </c:pt>
                <c:pt idx="3074">
                  <c:v>306</c:v>
                </c:pt>
                <c:pt idx="3075">
                  <c:v>307</c:v>
                </c:pt>
                <c:pt idx="3076">
                  <c:v>307</c:v>
                </c:pt>
                <c:pt idx="3077">
                  <c:v>306</c:v>
                </c:pt>
                <c:pt idx="3078">
                  <c:v>308</c:v>
                </c:pt>
                <c:pt idx="3079">
                  <c:v>307</c:v>
                </c:pt>
                <c:pt idx="3080">
                  <c:v>306</c:v>
                </c:pt>
                <c:pt idx="3081">
                  <c:v>308</c:v>
                </c:pt>
                <c:pt idx="3082">
                  <c:v>307</c:v>
                </c:pt>
                <c:pt idx="3083">
                  <c:v>306</c:v>
                </c:pt>
                <c:pt idx="3084">
                  <c:v>308</c:v>
                </c:pt>
                <c:pt idx="3085">
                  <c:v>308</c:v>
                </c:pt>
                <c:pt idx="3086">
                  <c:v>306</c:v>
                </c:pt>
                <c:pt idx="3087">
                  <c:v>306</c:v>
                </c:pt>
                <c:pt idx="3088">
                  <c:v>307</c:v>
                </c:pt>
                <c:pt idx="3089">
                  <c:v>304</c:v>
                </c:pt>
                <c:pt idx="3090">
                  <c:v>307</c:v>
                </c:pt>
                <c:pt idx="3091">
                  <c:v>308</c:v>
                </c:pt>
                <c:pt idx="3092">
                  <c:v>307</c:v>
                </c:pt>
                <c:pt idx="3093">
                  <c:v>307</c:v>
                </c:pt>
                <c:pt idx="3094">
                  <c:v>308</c:v>
                </c:pt>
                <c:pt idx="3095">
                  <c:v>306</c:v>
                </c:pt>
                <c:pt idx="3096">
                  <c:v>306</c:v>
                </c:pt>
                <c:pt idx="3097">
                  <c:v>306</c:v>
                </c:pt>
                <c:pt idx="3098">
                  <c:v>305</c:v>
                </c:pt>
                <c:pt idx="3099">
                  <c:v>307</c:v>
                </c:pt>
                <c:pt idx="3100">
                  <c:v>306</c:v>
                </c:pt>
                <c:pt idx="3101">
                  <c:v>308</c:v>
                </c:pt>
                <c:pt idx="3102">
                  <c:v>306</c:v>
                </c:pt>
                <c:pt idx="3103">
                  <c:v>308</c:v>
                </c:pt>
                <c:pt idx="3104">
                  <c:v>306</c:v>
                </c:pt>
                <c:pt idx="3105">
                  <c:v>306</c:v>
                </c:pt>
                <c:pt idx="3106">
                  <c:v>307</c:v>
                </c:pt>
                <c:pt idx="3107">
                  <c:v>306</c:v>
                </c:pt>
                <c:pt idx="3108">
                  <c:v>306</c:v>
                </c:pt>
                <c:pt idx="3109">
                  <c:v>307</c:v>
                </c:pt>
                <c:pt idx="3110">
                  <c:v>308</c:v>
                </c:pt>
                <c:pt idx="3111">
                  <c:v>307</c:v>
                </c:pt>
                <c:pt idx="3112">
                  <c:v>307</c:v>
                </c:pt>
                <c:pt idx="3113">
                  <c:v>308</c:v>
                </c:pt>
                <c:pt idx="3114">
                  <c:v>306</c:v>
                </c:pt>
                <c:pt idx="3115">
                  <c:v>307</c:v>
                </c:pt>
                <c:pt idx="3116">
                  <c:v>309</c:v>
                </c:pt>
                <c:pt idx="3117">
                  <c:v>307</c:v>
                </c:pt>
                <c:pt idx="3118">
                  <c:v>308</c:v>
                </c:pt>
                <c:pt idx="3119">
                  <c:v>307</c:v>
                </c:pt>
                <c:pt idx="3120">
                  <c:v>305</c:v>
                </c:pt>
                <c:pt idx="3121">
                  <c:v>306</c:v>
                </c:pt>
                <c:pt idx="3122">
                  <c:v>306</c:v>
                </c:pt>
                <c:pt idx="3123">
                  <c:v>306</c:v>
                </c:pt>
                <c:pt idx="3124">
                  <c:v>308</c:v>
                </c:pt>
                <c:pt idx="3125">
                  <c:v>308</c:v>
                </c:pt>
                <c:pt idx="3126">
                  <c:v>307</c:v>
                </c:pt>
                <c:pt idx="3127">
                  <c:v>306</c:v>
                </c:pt>
                <c:pt idx="3128">
                  <c:v>308</c:v>
                </c:pt>
                <c:pt idx="3129">
                  <c:v>307</c:v>
                </c:pt>
                <c:pt idx="3130">
                  <c:v>308</c:v>
                </c:pt>
                <c:pt idx="3131">
                  <c:v>308</c:v>
                </c:pt>
                <c:pt idx="3132">
                  <c:v>307</c:v>
                </c:pt>
                <c:pt idx="3133">
                  <c:v>307</c:v>
                </c:pt>
                <c:pt idx="3134">
                  <c:v>308</c:v>
                </c:pt>
                <c:pt idx="3135">
                  <c:v>307</c:v>
                </c:pt>
                <c:pt idx="3136">
                  <c:v>306</c:v>
                </c:pt>
                <c:pt idx="3137">
                  <c:v>307</c:v>
                </c:pt>
                <c:pt idx="3138">
                  <c:v>306</c:v>
                </c:pt>
                <c:pt idx="3139">
                  <c:v>307</c:v>
                </c:pt>
                <c:pt idx="3140">
                  <c:v>305</c:v>
                </c:pt>
                <c:pt idx="3141">
                  <c:v>306</c:v>
                </c:pt>
                <c:pt idx="3142">
                  <c:v>307</c:v>
                </c:pt>
                <c:pt idx="3143">
                  <c:v>307</c:v>
                </c:pt>
                <c:pt idx="3144">
                  <c:v>306</c:v>
                </c:pt>
                <c:pt idx="3145">
                  <c:v>305</c:v>
                </c:pt>
                <c:pt idx="3146">
                  <c:v>305</c:v>
                </c:pt>
                <c:pt idx="3147">
                  <c:v>306</c:v>
                </c:pt>
                <c:pt idx="3148">
                  <c:v>307</c:v>
                </c:pt>
                <c:pt idx="3149">
                  <c:v>306</c:v>
                </c:pt>
                <c:pt idx="3150">
                  <c:v>305</c:v>
                </c:pt>
                <c:pt idx="3151">
                  <c:v>306</c:v>
                </c:pt>
                <c:pt idx="3152">
                  <c:v>307</c:v>
                </c:pt>
                <c:pt idx="3153">
                  <c:v>307</c:v>
                </c:pt>
                <c:pt idx="3154">
                  <c:v>304</c:v>
                </c:pt>
                <c:pt idx="3155">
                  <c:v>307</c:v>
                </c:pt>
                <c:pt idx="3156">
                  <c:v>307</c:v>
                </c:pt>
                <c:pt idx="3157">
                  <c:v>308</c:v>
                </c:pt>
                <c:pt idx="3158">
                  <c:v>305</c:v>
                </c:pt>
                <c:pt idx="3159">
                  <c:v>303</c:v>
                </c:pt>
                <c:pt idx="3160">
                  <c:v>306</c:v>
                </c:pt>
                <c:pt idx="3161">
                  <c:v>306</c:v>
                </c:pt>
                <c:pt idx="3162">
                  <c:v>306</c:v>
                </c:pt>
                <c:pt idx="3163">
                  <c:v>306</c:v>
                </c:pt>
                <c:pt idx="3164">
                  <c:v>306</c:v>
                </c:pt>
                <c:pt idx="3165">
                  <c:v>304</c:v>
                </c:pt>
                <c:pt idx="3166">
                  <c:v>304</c:v>
                </c:pt>
                <c:pt idx="3167">
                  <c:v>305</c:v>
                </c:pt>
                <c:pt idx="3168">
                  <c:v>306</c:v>
                </c:pt>
                <c:pt idx="3169">
                  <c:v>304</c:v>
                </c:pt>
                <c:pt idx="3170">
                  <c:v>307</c:v>
                </c:pt>
                <c:pt idx="3171">
                  <c:v>306</c:v>
                </c:pt>
                <c:pt idx="3172">
                  <c:v>306</c:v>
                </c:pt>
                <c:pt idx="3173">
                  <c:v>306</c:v>
                </c:pt>
                <c:pt idx="3174">
                  <c:v>307</c:v>
                </c:pt>
                <c:pt idx="3175">
                  <c:v>305</c:v>
                </c:pt>
                <c:pt idx="3176">
                  <c:v>305</c:v>
                </c:pt>
                <c:pt idx="3177">
                  <c:v>304</c:v>
                </c:pt>
                <c:pt idx="3178">
                  <c:v>306</c:v>
                </c:pt>
                <c:pt idx="3179">
                  <c:v>306</c:v>
                </c:pt>
                <c:pt idx="3180">
                  <c:v>306</c:v>
                </c:pt>
                <c:pt idx="3181">
                  <c:v>306</c:v>
                </c:pt>
                <c:pt idx="3182">
                  <c:v>306</c:v>
                </c:pt>
                <c:pt idx="3183">
                  <c:v>306</c:v>
                </c:pt>
                <c:pt idx="3184">
                  <c:v>307</c:v>
                </c:pt>
                <c:pt idx="3185">
                  <c:v>305</c:v>
                </c:pt>
                <c:pt idx="3186">
                  <c:v>304</c:v>
                </c:pt>
                <c:pt idx="3187">
                  <c:v>306</c:v>
                </c:pt>
                <c:pt idx="3188">
                  <c:v>306</c:v>
                </c:pt>
                <c:pt idx="3189">
                  <c:v>305</c:v>
                </c:pt>
                <c:pt idx="3190">
                  <c:v>305</c:v>
                </c:pt>
                <c:pt idx="3191">
                  <c:v>306</c:v>
                </c:pt>
                <c:pt idx="3192">
                  <c:v>306</c:v>
                </c:pt>
                <c:pt idx="3193">
                  <c:v>307</c:v>
                </c:pt>
                <c:pt idx="3194">
                  <c:v>307</c:v>
                </c:pt>
                <c:pt idx="3195">
                  <c:v>306</c:v>
                </c:pt>
                <c:pt idx="3196">
                  <c:v>304</c:v>
                </c:pt>
                <c:pt idx="3197">
                  <c:v>306</c:v>
                </c:pt>
                <c:pt idx="3198">
                  <c:v>305</c:v>
                </c:pt>
                <c:pt idx="3199">
                  <c:v>307</c:v>
                </c:pt>
                <c:pt idx="3200">
                  <c:v>305</c:v>
                </c:pt>
                <c:pt idx="3201">
                  <c:v>307</c:v>
                </c:pt>
                <c:pt idx="3202">
                  <c:v>305</c:v>
                </c:pt>
                <c:pt idx="3203">
                  <c:v>307</c:v>
                </c:pt>
                <c:pt idx="3204">
                  <c:v>305</c:v>
                </c:pt>
                <c:pt idx="3205">
                  <c:v>307</c:v>
                </c:pt>
                <c:pt idx="3206">
                  <c:v>306</c:v>
                </c:pt>
                <c:pt idx="3207">
                  <c:v>306</c:v>
                </c:pt>
                <c:pt idx="3208">
                  <c:v>305</c:v>
                </c:pt>
                <c:pt idx="3209">
                  <c:v>306</c:v>
                </c:pt>
                <c:pt idx="3210">
                  <c:v>304</c:v>
                </c:pt>
                <c:pt idx="3211">
                  <c:v>305</c:v>
                </c:pt>
                <c:pt idx="3212">
                  <c:v>305</c:v>
                </c:pt>
                <c:pt idx="3213">
                  <c:v>305</c:v>
                </c:pt>
                <c:pt idx="3214">
                  <c:v>307</c:v>
                </c:pt>
                <c:pt idx="3215">
                  <c:v>307</c:v>
                </c:pt>
                <c:pt idx="3216">
                  <c:v>305</c:v>
                </c:pt>
                <c:pt idx="3217">
                  <c:v>308</c:v>
                </c:pt>
                <c:pt idx="3218">
                  <c:v>305</c:v>
                </c:pt>
                <c:pt idx="3219">
                  <c:v>305</c:v>
                </c:pt>
                <c:pt idx="3220">
                  <c:v>306</c:v>
                </c:pt>
                <c:pt idx="3221">
                  <c:v>306</c:v>
                </c:pt>
                <c:pt idx="3222">
                  <c:v>307</c:v>
                </c:pt>
                <c:pt idx="3223">
                  <c:v>305</c:v>
                </c:pt>
                <c:pt idx="3224">
                  <c:v>307</c:v>
                </c:pt>
                <c:pt idx="3225">
                  <c:v>306</c:v>
                </c:pt>
                <c:pt idx="3226">
                  <c:v>307</c:v>
                </c:pt>
                <c:pt idx="3227">
                  <c:v>306</c:v>
                </c:pt>
                <c:pt idx="3228">
                  <c:v>305</c:v>
                </c:pt>
                <c:pt idx="3229">
                  <c:v>305</c:v>
                </c:pt>
                <c:pt idx="3230">
                  <c:v>305</c:v>
                </c:pt>
                <c:pt idx="3231">
                  <c:v>305</c:v>
                </c:pt>
                <c:pt idx="3232">
                  <c:v>304</c:v>
                </c:pt>
                <c:pt idx="3233">
                  <c:v>306</c:v>
                </c:pt>
                <c:pt idx="3234">
                  <c:v>307</c:v>
                </c:pt>
                <c:pt idx="3235">
                  <c:v>305</c:v>
                </c:pt>
                <c:pt idx="3236">
                  <c:v>306</c:v>
                </c:pt>
                <c:pt idx="3237">
                  <c:v>306</c:v>
                </c:pt>
                <c:pt idx="3238">
                  <c:v>305</c:v>
                </c:pt>
                <c:pt idx="3239">
                  <c:v>306</c:v>
                </c:pt>
                <c:pt idx="3240">
                  <c:v>305</c:v>
                </c:pt>
                <c:pt idx="3241">
                  <c:v>306</c:v>
                </c:pt>
                <c:pt idx="3242">
                  <c:v>305</c:v>
                </c:pt>
                <c:pt idx="3243">
                  <c:v>305</c:v>
                </c:pt>
                <c:pt idx="3244">
                  <c:v>305</c:v>
                </c:pt>
                <c:pt idx="3245">
                  <c:v>307</c:v>
                </c:pt>
                <c:pt idx="3246">
                  <c:v>305</c:v>
                </c:pt>
                <c:pt idx="3247">
                  <c:v>306</c:v>
                </c:pt>
                <c:pt idx="3248">
                  <c:v>307</c:v>
                </c:pt>
                <c:pt idx="3249">
                  <c:v>307</c:v>
                </c:pt>
                <c:pt idx="3250">
                  <c:v>307</c:v>
                </c:pt>
                <c:pt idx="3251">
                  <c:v>305</c:v>
                </c:pt>
                <c:pt idx="3252">
                  <c:v>305</c:v>
                </c:pt>
                <c:pt idx="3253">
                  <c:v>305</c:v>
                </c:pt>
                <c:pt idx="3254">
                  <c:v>306</c:v>
                </c:pt>
                <c:pt idx="3255">
                  <c:v>306</c:v>
                </c:pt>
                <c:pt idx="3256">
                  <c:v>305</c:v>
                </c:pt>
                <c:pt idx="3257">
                  <c:v>305</c:v>
                </c:pt>
                <c:pt idx="3258">
                  <c:v>306</c:v>
                </c:pt>
                <c:pt idx="3259">
                  <c:v>306</c:v>
                </c:pt>
                <c:pt idx="3260">
                  <c:v>306</c:v>
                </c:pt>
                <c:pt idx="3261">
                  <c:v>308</c:v>
                </c:pt>
                <c:pt idx="3262">
                  <c:v>307</c:v>
                </c:pt>
                <c:pt idx="3263">
                  <c:v>307</c:v>
                </c:pt>
                <c:pt idx="3264">
                  <c:v>306</c:v>
                </c:pt>
                <c:pt idx="3265">
                  <c:v>305</c:v>
                </c:pt>
                <c:pt idx="3266">
                  <c:v>305</c:v>
                </c:pt>
                <c:pt idx="3267">
                  <c:v>305</c:v>
                </c:pt>
                <c:pt idx="3268">
                  <c:v>306</c:v>
                </c:pt>
                <c:pt idx="3269">
                  <c:v>306</c:v>
                </c:pt>
                <c:pt idx="3270">
                  <c:v>304</c:v>
                </c:pt>
                <c:pt idx="3271">
                  <c:v>306</c:v>
                </c:pt>
                <c:pt idx="3272">
                  <c:v>306</c:v>
                </c:pt>
                <c:pt idx="3273">
                  <c:v>305</c:v>
                </c:pt>
                <c:pt idx="3274">
                  <c:v>304</c:v>
                </c:pt>
                <c:pt idx="3275">
                  <c:v>305</c:v>
                </c:pt>
                <c:pt idx="3276">
                  <c:v>306</c:v>
                </c:pt>
                <c:pt idx="3277">
                  <c:v>305</c:v>
                </c:pt>
                <c:pt idx="3278">
                  <c:v>304</c:v>
                </c:pt>
                <c:pt idx="3279">
                  <c:v>304</c:v>
                </c:pt>
                <c:pt idx="3280">
                  <c:v>305</c:v>
                </c:pt>
                <c:pt idx="3281">
                  <c:v>306</c:v>
                </c:pt>
                <c:pt idx="3282">
                  <c:v>306</c:v>
                </c:pt>
                <c:pt idx="3283">
                  <c:v>306</c:v>
                </c:pt>
                <c:pt idx="3284">
                  <c:v>307</c:v>
                </c:pt>
                <c:pt idx="3285">
                  <c:v>306</c:v>
                </c:pt>
                <c:pt idx="3286">
                  <c:v>306</c:v>
                </c:pt>
                <c:pt idx="3287">
                  <c:v>307</c:v>
                </c:pt>
                <c:pt idx="3288">
                  <c:v>307</c:v>
                </c:pt>
                <c:pt idx="3289">
                  <c:v>304</c:v>
                </c:pt>
                <c:pt idx="3290">
                  <c:v>303</c:v>
                </c:pt>
                <c:pt idx="3291">
                  <c:v>304</c:v>
                </c:pt>
                <c:pt idx="3292">
                  <c:v>308</c:v>
                </c:pt>
                <c:pt idx="3293">
                  <c:v>305</c:v>
                </c:pt>
                <c:pt idx="3294">
                  <c:v>306</c:v>
                </c:pt>
                <c:pt idx="3295">
                  <c:v>305</c:v>
                </c:pt>
                <c:pt idx="3296">
                  <c:v>306</c:v>
                </c:pt>
                <c:pt idx="3297">
                  <c:v>305</c:v>
                </c:pt>
                <c:pt idx="3298">
                  <c:v>307</c:v>
                </c:pt>
                <c:pt idx="3299">
                  <c:v>306</c:v>
                </c:pt>
                <c:pt idx="3300">
                  <c:v>307</c:v>
                </c:pt>
                <c:pt idx="3301">
                  <c:v>305</c:v>
                </c:pt>
                <c:pt idx="3302">
                  <c:v>306</c:v>
                </c:pt>
                <c:pt idx="3303">
                  <c:v>308</c:v>
                </c:pt>
                <c:pt idx="3304">
                  <c:v>306</c:v>
                </c:pt>
                <c:pt idx="3305">
                  <c:v>306</c:v>
                </c:pt>
                <c:pt idx="3306">
                  <c:v>307</c:v>
                </c:pt>
                <c:pt idx="3307">
                  <c:v>306</c:v>
                </c:pt>
                <c:pt idx="3308">
                  <c:v>305</c:v>
                </c:pt>
                <c:pt idx="3309">
                  <c:v>305</c:v>
                </c:pt>
                <c:pt idx="3310">
                  <c:v>306</c:v>
                </c:pt>
                <c:pt idx="3311">
                  <c:v>306</c:v>
                </c:pt>
                <c:pt idx="3312">
                  <c:v>306</c:v>
                </c:pt>
                <c:pt idx="3313">
                  <c:v>306</c:v>
                </c:pt>
                <c:pt idx="3314">
                  <c:v>306</c:v>
                </c:pt>
                <c:pt idx="3315">
                  <c:v>305</c:v>
                </c:pt>
                <c:pt idx="3316">
                  <c:v>305</c:v>
                </c:pt>
                <c:pt idx="3317">
                  <c:v>306</c:v>
                </c:pt>
                <c:pt idx="3318">
                  <c:v>306</c:v>
                </c:pt>
                <c:pt idx="3319">
                  <c:v>307</c:v>
                </c:pt>
                <c:pt idx="3320">
                  <c:v>305</c:v>
                </c:pt>
                <c:pt idx="3321">
                  <c:v>307</c:v>
                </c:pt>
                <c:pt idx="3322">
                  <c:v>304</c:v>
                </c:pt>
                <c:pt idx="3323">
                  <c:v>306</c:v>
                </c:pt>
                <c:pt idx="3324">
                  <c:v>305</c:v>
                </c:pt>
                <c:pt idx="3325">
                  <c:v>306</c:v>
                </c:pt>
                <c:pt idx="3326">
                  <c:v>306</c:v>
                </c:pt>
                <c:pt idx="3327">
                  <c:v>307</c:v>
                </c:pt>
                <c:pt idx="3328">
                  <c:v>306</c:v>
                </c:pt>
                <c:pt idx="3329">
                  <c:v>306</c:v>
                </c:pt>
                <c:pt idx="3330">
                  <c:v>305</c:v>
                </c:pt>
                <c:pt idx="3331">
                  <c:v>305</c:v>
                </c:pt>
                <c:pt idx="3332">
                  <c:v>304</c:v>
                </c:pt>
                <c:pt idx="3333">
                  <c:v>302</c:v>
                </c:pt>
                <c:pt idx="3334">
                  <c:v>306</c:v>
                </c:pt>
                <c:pt idx="3335">
                  <c:v>305</c:v>
                </c:pt>
                <c:pt idx="3336">
                  <c:v>306</c:v>
                </c:pt>
                <c:pt idx="3337">
                  <c:v>306</c:v>
                </c:pt>
                <c:pt idx="3338">
                  <c:v>306</c:v>
                </c:pt>
                <c:pt idx="3339">
                  <c:v>304</c:v>
                </c:pt>
                <c:pt idx="3340">
                  <c:v>304</c:v>
                </c:pt>
                <c:pt idx="3341">
                  <c:v>305</c:v>
                </c:pt>
                <c:pt idx="3342">
                  <c:v>304</c:v>
                </c:pt>
                <c:pt idx="3343">
                  <c:v>304</c:v>
                </c:pt>
                <c:pt idx="3344">
                  <c:v>304</c:v>
                </c:pt>
                <c:pt idx="3345">
                  <c:v>306</c:v>
                </c:pt>
                <c:pt idx="3346">
                  <c:v>306</c:v>
                </c:pt>
                <c:pt idx="3347">
                  <c:v>306</c:v>
                </c:pt>
                <c:pt idx="3348">
                  <c:v>303</c:v>
                </c:pt>
                <c:pt idx="3349">
                  <c:v>305</c:v>
                </c:pt>
                <c:pt idx="3350">
                  <c:v>305</c:v>
                </c:pt>
                <c:pt idx="3351">
                  <c:v>304</c:v>
                </c:pt>
                <c:pt idx="3352">
                  <c:v>306</c:v>
                </c:pt>
                <c:pt idx="3353">
                  <c:v>305</c:v>
                </c:pt>
                <c:pt idx="3354">
                  <c:v>305</c:v>
                </c:pt>
                <c:pt idx="3355">
                  <c:v>304</c:v>
                </c:pt>
                <c:pt idx="3356">
                  <c:v>307</c:v>
                </c:pt>
                <c:pt idx="3357">
                  <c:v>304</c:v>
                </c:pt>
                <c:pt idx="3358">
                  <c:v>303</c:v>
                </c:pt>
                <c:pt idx="3359">
                  <c:v>304</c:v>
                </c:pt>
                <c:pt idx="3360">
                  <c:v>303</c:v>
                </c:pt>
                <c:pt idx="3361">
                  <c:v>305</c:v>
                </c:pt>
                <c:pt idx="3362">
                  <c:v>305</c:v>
                </c:pt>
                <c:pt idx="3363">
                  <c:v>306</c:v>
                </c:pt>
                <c:pt idx="3364">
                  <c:v>304</c:v>
                </c:pt>
                <c:pt idx="3365">
                  <c:v>305</c:v>
                </c:pt>
                <c:pt idx="3366">
                  <c:v>304</c:v>
                </c:pt>
                <c:pt idx="3367">
                  <c:v>305</c:v>
                </c:pt>
                <c:pt idx="3368">
                  <c:v>306</c:v>
                </c:pt>
                <c:pt idx="3369">
                  <c:v>307</c:v>
                </c:pt>
                <c:pt idx="3370">
                  <c:v>306</c:v>
                </c:pt>
                <c:pt idx="3371">
                  <c:v>305</c:v>
                </c:pt>
                <c:pt idx="3372">
                  <c:v>305</c:v>
                </c:pt>
                <c:pt idx="3373">
                  <c:v>304</c:v>
                </c:pt>
                <c:pt idx="3374">
                  <c:v>305</c:v>
                </c:pt>
                <c:pt idx="3375">
                  <c:v>303</c:v>
                </c:pt>
                <c:pt idx="3376">
                  <c:v>305</c:v>
                </c:pt>
                <c:pt idx="3377">
                  <c:v>305</c:v>
                </c:pt>
                <c:pt idx="3378">
                  <c:v>304</c:v>
                </c:pt>
                <c:pt idx="3379">
                  <c:v>305</c:v>
                </c:pt>
                <c:pt idx="3380">
                  <c:v>303</c:v>
                </c:pt>
                <c:pt idx="3381">
                  <c:v>304</c:v>
                </c:pt>
                <c:pt idx="3382">
                  <c:v>304</c:v>
                </c:pt>
                <c:pt idx="3383">
                  <c:v>305</c:v>
                </c:pt>
                <c:pt idx="3384">
                  <c:v>304</c:v>
                </c:pt>
                <c:pt idx="3385">
                  <c:v>305</c:v>
                </c:pt>
                <c:pt idx="3386">
                  <c:v>304</c:v>
                </c:pt>
                <c:pt idx="3387">
                  <c:v>303</c:v>
                </c:pt>
                <c:pt idx="3388">
                  <c:v>304</c:v>
                </c:pt>
                <c:pt idx="3389">
                  <c:v>305</c:v>
                </c:pt>
                <c:pt idx="3390">
                  <c:v>304</c:v>
                </c:pt>
                <c:pt idx="3391">
                  <c:v>304</c:v>
                </c:pt>
                <c:pt idx="3392">
                  <c:v>305</c:v>
                </c:pt>
                <c:pt idx="3393">
                  <c:v>307</c:v>
                </c:pt>
                <c:pt idx="3394">
                  <c:v>305</c:v>
                </c:pt>
                <c:pt idx="3395">
                  <c:v>306</c:v>
                </c:pt>
                <c:pt idx="3396">
                  <c:v>306</c:v>
                </c:pt>
                <c:pt idx="3397">
                  <c:v>305</c:v>
                </c:pt>
                <c:pt idx="3398">
                  <c:v>306</c:v>
                </c:pt>
                <c:pt idx="3399">
                  <c:v>304</c:v>
                </c:pt>
                <c:pt idx="3400">
                  <c:v>305</c:v>
                </c:pt>
                <c:pt idx="3401">
                  <c:v>305</c:v>
                </c:pt>
                <c:pt idx="3402">
                  <c:v>305</c:v>
                </c:pt>
                <c:pt idx="3403">
                  <c:v>305</c:v>
                </c:pt>
                <c:pt idx="3404">
                  <c:v>304</c:v>
                </c:pt>
                <c:pt idx="3405">
                  <c:v>304</c:v>
                </c:pt>
                <c:pt idx="3406">
                  <c:v>302</c:v>
                </c:pt>
                <c:pt idx="3407">
                  <c:v>303</c:v>
                </c:pt>
                <c:pt idx="3408">
                  <c:v>305</c:v>
                </c:pt>
                <c:pt idx="3409">
                  <c:v>305</c:v>
                </c:pt>
                <c:pt idx="3410">
                  <c:v>304</c:v>
                </c:pt>
                <c:pt idx="3411">
                  <c:v>305</c:v>
                </c:pt>
                <c:pt idx="3412">
                  <c:v>305</c:v>
                </c:pt>
                <c:pt idx="3413">
                  <c:v>303</c:v>
                </c:pt>
                <c:pt idx="3414">
                  <c:v>305</c:v>
                </c:pt>
                <c:pt idx="3415">
                  <c:v>305</c:v>
                </c:pt>
                <c:pt idx="3416">
                  <c:v>306</c:v>
                </c:pt>
                <c:pt idx="3417">
                  <c:v>304</c:v>
                </c:pt>
                <c:pt idx="3418">
                  <c:v>306</c:v>
                </c:pt>
                <c:pt idx="3419">
                  <c:v>304</c:v>
                </c:pt>
                <c:pt idx="3420">
                  <c:v>305</c:v>
                </c:pt>
                <c:pt idx="3421">
                  <c:v>305</c:v>
                </c:pt>
                <c:pt idx="3422">
                  <c:v>305</c:v>
                </c:pt>
                <c:pt idx="3423">
                  <c:v>305</c:v>
                </c:pt>
                <c:pt idx="3424">
                  <c:v>305</c:v>
                </c:pt>
                <c:pt idx="3425">
                  <c:v>304</c:v>
                </c:pt>
                <c:pt idx="3426">
                  <c:v>304</c:v>
                </c:pt>
                <c:pt idx="3427">
                  <c:v>306</c:v>
                </c:pt>
                <c:pt idx="3428">
                  <c:v>304</c:v>
                </c:pt>
                <c:pt idx="3429">
                  <c:v>305</c:v>
                </c:pt>
                <c:pt idx="3430">
                  <c:v>305</c:v>
                </c:pt>
                <c:pt idx="3431">
                  <c:v>305</c:v>
                </c:pt>
                <c:pt idx="3432">
                  <c:v>302</c:v>
                </c:pt>
                <c:pt idx="3433">
                  <c:v>305</c:v>
                </c:pt>
                <c:pt idx="3434">
                  <c:v>306</c:v>
                </c:pt>
                <c:pt idx="3435">
                  <c:v>307</c:v>
                </c:pt>
                <c:pt idx="3436">
                  <c:v>305</c:v>
                </c:pt>
                <c:pt idx="3437">
                  <c:v>305</c:v>
                </c:pt>
                <c:pt idx="3438">
                  <c:v>305</c:v>
                </c:pt>
                <c:pt idx="3439">
                  <c:v>305</c:v>
                </c:pt>
                <c:pt idx="3440">
                  <c:v>304</c:v>
                </c:pt>
                <c:pt idx="3441">
                  <c:v>306</c:v>
                </c:pt>
                <c:pt idx="3442">
                  <c:v>305</c:v>
                </c:pt>
                <c:pt idx="3443">
                  <c:v>306</c:v>
                </c:pt>
                <c:pt idx="3444">
                  <c:v>305</c:v>
                </c:pt>
                <c:pt idx="3445">
                  <c:v>304</c:v>
                </c:pt>
                <c:pt idx="3446">
                  <c:v>305</c:v>
                </c:pt>
                <c:pt idx="3447">
                  <c:v>306</c:v>
                </c:pt>
                <c:pt idx="3448">
                  <c:v>306</c:v>
                </c:pt>
                <c:pt idx="3449">
                  <c:v>304</c:v>
                </c:pt>
                <c:pt idx="3450">
                  <c:v>305</c:v>
                </c:pt>
                <c:pt idx="3451">
                  <c:v>305</c:v>
                </c:pt>
                <c:pt idx="3452">
                  <c:v>305</c:v>
                </c:pt>
                <c:pt idx="3453">
                  <c:v>304</c:v>
                </c:pt>
                <c:pt idx="3454">
                  <c:v>304</c:v>
                </c:pt>
                <c:pt idx="3455">
                  <c:v>305</c:v>
                </c:pt>
                <c:pt idx="3456">
                  <c:v>304</c:v>
                </c:pt>
                <c:pt idx="3457">
                  <c:v>305</c:v>
                </c:pt>
                <c:pt idx="3458">
                  <c:v>304</c:v>
                </c:pt>
                <c:pt idx="3459">
                  <c:v>304</c:v>
                </c:pt>
                <c:pt idx="3460">
                  <c:v>304</c:v>
                </c:pt>
                <c:pt idx="3461">
                  <c:v>304</c:v>
                </c:pt>
                <c:pt idx="3462">
                  <c:v>304</c:v>
                </c:pt>
                <c:pt idx="3463">
                  <c:v>304</c:v>
                </c:pt>
                <c:pt idx="3464">
                  <c:v>306</c:v>
                </c:pt>
                <c:pt idx="3465">
                  <c:v>304</c:v>
                </c:pt>
                <c:pt idx="3466">
                  <c:v>304</c:v>
                </c:pt>
                <c:pt idx="3467">
                  <c:v>304</c:v>
                </c:pt>
                <c:pt idx="3468">
                  <c:v>306</c:v>
                </c:pt>
                <c:pt idx="3469">
                  <c:v>303</c:v>
                </c:pt>
                <c:pt idx="3470">
                  <c:v>304</c:v>
                </c:pt>
                <c:pt idx="3471">
                  <c:v>305</c:v>
                </c:pt>
                <c:pt idx="3472">
                  <c:v>305</c:v>
                </c:pt>
                <c:pt idx="3473">
                  <c:v>303</c:v>
                </c:pt>
                <c:pt idx="3474">
                  <c:v>301</c:v>
                </c:pt>
                <c:pt idx="3475">
                  <c:v>305</c:v>
                </c:pt>
                <c:pt idx="3476">
                  <c:v>304</c:v>
                </c:pt>
                <c:pt idx="3477">
                  <c:v>304</c:v>
                </c:pt>
                <c:pt idx="3478">
                  <c:v>304</c:v>
                </c:pt>
                <c:pt idx="3479">
                  <c:v>302</c:v>
                </c:pt>
                <c:pt idx="3480">
                  <c:v>302</c:v>
                </c:pt>
                <c:pt idx="3481">
                  <c:v>304</c:v>
                </c:pt>
                <c:pt idx="3482">
                  <c:v>303</c:v>
                </c:pt>
                <c:pt idx="3483">
                  <c:v>303</c:v>
                </c:pt>
                <c:pt idx="3484">
                  <c:v>304</c:v>
                </c:pt>
                <c:pt idx="3485">
                  <c:v>304</c:v>
                </c:pt>
                <c:pt idx="3486">
                  <c:v>304</c:v>
                </c:pt>
                <c:pt idx="3487">
                  <c:v>301</c:v>
                </c:pt>
                <c:pt idx="3488">
                  <c:v>300</c:v>
                </c:pt>
                <c:pt idx="3489">
                  <c:v>302</c:v>
                </c:pt>
                <c:pt idx="3490">
                  <c:v>303</c:v>
                </c:pt>
                <c:pt idx="3491">
                  <c:v>303</c:v>
                </c:pt>
                <c:pt idx="3492">
                  <c:v>303</c:v>
                </c:pt>
                <c:pt idx="3493">
                  <c:v>302</c:v>
                </c:pt>
                <c:pt idx="3494">
                  <c:v>303</c:v>
                </c:pt>
                <c:pt idx="3495">
                  <c:v>302</c:v>
                </c:pt>
                <c:pt idx="3496">
                  <c:v>303</c:v>
                </c:pt>
                <c:pt idx="3497">
                  <c:v>303</c:v>
                </c:pt>
                <c:pt idx="3498">
                  <c:v>303</c:v>
                </c:pt>
                <c:pt idx="3499">
                  <c:v>302</c:v>
                </c:pt>
                <c:pt idx="3500">
                  <c:v>302</c:v>
                </c:pt>
                <c:pt idx="3501">
                  <c:v>304</c:v>
                </c:pt>
                <c:pt idx="3502">
                  <c:v>302</c:v>
                </c:pt>
                <c:pt idx="3503">
                  <c:v>303</c:v>
                </c:pt>
                <c:pt idx="3504">
                  <c:v>302</c:v>
                </c:pt>
                <c:pt idx="3505">
                  <c:v>302</c:v>
                </c:pt>
                <c:pt idx="3506">
                  <c:v>303</c:v>
                </c:pt>
                <c:pt idx="3507">
                  <c:v>303</c:v>
                </c:pt>
                <c:pt idx="3508">
                  <c:v>303</c:v>
                </c:pt>
                <c:pt idx="3509">
                  <c:v>302</c:v>
                </c:pt>
                <c:pt idx="3510">
                  <c:v>304</c:v>
                </c:pt>
                <c:pt idx="3511">
                  <c:v>301</c:v>
                </c:pt>
                <c:pt idx="3512">
                  <c:v>302</c:v>
                </c:pt>
                <c:pt idx="3513">
                  <c:v>302</c:v>
                </c:pt>
                <c:pt idx="3514">
                  <c:v>302</c:v>
                </c:pt>
                <c:pt idx="3515">
                  <c:v>301</c:v>
                </c:pt>
                <c:pt idx="3516">
                  <c:v>304</c:v>
                </c:pt>
                <c:pt idx="3517">
                  <c:v>304</c:v>
                </c:pt>
                <c:pt idx="3518">
                  <c:v>302</c:v>
                </c:pt>
                <c:pt idx="3519">
                  <c:v>304</c:v>
                </c:pt>
                <c:pt idx="3520">
                  <c:v>303</c:v>
                </c:pt>
                <c:pt idx="3521">
                  <c:v>304</c:v>
                </c:pt>
                <c:pt idx="3522">
                  <c:v>302</c:v>
                </c:pt>
                <c:pt idx="3523">
                  <c:v>303</c:v>
                </c:pt>
                <c:pt idx="3524">
                  <c:v>303</c:v>
                </c:pt>
                <c:pt idx="3525">
                  <c:v>302</c:v>
                </c:pt>
                <c:pt idx="3526">
                  <c:v>304</c:v>
                </c:pt>
                <c:pt idx="3527">
                  <c:v>303</c:v>
                </c:pt>
                <c:pt idx="3528">
                  <c:v>301</c:v>
                </c:pt>
                <c:pt idx="3529">
                  <c:v>304</c:v>
                </c:pt>
                <c:pt idx="3530">
                  <c:v>301</c:v>
                </c:pt>
                <c:pt idx="3531">
                  <c:v>303</c:v>
                </c:pt>
                <c:pt idx="3532">
                  <c:v>303</c:v>
                </c:pt>
                <c:pt idx="3533">
                  <c:v>304</c:v>
                </c:pt>
                <c:pt idx="3534">
                  <c:v>302</c:v>
                </c:pt>
                <c:pt idx="3535">
                  <c:v>302</c:v>
                </c:pt>
                <c:pt idx="3536">
                  <c:v>301</c:v>
                </c:pt>
                <c:pt idx="3537">
                  <c:v>304</c:v>
                </c:pt>
                <c:pt idx="3538">
                  <c:v>302</c:v>
                </c:pt>
                <c:pt idx="3539">
                  <c:v>303</c:v>
                </c:pt>
                <c:pt idx="3540">
                  <c:v>304</c:v>
                </c:pt>
                <c:pt idx="3541">
                  <c:v>302</c:v>
                </c:pt>
                <c:pt idx="3542">
                  <c:v>300</c:v>
                </c:pt>
                <c:pt idx="3543">
                  <c:v>303</c:v>
                </c:pt>
                <c:pt idx="3544">
                  <c:v>302</c:v>
                </c:pt>
                <c:pt idx="3545">
                  <c:v>303</c:v>
                </c:pt>
                <c:pt idx="3546">
                  <c:v>302</c:v>
                </c:pt>
                <c:pt idx="3547">
                  <c:v>303</c:v>
                </c:pt>
                <c:pt idx="3548">
                  <c:v>302</c:v>
                </c:pt>
                <c:pt idx="3549">
                  <c:v>302</c:v>
                </c:pt>
                <c:pt idx="3550">
                  <c:v>302</c:v>
                </c:pt>
                <c:pt idx="3551">
                  <c:v>302</c:v>
                </c:pt>
                <c:pt idx="3552">
                  <c:v>303</c:v>
                </c:pt>
                <c:pt idx="3553">
                  <c:v>301</c:v>
                </c:pt>
                <c:pt idx="3554">
                  <c:v>304</c:v>
                </c:pt>
                <c:pt idx="3555">
                  <c:v>304</c:v>
                </c:pt>
                <c:pt idx="3556">
                  <c:v>302</c:v>
                </c:pt>
                <c:pt idx="3557">
                  <c:v>302</c:v>
                </c:pt>
                <c:pt idx="3558">
                  <c:v>302</c:v>
                </c:pt>
                <c:pt idx="3559">
                  <c:v>304</c:v>
                </c:pt>
                <c:pt idx="3560">
                  <c:v>304</c:v>
                </c:pt>
                <c:pt idx="3561">
                  <c:v>302</c:v>
                </c:pt>
                <c:pt idx="3562">
                  <c:v>302</c:v>
                </c:pt>
                <c:pt idx="3563">
                  <c:v>303</c:v>
                </c:pt>
                <c:pt idx="3564">
                  <c:v>304</c:v>
                </c:pt>
                <c:pt idx="3565">
                  <c:v>303</c:v>
                </c:pt>
                <c:pt idx="3566">
                  <c:v>302</c:v>
                </c:pt>
                <c:pt idx="3567">
                  <c:v>304</c:v>
                </c:pt>
                <c:pt idx="3568">
                  <c:v>303</c:v>
                </c:pt>
                <c:pt idx="3569">
                  <c:v>304</c:v>
                </c:pt>
                <c:pt idx="3570">
                  <c:v>303</c:v>
                </c:pt>
                <c:pt idx="3571">
                  <c:v>303</c:v>
                </c:pt>
                <c:pt idx="3572">
                  <c:v>302</c:v>
                </c:pt>
                <c:pt idx="3573">
                  <c:v>302</c:v>
                </c:pt>
                <c:pt idx="3574">
                  <c:v>302</c:v>
                </c:pt>
                <c:pt idx="3575">
                  <c:v>303</c:v>
                </c:pt>
                <c:pt idx="3576">
                  <c:v>304</c:v>
                </c:pt>
                <c:pt idx="3577">
                  <c:v>302</c:v>
                </c:pt>
                <c:pt idx="3578">
                  <c:v>303</c:v>
                </c:pt>
                <c:pt idx="3579">
                  <c:v>302</c:v>
                </c:pt>
                <c:pt idx="3580">
                  <c:v>304</c:v>
                </c:pt>
                <c:pt idx="3581">
                  <c:v>303</c:v>
                </c:pt>
                <c:pt idx="3582">
                  <c:v>301</c:v>
                </c:pt>
                <c:pt idx="3583">
                  <c:v>302</c:v>
                </c:pt>
                <c:pt idx="3584">
                  <c:v>303</c:v>
                </c:pt>
                <c:pt idx="3585">
                  <c:v>303</c:v>
                </c:pt>
                <c:pt idx="3586">
                  <c:v>302</c:v>
                </c:pt>
                <c:pt idx="3587">
                  <c:v>303</c:v>
                </c:pt>
                <c:pt idx="3588">
                  <c:v>303</c:v>
                </c:pt>
                <c:pt idx="3589">
                  <c:v>302</c:v>
                </c:pt>
                <c:pt idx="3590">
                  <c:v>303</c:v>
                </c:pt>
                <c:pt idx="3591">
                  <c:v>305</c:v>
                </c:pt>
                <c:pt idx="3592">
                  <c:v>304</c:v>
                </c:pt>
                <c:pt idx="3593">
                  <c:v>303</c:v>
                </c:pt>
                <c:pt idx="3594">
                  <c:v>303</c:v>
                </c:pt>
                <c:pt idx="3595">
                  <c:v>302</c:v>
                </c:pt>
                <c:pt idx="3596">
                  <c:v>301</c:v>
                </c:pt>
                <c:pt idx="3597">
                  <c:v>304</c:v>
                </c:pt>
                <c:pt idx="3598">
                  <c:v>303</c:v>
                </c:pt>
                <c:pt idx="3599">
                  <c:v>302</c:v>
                </c:pt>
                <c:pt idx="3600">
                  <c:v>302</c:v>
                </c:pt>
                <c:pt idx="3601">
                  <c:v>302</c:v>
                </c:pt>
                <c:pt idx="3602">
                  <c:v>302</c:v>
                </c:pt>
                <c:pt idx="3603">
                  <c:v>303</c:v>
                </c:pt>
                <c:pt idx="3604">
                  <c:v>302</c:v>
                </c:pt>
                <c:pt idx="3605">
                  <c:v>300</c:v>
                </c:pt>
                <c:pt idx="3606">
                  <c:v>303</c:v>
                </c:pt>
                <c:pt idx="3607">
                  <c:v>303</c:v>
                </c:pt>
                <c:pt idx="3608">
                  <c:v>302</c:v>
                </c:pt>
                <c:pt idx="3609">
                  <c:v>303</c:v>
                </c:pt>
                <c:pt idx="3610">
                  <c:v>303</c:v>
                </c:pt>
                <c:pt idx="3611">
                  <c:v>304</c:v>
                </c:pt>
                <c:pt idx="3612">
                  <c:v>303</c:v>
                </c:pt>
                <c:pt idx="3613">
                  <c:v>301</c:v>
                </c:pt>
                <c:pt idx="3614">
                  <c:v>297</c:v>
                </c:pt>
                <c:pt idx="3615">
                  <c:v>303</c:v>
                </c:pt>
                <c:pt idx="3616">
                  <c:v>301</c:v>
                </c:pt>
                <c:pt idx="3617">
                  <c:v>300</c:v>
                </c:pt>
                <c:pt idx="3618">
                  <c:v>299</c:v>
                </c:pt>
                <c:pt idx="3619">
                  <c:v>300</c:v>
                </c:pt>
                <c:pt idx="3620">
                  <c:v>299</c:v>
                </c:pt>
                <c:pt idx="3621">
                  <c:v>301</c:v>
                </c:pt>
                <c:pt idx="3622">
                  <c:v>301</c:v>
                </c:pt>
                <c:pt idx="3623">
                  <c:v>301</c:v>
                </c:pt>
                <c:pt idx="3624">
                  <c:v>299</c:v>
                </c:pt>
                <c:pt idx="3625">
                  <c:v>299</c:v>
                </c:pt>
                <c:pt idx="3626">
                  <c:v>299</c:v>
                </c:pt>
                <c:pt idx="3627">
                  <c:v>299</c:v>
                </c:pt>
                <c:pt idx="3628">
                  <c:v>301</c:v>
                </c:pt>
                <c:pt idx="3629">
                  <c:v>298</c:v>
                </c:pt>
                <c:pt idx="3630">
                  <c:v>302</c:v>
                </c:pt>
                <c:pt idx="3631">
                  <c:v>300</c:v>
                </c:pt>
                <c:pt idx="3632">
                  <c:v>300</c:v>
                </c:pt>
                <c:pt idx="3633">
                  <c:v>299</c:v>
                </c:pt>
                <c:pt idx="3634">
                  <c:v>299</c:v>
                </c:pt>
                <c:pt idx="3635">
                  <c:v>298</c:v>
                </c:pt>
                <c:pt idx="3636">
                  <c:v>299</c:v>
                </c:pt>
                <c:pt idx="3637">
                  <c:v>299</c:v>
                </c:pt>
                <c:pt idx="3638">
                  <c:v>297</c:v>
                </c:pt>
                <c:pt idx="3639">
                  <c:v>289</c:v>
                </c:pt>
                <c:pt idx="3640">
                  <c:v>298</c:v>
                </c:pt>
                <c:pt idx="3641">
                  <c:v>296</c:v>
                </c:pt>
                <c:pt idx="3642">
                  <c:v>292</c:v>
                </c:pt>
                <c:pt idx="3643">
                  <c:v>291</c:v>
                </c:pt>
                <c:pt idx="3644">
                  <c:v>291</c:v>
                </c:pt>
                <c:pt idx="3645">
                  <c:v>291</c:v>
                </c:pt>
                <c:pt idx="3646">
                  <c:v>292</c:v>
                </c:pt>
                <c:pt idx="3647">
                  <c:v>290</c:v>
                </c:pt>
                <c:pt idx="3648">
                  <c:v>292</c:v>
                </c:pt>
                <c:pt idx="3649">
                  <c:v>290</c:v>
                </c:pt>
                <c:pt idx="3650">
                  <c:v>293</c:v>
                </c:pt>
                <c:pt idx="3651">
                  <c:v>291</c:v>
                </c:pt>
                <c:pt idx="3652">
                  <c:v>291</c:v>
                </c:pt>
                <c:pt idx="3653">
                  <c:v>291</c:v>
                </c:pt>
                <c:pt idx="3654">
                  <c:v>293</c:v>
                </c:pt>
                <c:pt idx="3655">
                  <c:v>293</c:v>
                </c:pt>
                <c:pt idx="3656">
                  <c:v>291</c:v>
                </c:pt>
                <c:pt idx="3657">
                  <c:v>290</c:v>
                </c:pt>
                <c:pt idx="3658">
                  <c:v>292</c:v>
                </c:pt>
                <c:pt idx="3659">
                  <c:v>293</c:v>
                </c:pt>
                <c:pt idx="3660">
                  <c:v>291</c:v>
                </c:pt>
                <c:pt idx="3661">
                  <c:v>291</c:v>
                </c:pt>
                <c:pt idx="3662">
                  <c:v>292</c:v>
                </c:pt>
                <c:pt idx="3663">
                  <c:v>292</c:v>
                </c:pt>
                <c:pt idx="3664">
                  <c:v>291</c:v>
                </c:pt>
                <c:pt idx="3665">
                  <c:v>291</c:v>
                </c:pt>
                <c:pt idx="3666">
                  <c:v>290</c:v>
                </c:pt>
                <c:pt idx="3667">
                  <c:v>291</c:v>
                </c:pt>
                <c:pt idx="3668">
                  <c:v>288</c:v>
                </c:pt>
                <c:pt idx="3669">
                  <c:v>292</c:v>
                </c:pt>
                <c:pt idx="3670">
                  <c:v>290</c:v>
                </c:pt>
                <c:pt idx="3671">
                  <c:v>291</c:v>
                </c:pt>
                <c:pt idx="3672">
                  <c:v>290</c:v>
                </c:pt>
                <c:pt idx="3673">
                  <c:v>292</c:v>
                </c:pt>
                <c:pt idx="3674">
                  <c:v>291</c:v>
                </c:pt>
                <c:pt idx="3675">
                  <c:v>291</c:v>
                </c:pt>
                <c:pt idx="3676">
                  <c:v>291</c:v>
                </c:pt>
                <c:pt idx="3677">
                  <c:v>290</c:v>
                </c:pt>
                <c:pt idx="3678">
                  <c:v>290</c:v>
                </c:pt>
                <c:pt idx="3679">
                  <c:v>290</c:v>
                </c:pt>
                <c:pt idx="3680">
                  <c:v>290</c:v>
                </c:pt>
                <c:pt idx="3681">
                  <c:v>291</c:v>
                </c:pt>
                <c:pt idx="3682">
                  <c:v>289</c:v>
                </c:pt>
                <c:pt idx="3683">
                  <c:v>290</c:v>
                </c:pt>
                <c:pt idx="3684">
                  <c:v>290</c:v>
                </c:pt>
                <c:pt idx="3685">
                  <c:v>292</c:v>
                </c:pt>
                <c:pt idx="3686">
                  <c:v>292</c:v>
                </c:pt>
                <c:pt idx="3687">
                  <c:v>290</c:v>
                </c:pt>
                <c:pt idx="3688">
                  <c:v>291</c:v>
                </c:pt>
                <c:pt idx="3689">
                  <c:v>293</c:v>
                </c:pt>
                <c:pt idx="3690">
                  <c:v>292</c:v>
                </c:pt>
                <c:pt idx="3691">
                  <c:v>292</c:v>
                </c:pt>
                <c:pt idx="3692">
                  <c:v>289</c:v>
                </c:pt>
                <c:pt idx="3693">
                  <c:v>289</c:v>
                </c:pt>
                <c:pt idx="3694">
                  <c:v>291</c:v>
                </c:pt>
                <c:pt idx="3695">
                  <c:v>292</c:v>
                </c:pt>
                <c:pt idx="3696">
                  <c:v>292</c:v>
                </c:pt>
                <c:pt idx="3697">
                  <c:v>292</c:v>
                </c:pt>
                <c:pt idx="3698">
                  <c:v>291</c:v>
                </c:pt>
                <c:pt idx="3699">
                  <c:v>291</c:v>
                </c:pt>
                <c:pt idx="3700">
                  <c:v>290</c:v>
                </c:pt>
                <c:pt idx="3701">
                  <c:v>291</c:v>
                </c:pt>
                <c:pt idx="3702">
                  <c:v>290</c:v>
                </c:pt>
                <c:pt idx="3703">
                  <c:v>291</c:v>
                </c:pt>
                <c:pt idx="3704">
                  <c:v>292</c:v>
                </c:pt>
                <c:pt idx="3705">
                  <c:v>290</c:v>
                </c:pt>
                <c:pt idx="3706">
                  <c:v>290</c:v>
                </c:pt>
                <c:pt idx="3707">
                  <c:v>290</c:v>
                </c:pt>
                <c:pt idx="3708">
                  <c:v>289</c:v>
                </c:pt>
                <c:pt idx="3709">
                  <c:v>292</c:v>
                </c:pt>
                <c:pt idx="3710">
                  <c:v>290</c:v>
                </c:pt>
                <c:pt idx="3711">
                  <c:v>290</c:v>
                </c:pt>
                <c:pt idx="3712">
                  <c:v>291</c:v>
                </c:pt>
                <c:pt idx="3713">
                  <c:v>290</c:v>
                </c:pt>
                <c:pt idx="3714">
                  <c:v>290</c:v>
                </c:pt>
                <c:pt idx="3715">
                  <c:v>291</c:v>
                </c:pt>
                <c:pt idx="3716">
                  <c:v>291</c:v>
                </c:pt>
                <c:pt idx="3717">
                  <c:v>290</c:v>
                </c:pt>
                <c:pt idx="3718">
                  <c:v>291</c:v>
                </c:pt>
                <c:pt idx="3719">
                  <c:v>290</c:v>
                </c:pt>
                <c:pt idx="3720">
                  <c:v>291</c:v>
                </c:pt>
                <c:pt idx="3721">
                  <c:v>292</c:v>
                </c:pt>
                <c:pt idx="3722">
                  <c:v>292</c:v>
                </c:pt>
                <c:pt idx="3723">
                  <c:v>290</c:v>
                </c:pt>
                <c:pt idx="3724">
                  <c:v>290</c:v>
                </c:pt>
                <c:pt idx="3725">
                  <c:v>292</c:v>
                </c:pt>
                <c:pt idx="3726">
                  <c:v>290</c:v>
                </c:pt>
                <c:pt idx="3727">
                  <c:v>291</c:v>
                </c:pt>
                <c:pt idx="3728">
                  <c:v>292</c:v>
                </c:pt>
                <c:pt idx="3729">
                  <c:v>291</c:v>
                </c:pt>
                <c:pt idx="3730">
                  <c:v>291</c:v>
                </c:pt>
                <c:pt idx="3731">
                  <c:v>292</c:v>
                </c:pt>
                <c:pt idx="3732">
                  <c:v>290</c:v>
                </c:pt>
                <c:pt idx="3733">
                  <c:v>291</c:v>
                </c:pt>
                <c:pt idx="3734">
                  <c:v>291</c:v>
                </c:pt>
                <c:pt idx="3735">
                  <c:v>293</c:v>
                </c:pt>
                <c:pt idx="3736">
                  <c:v>290</c:v>
                </c:pt>
                <c:pt idx="3737">
                  <c:v>292</c:v>
                </c:pt>
                <c:pt idx="3738">
                  <c:v>290</c:v>
                </c:pt>
                <c:pt idx="3739">
                  <c:v>290</c:v>
                </c:pt>
                <c:pt idx="3740">
                  <c:v>290</c:v>
                </c:pt>
                <c:pt idx="3741">
                  <c:v>291</c:v>
                </c:pt>
                <c:pt idx="3742">
                  <c:v>290</c:v>
                </c:pt>
                <c:pt idx="3743">
                  <c:v>289</c:v>
                </c:pt>
                <c:pt idx="3744">
                  <c:v>289</c:v>
                </c:pt>
                <c:pt idx="3745">
                  <c:v>289</c:v>
                </c:pt>
                <c:pt idx="3746">
                  <c:v>290</c:v>
                </c:pt>
                <c:pt idx="3747">
                  <c:v>291</c:v>
                </c:pt>
                <c:pt idx="3748">
                  <c:v>291</c:v>
                </c:pt>
                <c:pt idx="3749">
                  <c:v>291</c:v>
                </c:pt>
                <c:pt idx="3750">
                  <c:v>291</c:v>
                </c:pt>
                <c:pt idx="3751">
                  <c:v>290</c:v>
                </c:pt>
                <c:pt idx="3752">
                  <c:v>290</c:v>
                </c:pt>
                <c:pt idx="3753">
                  <c:v>291</c:v>
                </c:pt>
                <c:pt idx="3754">
                  <c:v>291</c:v>
                </c:pt>
                <c:pt idx="3755">
                  <c:v>292</c:v>
                </c:pt>
                <c:pt idx="3756">
                  <c:v>290</c:v>
                </c:pt>
                <c:pt idx="3757">
                  <c:v>290</c:v>
                </c:pt>
                <c:pt idx="3758">
                  <c:v>292</c:v>
                </c:pt>
                <c:pt idx="3759">
                  <c:v>290</c:v>
                </c:pt>
                <c:pt idx="3760">
                  <c:v>291</c:v>
                </c:pt>
                <c:pt idx="3761">
                  <c:v>291</c:v>
                </c:pt>
                <c:pt idx="3762">
                  <c:v>291</c:v>
                </c:pt>
                <c:pt idx="3763">
                  <c:v>291</c:v>
                </c:pt>
                <c:pt idx="3764">
                  <c:v>290</c:v>
                </c:pt>
                <c:pt idx="3765">
                  <c:v>292</c:v>
                </c:pt>
                <c:pt idx="3766">
                  <c:v>290</c:v>
                </c:pt>
                <c:pt idx="3767">
                  <c:v>292</c:v>
                </c:pt>
                <c:pt idx="3768">
                  <c:v>291</c:v>
                </c:pt>
                <c:pt idx="3769">
                  <c:v>289</c:v>
                </c:pt>
                <c:pt idx="3770">
                  <c:v>291</c:v>
                </c:pt>
                <c:pt idx="3771">
                  <c:v>290</c:v>
                </c:pt>
                <c:pt idx="3772">
                  <c:v>293</c:v>
                </c:pt>
                <c:pt idx="3773">
                  <c:v>292</c:v>
                </c:pt>
                <c:pt idx="3774">
                  <c:v>293</c:v>
                </c:pt>
                <c:pt idx="3775">
                  <c:v>290</c:v>
                </c:pt>
                <c:pt idx="3776">
                  <c:v>292</c:v>
                </c:pt>
                <c:pt idx="3777">
                  <c:v>291</c:v>
                </c:pt>
                <c:pt idx="3778">
                  <c:v>291</c:v>
                </c:pt>
                <c:pt idx="3779">
                  <c:v>291</c:v>
                </c:pt>
                <c:pt idx="3780">
                  <c:v>291</c:v>
                </c:pt>
                <c:pt idx="3781">
                  <c:v>291</c:v>
                </c:pt>
                <c:pt idx="3782">
                  <c:v>291</c:v>
                </c:pt>
                <c:pt idx="3783">
                  <c:v>290</c:v>
                </c:pt>
                <c:pt idx="3784">
                  <c:v>290</c:v>
                </c:pt>
                <c:pt idx="3785">
                  <c:v>289</c:v>
                </c:pt>
                <c:pt idx="3786">
                  <c:v>291</c:v>
                </c:pt>
                <c:pt idx="3787">
                  <c:v>292</c:v>
                </c:pt>
                <c:pt idx="3788">
                  <c:v>290</c:v>
                </c:pt>
                <c:pt idx="3789">
                  <c:v>290</c:v>
                </c:pt>
                <c:pt idx="3790">
                  <c:v>291</c:v>
                </c:pt>
                <c:pt idx="3791">
                  <c:v>290</c:v>
                </c:pt>
                <c:pt idx="3792">
                  <c:v>291</c:v>
                </c:pt>
                <c:pt idx="3793">
                  <c:v>291</c:v>
                </c:pt>
                <c:pt idx="3794">
                  <c:v>291</c:v>
                </c:pt>
                <c:pt idx="3795">
                  <c:v>294</c:v>
                </c:pt>
                <c:pt idx="3796">
                  <c:v>291</c:v>
                </c:pt>
                <c:pt idx="3797">
                  <c:v>289</c:v>
                </c:pt>
                <c:pt idx="3798">
                  <c:v>291</c:v>
                </c:pt>
                <c:pt idx="3799">
                  <c:v>291</c:v>
                </c:pt>
                <c:pt idx="3800">
                  <c:v>292</c:v>
                </c:pt>
                <c:pt idx="3801">
                  <c:v>291</c:v>
                </c:pt>
                <c:pt idx="3802">
                  <c:v>292</c:v>
                </c:pt>
                <c:pt idx="3803">
                  <c:v>291</c:v>
                </c:pt>
                <c:pt idx="3804">
                  <c:v>292</c:v>
                </c:pt>
                <c:pt idx="3805">
                  <c:v>290</c:v>
                </c:pt>
                <c:pt idx="3806">
                  <c:v>289</c:v>
                </c:pt>
                <c:pt idx="3807">
                  <c:v>291</c:v>
                </c:pt>
                <c:pt idx="3808">
                  <c:v>289</c:v>
                </c:pt>
                <c:pt idx="3809">
                  <c:v>291</c:v>
                </c:pt>
                <c:pt idx="3810">
                  <c:v>291</c:v>
                </c:pt>
                <c:pt idx="3811">
                  <c:v>290</c:v>
                </c:pt>
                <c:pt idx="3812">
                  <c:v>293</c:v>
                </c:pt>
                <c:pt idx="3813">
                  <c:v>289</c:v>
                </c:pt>
                <c:pt idx="3814">
                  <c:v>290</c:v>
                </c:pt>
                <c:pt idx="3815">
                  <c:v>290</c:v>
                </c:pt>
                <c:pt idx="3816">
                  <c:v>290</c:v>
                </c:pt>
                <c:pt idx="3817">
                  <c:v>291</c:v>
                </c:pt>
                <c:pt idx="3818">
                  <c:v>292</c:v>
                </c:pt>
                <c:pt idx="3819">
                  <c:v>290</c:v>
                </c:pt>
                <c:pt idx="3820">
                  <c:v>291</c:v>
                </c:pt>
                <c:pt idx="3821">
                  <c:v>292</c:v>
                </c:pt>
                <c:pt idx="3822">
                  <c:v>290</c:v>
                </c:pt>
                <c:pt idx="3823">
                  <c:v>290</c:v>
                </c:pt>
                <c:pt idx="3824">
                  <c:v>291</c:v>
                </c:pt>
                <c:pt idx="3825">
                  <c:v>289</c:v>
                </c:pt>
                <c:pt idx="3826">
                  <c:v>291</c:v>
                </c:pt>
                <c:pt idx="3827">
                  <c:v>290</c:v>
                </c:pt>
                <c:pt idx="3828">
                  <c:v>289</c:v>
                </c:pt>
                <c:pt idx="3829">
                  <c:v>290</c:v>
                </c:pt>
                <c:pt idx="3830">
                  <c:v>291</c:v>
                </c:pt>
                <c:pt idx="3831">
                  <c:v>291</c:v>
                </c:pt>
                <c:pt idx="3832">
                  <c:v>291</c:v>
                </c:pt>
                <c:pt idx="3833">
                  <c:v>291</c:v>
                </c:pt>
                <c:pt idx="3834">
                  <c:v>291</c:v>
                </c:pt>
                <c:pt idx="3835">
                  <c:v>292</c:v>
                </c:pt>
                <c:pt idx="3836">
                  <c:v>291</c:v>
                </c:pt>
                <c:pt idx="3837">
                  <c:v>292</c:v>
                </c:pt>
                <c:pt idx="3838">
                  <c:v>291</c:v>
                </c:pt>
                <c:pt idx="3839">
                  <c:v>291</c:v>
                </c:pt>
                <c:pt idx="3840">
                  <c:v>290</c:v>
                </c:pt>
                <c:pt idx="3841">
                  <c:v>292</c:v>
                </c:pt>
                <c:pt idx="3842">
                  <c:v>291</c:v>
                </c:pt>
                <c:pt idx="3843">
                  <c:v>291</c:v>
                </c:pt>
                <c:pt idx="3844">
                  <c:v>293</c:v>
                </c:pt>
                <c:pt idx="3845">
                  <c:v>290</c:v>
                </c:pt>
                <c:pt idx="3846">
                  <c:v>291</c:v>
                </c:pt>
                <c:pt idx="3847">
                  <c:v>290</c:v>
                </c:pt>
                <c:pt idx="3848">
                  <c:v>291</c:v>
                </c:pt>
                <c:pt idx="3849">
                  <c:v>290</c:v>
                </c:pt>
                <c:pt idx="3850">
                  <c:v>291</c:v>
                </c:pt>
                <c:pt idx="3851">
                  <c:v>290</c:v>
                </c:pt>
                <c:pt idx="3852">
                  <c:v>291</c:v>
                </c:pt>
                <c:pt idx="3853">
                  <c:v>290</c:v>
                </c:pt>
                <c:pt idx="3854">
                  <c:v>290</c:v>
                </c:pt>
                <c:pt idx="3855">
                  <c:v>291</c:v>
                </c:pt>
                <c:pt idx="3856">
                  <c:v>291</c:v>
                </c:pt>
                <c:pt idx="3857">
                  <c:v>292</c:v>
                </c:pt>
                <c:pt idx="3858">
                  <c:v>293</c:v>
                </c:pt>
                <c:pt idx="3859">
                  <c:v>291</c:v>
                </c:pt>
                <c:pt idx="3860">
                  <c:v>290</c:v>
                </c:pt>
                <c:pt idx="3861">
                  <c:v>290</c:v>
                </c:pt>
                <c:pt idx="3862">
                  <c:v>291</c:v>
                </c:pt>
                <c:pt idx="3863">
                  <c:v>290</c:v>
                </c:pt>
                <c:pt idx="3864">
                  <c:v>293</c:v>
                </c:pt>
                <c:pt idx="3865">
                  <c:v>292</c:v>
                </c:pt>
                <c:pt idx="3866">
                  <c:v>291</c:v>
                </c:pt>
                <c:pt idx="3867">
                  <c:v>290</c:v>
                </c:pt>
                <c:pt idx="3868">
                  <c:v>292</c:v>
                </c:pt>
                <c:pt idx="3869">
                  <c:v>291</c:v>
                </c:pt>
                <c:pt idx="3870">
                  <c:v>291</c:v>
                </c:pt>
                <c:pt idx="3871">
                  <c:v>291</c:v>
                </c:pt>
                <c:pt idx="3872">
                  <c:v>292</c:v>
                </c:pt>
                <c:pt idx="3873">
                  <c:v>290</c:v>
                </c:pt>
                <c:pt idx="3874">
                  <c:v>291</c:v>
                </c:pt>
                <c:pt idx="3875">
                  <c:v>291</c:v>
                </c:pt>
                <c:pt idx="3876">
                  <c:v>290</c:v>
                </c:pt>
                <c:pt idx="3877">
                  <c:v>292</c:v>
                </c:pt>
                <c:pt idx="3878">
                  <c:v>290</c:v>
                </c:pt>
                <c:pt idx="3879">
                  <c:v>291</c:v>
                </c:pt>
                <c:pt idx="3880">
                  <c:v>290</c:v>
                </c:pt>
                <c:pt idx="3881">
                  <c:v>292</c:v>
                </c:pt>
                <c:pt idx="3882">
                  <c:v>291</c:v>
                </c:pt>
                <c:pt idx="3883">
                  <c:v>290</c:v>
                </c:pt>
                <c:pt idx="3884">
                  <c:v>291</c:v>
                </c:pt>
                <c:pt idx="3885">
                  <c:v>292</c:v>
                </c:pt>
                <c:pt idx="3886">
                  <c:v>291</c:v>
                </c:pt>
                <c:pt idx="3887">
                  <c:v>290</c:v>
                </c:pt>
                <c:pt idx="3888">
                  <c:v>292</c:v>
                </c:pt>
                <c:pt idx="3889">
                  <c:v>290</c:v>
                </c:pt>
                <c:pt idx="3890">
                  <c:v>289</c:v>
                </c:pt>
                <c:pt idx="3891">
                  <c:v>291</c:v>
                </c:pt>
                <c:pt idx="3892">
                  <c:v>291</c:v>
                </c:pt>
                <c:pt idx="3893">
                  <c:v>291</c:v>
                </c:pt>
                <c:pt idx="3894">
                  <c:v>290</c:v>
                </c:pt>
                <c:pt idx="3895">
                  <c:v>290</c:v>
                </c:pt>
                <c:pt idx="3896">
                  <c:v>291</c:v>
                </c:pt>
                <c:pt idx="3897">
                  <c:v>291</c:v>
                </c:pt>
                <c:pt idx="3898">
                  <c:v>292</c:v>
                </c:pt>
                <c:pt idx="3899">
                  <c:v>290</c:v>
                </c:pt>
                <c:pt idx="3900">
                  <c:v>291</c:v>
                </c:pt>
                <c:pt idx="3901">
                  <c:v>291</c:v>
                </c:pt>
                <c:pt idx="3902">
                  <c:v>291</c:v>
                </c:pt>
                <c:pt idx="3903">
                  <c:v>291</c:v>
                </c:pt>
                <c:pt idx="3904">
                  <c:v>289</c:v>
                </c:pt>
                <c:pt idx="3905">
                  <c:v>289</c:v>
                </c:pt>
                <c:pt idx="3906">
                  <c:v>291</c:v>
                </c:pt>
                <c:pt idx="3907">
                  <c:v>292</c:v>
                </c:pt>
                <c:pt idx="3908">
                  <c:v>292</c:v>
                </c:pt>
                <c:pt idx="3909">
                  <c:v>290</c:v>
                </c:pt>
                <c:pt idx="3910">
                  <c:v>290</c:v>
                </c:pt>
                <c:pt idx="3911">
                  <c:v>290</c:v>
                </c:pt>
                <c:pt idx="3912">
                  <c:v>292</c:v>
                </c:pt>
                <c:pt idx="3913">
                  <c:v>290</c:v>
                </c:pt>
                <c:pt idx="3914">
                  <c:v>289</c:v>
                </c:pt>
                <c:pt idx="3915">
                  <c:v>292</c:v>
                </c:pt>
                <c:pt idx="3916">
                  <c:v>291</c:v>
                </c:pt>
                <c:pt idx="3917">
                  <c:v>290</c:v>
                </c:pt>
                <c:pt idx="3918">
                  <c:v>291</c:v>
                </c:pt>
                <c:pt idx="3919">
                  <c:v>290</c:v>
                </c:pt>
                <c:pt idx="3920">
                  <c:v>292</c:v>
                </c:pt>
                <c:pt idx="3921">
                  <c:v>290</c:v>
                </c:pt>
                <c:pt idx="3922">
                  <c:v>291</c:v>
                </c:pt>
                <c:pt idx="3923">
                  <c:v>291</c:v>
                </c:pt>
                <c:pt idx="3924">
                  <c:v>292</c:v>
                </c:pt>
                <c:pt idx="3925">
                  <c:v>291</c:v>
                </c:pt>
                <c:pt idx="3926">
                  <c:v>291</c:v>
                </c:pt>
                <c:pt idx="3927">
                  <c:v>290</c:v>
                </c:pt>
                <c:pt idx="3928">
                  <c:v>291</c:v>
                </c:pt>
                <c:pt idx="3929">
                  <c:v>291</c:v>
                </c:pt>
                <c:pt idx="3930">
                  <c:v>291</c:v>
                </c:pt>
                <c:pt idx="3931">
                  <c:v>290</c:v>
                </c:pt>
                <c:pt idx="3932">
                  <c:v>293</c:v>
                </c:pt>
                <c:pt idx="3933">
                  <c:v>291</c:v>
                </c:pt>
                <c:pt idx="3934">
                  <c:v>290</c:v>
                </c:pt>
                <c:pt idx="3935">
                  <c:v>292</c:v>
                </c:pt>
                <c:pt idx="3936">
                  <c:v>290</c:v>
                </c:pt>
                <c:pt idx="3937">
                  <c:v>290</c:v>
                </c:pt>
                <c:pt idx="3938">
                  <c:v>289</c:v>
                </c:pt>
                <c:pt idx="3939">
                  <c:v>292</c:v>
                </c:pt>
                <c:pt idx="3940">
                  <c:v>289</c:v>
                </c:pt>
                <c:pt idx="3941">
                  <c:v>290</c:v>
                </c:pt>
                <c:pt idx="3942">
                  <c:v>291</c:v>
                </c:pt>
                <c:pt idx="3943">
                  <c:v>289</c:v>
                </c:pt>
                <c:pt idx="3944">
                  <c:v>291</c:v>
                </c:pt>
                <c:pt idx="3945">
                  <c:v>290</c:v>
                </c:pt>
                <c:pt idx="3946">
                  <c:v>291</c:v>
                </c:pt>
                <c:pt idx="3947">
                  <c:v>292</c:v>
                </c:pt>
                <c:pt idx="3948">
                  <c:v>293</c:v>
                </c:pt>
                <c:pt idx="3949">
                  <c:v>290</c:v>
                </c:pt>
                <c:pt idx="3950">
                  <c:v>291</c:v>
                </c:pt>
                <c:pt idx="3951">
                  <c:v>292</c:v>
                </c:pt>
                <c:pt idx="3952">
                  <c:v>292</c:v>
                </c:pt>
                <c:pt idx="3953">
                  <c:v>293</c:v>
                </c:pt>
                <c:pt idx="3954">
                  <c:v>291</c:v>
                </c:pt>
                <c:pt idx="3955">
                  <c:v>290</c:v>
                </c:pt>
                <c:pt idx="3956">
                  <c:v>290</c:v>
                </c:pt>
                <c:pt idx="3957">
                  <c:v>289</c:v>
                </c:pt>
                <c:pt idx="3958">
                  <c:v>291</c:v>
                </c:pt>
                <c:pt idx="3959">
                  <c:v>290</c:v>
                </c:pt>
                <c:pt idx="3960">
                  <c:v>291</c:v>
                </c:pt>
                <c:pt idx="3961">
                  <c:v>290</c:v>
                </c:pt>
                <c:pt idx="3962">
                  <c:v>290</c:v>
                </c:pt>
                <c:pt idx="3963">
                  <c:v>291</c:v>
                </c:pt>
                <c:pt idx="3964">
                  <c:v>290</c:v>
                </c:pt>
                <c:pt idx="3965">
                  <c:v>292</c:v>
                </c:pt>
                <c:pt idx="3966">
                  <c:v>292</c:v>
                </c:pt>
                <c:pt idx="3967">
                  <c:v>290</c:v>
                </c:pt>
                <c:pt idx="3968">
                  <c:v>292</c:v>
                </c:pt>
                <c:pt idx="3969">
                  <c:v>292</c:v>
                </c:pt>
                <c:pt idx="3970">
                  <c:v>290</c:v>
                </c:pt>
                <c:pt idx="3971">
                  <c:v>291</c:v>
                </c:pt>
                <c:pt idx="3972">
                  <c:v>291</c:v>
                </c:pt>
                <c:pt idx="3973">
                  <c:v>291</c:v>
                </c:pt>
                <c:pt idx="3974">
                  <c:v>291</c:v>
                </c:pt>
                <c:pt idx="3975">
                  <c:v>289</c:v>
                </c:pt>
                <c:pt idx="3976">
                  <c:v>291</c:v>
                </c:pt>
                <c:pt idx="3977">
                  <c:v>291</c:v>
                </c:pt>
                <c:pt idx="3978">
                  <c:v>291</c:v>
                </c:pt>
                <c:pt idx="3979">
                  <c:v>291</c:v>
                </c:pt>
                <c:pt idx="3980">
                  <c:v>291</c:v>
                </c:pt>
                <c:pt idx="3981">
                  <c:v>292</c:v>
                </c:pt>
                <c:pt idx="3982">
                  <c:v>292</c:v>
                </c:pt>
                <c:pt idx="3983">
                  <c:v>291</c:v>
                </c:pt>
                <c:pt idx="3984">
                  <c:v>290</c:v>
                </c:pt>
                <c:pt idx="3985">
                  <c:v>291</c:v>
                </c:pt>
                <c:pt idx="3986">
                  <c:v>291</c:v>
                </c:pt>
                <c:pt idx="3987">
                  <c:v>289</c:v>
                </c:pt>
                <c:pt idx="3988">
                  <c:v>290</c:v>
                </c:pt>
                <c:pt idx="3989">
                  <c:v>292</c:v>
                </c:pt>
                <c:pt idx="3990">
                  <c:v>292</c:v>
                </c:pt>
                <c:pt idx="3991">
                  <c:v>290</c:v>
                </c:pt>
                <c:pt idx="3992">
                  <c:v>292</c:v>
                </c:pt>
                <c:pt idx="3993">
                  <c:v>290</c:v>
                </c:pt>
                <c:pt idx="3994">
                  <c:v>292</c:v>
                </c:pt>
                <c:pt idx="3995">
                  <c:v>290</c:v>
                </c:pt>
                <c:pt idx="3996">
                  <c:v>292</c:v>
                </c:pt>
                <c:pt idx="3997">
                  <c:v>291</c:v>
                </c:pt>
                <c:pt idx="3998">
                  <c:v>291</c:v>
                </c:pt>
                <c:pt idx="3999">
                  <c:v>290</c:v>
                </c:pt>
                <c:pt idx="4000">
                  <c:v>291</c:v>
                </c:pt>
                <c:pt idx="4001">
                  <c:v>291</c:v>
                </c:pt>
                <c:pt idx="4002">
                  <c:v>292</c:v>
                </c:pt>
                <c:pt idx="4003">
                  <c:v>291</c:v>
                </c:pt>
                <c:pt idx="4004">
                  <c:v>291</c:v>
                </c:pt>
                <c:pt idx="4005">
                  <c:v>290</c:v>
                </c:pt>
                <c:pt idx="4006">
                  <c:v>290</c:v>
                </c:pt>
                <c:pt idx="4007">
                  <c:v>291</c:v>
                </c:pt>
                <c:pt idx="4008">
                  <c:v>291</c:v>
                </c:pt>
                <c:pt idx="4009">
                  <c:v>291</c:v>
                </c:pt>
                <c:pt idx="4010">
                  <c:v>290</c:v>
                </c:pt>
                <c:pt idx="4011">
                  <c:v>291</c:v>
                </c:pt>
                <c:pt idx="4012">
                  <c:v>291</c:v>
                </c:pt>
                <c:pt idx="4013">
                  <c:v>290</c:v>
                </c:pt>
                <c:pt idx="4014">
                  <c:v>291</c:v>
                </c:pt>
                <c:pt idx="4015">
                  <c:v>289</c:v>
                </c:pt>
                <c:pt idx="4016">
                  <c:v>290</c:v>
                </c:pt>
                <c:pt idx="4017">
                  <c:v>290</c:v>
                </c:pt>
                <c:pt idx="4018">
                  <c:v>293</c:v>
                </c:pt>
                <c:pt idx="4019">
                  <c:v>292</c:v>
                </c:pt>
                <c:pt idx="4020">
                  <c:v>292</c:v>
                </c:pt>
                <c:pt idx="4021">
                  <c:v>291</c:v>
                </c:pt>
                <c:pt idx="4022">
                  <c:v>290</c:v>
                </c:pt>
                <c:pt idx="4023">
                  <c:v>291</c:v>
                </c:pt>
                <c:pt idx="4024">
                  <c:v>290</c:v>
                </c:pt>
                <c:pt idx="4025">
                  <c:v>291</c:v>
                </c:pt>
                <c:pt idx="4026">
                  <c:v>291</c:v>
                </c:pt>
                <c:pt idx="4027">
                  <c:v>290</c:v>
                </c:pt>
                <c:pt idx="4028">
                  <c:v>291</c:v>
                </c:pt>
                <c:pt idx="4029">
                  <c:v>291</c:v>
                </c:pt>
                <c:pt idx="4030">
                  <c:v>293</c:v>
                </c:pt>
                <c:pt idx="4031">
                  <c:v>290</c:v>
                </c:pt>
                <c:pt idx="4032">
                  <c:v>291</c:v>
                </c:pt>
                <c:pt idx="4033">
                  <c:v>290</c:v>
                </c:pt>
                <c:pt idx="4034">
                  <c:v>291</c:v>
                </c:pt>
                <c:pt idx="4035">
                  <c:v>289</c:v>
                </c:pt>
                <c:pt idx="4036">
                  <c:v>289</c:v>
                </c:pt>
                <c:pt idx="4037">
                  <c:v>290</c:v>
                </c:pt>
                <c:pt idx="4038">
                  <c:v>292</c:v>
                </c:pt>
                <c:pt idx="4039">
                  <c:v>293</c:v>
                </c:pt>
                <c:pt idx="4040">
                  <c:v>290</c:v>
                </c:pt>
                <c:pt idx="4041">
                  <c:v>289</c:v>
                </c:pt>
                <c:pt idx="4042">
                  <c:v>291</c:v>
                </c:pt>
                <c:pt idx="4043">
                  <c:v>289</c:v>
                </c:pt>
                <c:pt idx="4044">
                  <c:v>291</c:v>
                </c:pt>
                <c:pt idx="4045">
                  <c:v>292</c:v>
                </c:pt>
                <c:pt idx="4046">
                  <c:v>291</c:v>
                </c:pt>
                <c:pt idx="4047">
                  <c:v>289</c:v>
                </c:pt>
                <c:pt idx="4048">
                  <c:v>291</c:v>
                </c:pt>
                <c:pt idx="4049">
                  <c:v>291</c:v>
                </c:pt>
                <c:pt idx="4050">
                  <c:v>292</c:v>
                </c:pt>
                <c:pt idx="4051">
                  <c:v>290</c:v>
                </c:pt>
                <c:pt idx="4052">
                  <c:v>290</c:v>
                </c:pt>
                <c:pt idx="4053">
                  <c:v>290</c:v>
                </c:pt>
                <c:pt idx="4054">
                  <c:v>289</c:v>
                </c:pt>
                <c:pt idx="4055">
                  <c:v>291</c:v>
                </c:pt>
                <c:pt idx="4056">
                  <c:v>290</c:v>
                </c:pt>
                <c:pt idx="4057">
                  <c:v>290</c:v>
                </c:pt>
                <c:pt idx="4058">
                  <c:v>291</c:v>
                </c:pt>
                <c:pt idx="4059">
                  <c:v>292</c:v>
                </c:pt>
                <c:pt idx="4060">
                  <c:v>291</c:v>
                </c:pt>
                <c:pt idx="4061">
                  <c:v>291</c:v>
                </c:pt>
                <c:pt idx="4062">
                  <c:v>291</c:v>
                </c:pt>
                <c:pt idx="4063">
                  <c:v>291</c:v>
                </c:pt>
                <c:pt idx="4064">
                  <c:v>291</c:v>
                </c:pt>
                <c:pt idx="4065">
                  <c:v>292</c:v>
                </c:pt>
                <c:pt idx="4066">
                  <c:v>291</c:v>
                </c:pt>
                <c:pt idx="4067">
                  <c:v>290</c:v>
                </c:pt>
                <c:pt idx="4068">
                  <c:v>289</c:v>
                </c:pt>
                <c:pt idx="4069">
                  <c:v>289</c:v>
                </c:pt>
                <c:pt idx="4070">
                  <c:v>291</c:v>
                </c:pt>
                <c:pt idx="4071">
                  <c:v>291</c:v>
                </c:pt>
                <c:pt idx="4072">
                  <c:v>291</c:v>
                </c:pt>
                <c:pt idx="4073">
                  <c:v>292</c:v>
                </c:pt>
                <c:pt idx="4074">
                  <c:v>290</c:v>
                </c:pt>
                <c:pt idx="4075">
                  <c:v>291</c:v>
                </c:pt>
                <c:pt idx="4076">
                  <c:v>290</c:v>
                </c:pt>
                <c:pt idx="4077">
                  <c:v>291</c:v>
                </c:pt>
                <c:pt idx="4078">
                  <c:v>290</c:v>
                </c:pt>
                <c:pt idx="4079">
                  <c:v>293</c:v>
                </c:pt>
                <c:pt idx="4080">
                  <c:v>292</c:v>
                </c:pt>
                <c:pt idx="4081">
                  <c:v>292</c:v>
                </c:pt>
                <c:pt idx="4082">
                  <c:v>290</c:v>
                </c:pt>
                <c:pt idx="4083">
                  <c:v>292</c:v>
                </c:pt>
                <c:pt idx="4084">
                  <c:v>292</c:v>
                </c:pt>
                <c:pt idx="4085">
                  <c:v>291</c:v>
                </c:pt>
                <c:pt idx="4086">
                  <c:v>291</c:v>
                </c:pt>
                <c:pt idx="4087">
                  <c:v>292</c:v>
                </c:pt>
                <c:pt idx="4088">
                  <c:v>289</c:v>
                </c:pt>
                <c:pt idx="4089">
                  <c:v>293</c:v>
                </c:pt>
                <c:pt idx="4090">
                  <c:v>290</c:v>
                </c:pt>
                <c:pt idx="4091">
                  <c:v>292</c:v>
                </c:pt>
                <c:pt idx="4092">
                  <c:v>292</c:v>
                </c:pt>
                <c:pt idx="4093">
                  <c:v>290</c:v>
                </c:pt>
                <c:pt idx="4094">
                  <c:v>291</c:v>
                </c:pt>
                <c:pt idx="4095">
                  <c:v>291</c:v>
                </c:pt>
                <c:pt idx="4096">
                  <c:v>292</c:v>
                </c:pt>
                <c:pt idx="4097">
                  <c:v>292</c:v>
                </c:pt>
                <c:pt idx="4098">
                  <c:v>291</c:v>
                </c:pt>
                <c:pt idx="4099">
                  <c:v>289</c:v>
                </c:pt>
                <c:pt idx="4100">
                  <c:v>289</c:v>
                </c:pt>
                <c:pt idx="4101">
                  <c:v>291</c:v>
                </c:pt>
                <c:pt idx="4102">
                  <c:v>291</c:v>
                </c:pt>
                <c:pt idx="4103">
                  <c:v>292</c:v>
                </c:pt>
                <c:pt idx="4104">
                  <c:v>292</c:v>
                </c:pt>
                <c:pt idx="4105">
                  <c:v>291</c:v>
                </c:pt>
                <c:pt idx="4106">
                  <c:v>291</c:v>
                </c:pt>
                <c:pt idx="4107">
                  <c:v>292</c:v>
                </c:pt>
                <c:pt idx="4108">
                  <c:v>291</c:v>
                </c:pt>
                <c:pt idx="4109">
                  <c:v>293</c:v>
                </c:pt>
                <c:pt idx="4110">
                  <c:v>290</c:v>
                </c:pt>
                <c:pt idx="4111">
                  <c:v>290</c:v>
                </c:pt>
                <c:pt idx="4112">
                  <c:v>290</c:v>
                </c:pt>
                <c:pt idx="4113">
                  <c:v>291</c:v>
                </c:pt>
                <c:pt idx="4114">
                  <c:v>290</c:v>
                </c:pt>
                <c:pt idx="4115">
                  <c:v>291</c:v>
                </c:pt>
                <c:pt idx="4116">
                  <c:v>291</c:v>
                </c:pt>
                <c:pt idx="4117">
                  <c:v>291</c:v>
                </c:pt>
                <c:pt idx="4118">
                  <c:v>291</c:v>
                </c:pt>
                <c:pt idx="4119">
                  <c:v>290</c:v>
                </c:pt>
                <c:pt idx="4120">
                  <c:v>290</c:v>
                </c:pt>
                <c:pt idx="4121">
                  <c:v>290</c:v>
                </c:pt>
                <c:pt idx="4122">
                  <c:v>291</c:v>
                </c:pt>
                <c:pt idx="4123">
                  <c:v>291</c:v>
                </c:pt>
                <c:pt idx="4124">
                  <c:v>290</c:v>
                </c:pt>
                <c:pt idx="4125">
                  <c:v>290</c:v>
                </c:pt>
                <c:pt idx="4126">
                  <c:v>293</c:v>
                </c:pt>
                <c:pt idx="4127">
                  <c:v>291</c:v>
                </c:pt>
                <c:pt idx="4128">
                  <c:v>291</c:v>
                </c:pt>
                <c:pt idx="4129">
                  <c:v>292</c:v>
                </c:pt>
                <c:pt idx="4130">
                  <c:v>290</c:v>
                </c:pt>
                <c:pt idx="4131">
                  <c:v>291</c:v>
                </c:pt>
                <c:pt idx="4132">
                  <c:v>292</c:v>
                </c:pt>
                <c:pt idx="4133">
                  <c:v>291</c:v>
                </c:pt>
                <c:pt idx="4134">
                  <c:v>292</c:v>
                </c:pt>
                <c:pt idx="4135">
                  <c:v>289</c:v>
                </c:pt>
                <c:pt idx="4136">
                  <c:v>290</c:v>
                </c:pt>
                <c:pt idx="4137">
                  <c:v>291</c:v>
                </c:pt>
                <c:pt idx="4138">
                  <c:v>289</c:v>
                </c:pt>
                <c:pt idx="4139">
                  <c:v>290</c:v>
                </c:pt>
                <c:pt idx="4140">
                  <c:v>291</c:v>
                </c:pt>
                <c:pt idx="4141">
                  <c:v>292</c:v>
                </c:pt>
                <c:pt idx="4142">
                  <c:v>292</c:v>
                </c:pt>
                <c:pt idx="4143">
                  <c:v>291</c:v>
                </c:pt>
                <c:pt idx="4144">
                  <c:v>292</c:v>
                </c:pt>
                <c:pt idx="4145">
                  <c:v>291</c:v>
                </c:pt>
                <c:pt idx="4146">
                  <c:v>291</c:v>
                </c:pt>
                <c:pt idx="4147">
                  <c:v>292</c:v>
                </c:pt>
                <c:pt idx="4148">
                  <c:v>290</c:v>
                </c:pt>
                <c:pt idx="4149">
                  <c:v>293</c:v>
                </c:pt>
                <c:pt idx="4150">
                  <c:v>291</c:v>
                </c:pt>
                <c:pt idx="4151">
                  <c:v>292</c:v>
                </c:pt>
                <c:pt idx="4152">
                  <c:v>293</c:v>
                </c:pt>
                <c:pt idx="4153">
                  <c:v>290</c:v>
                </c:pt>
                <c:pt idx="4154">
                  <c:v>292</c:v>
                </c:pt>
                <c:pt idx="4155">
                  <c:v>291</c:v>
                </c:pt>
                <c:pt idx="4156">
                  <c:v>290</c:v>
                </c:pt>
                <c:pt idx="4157">
                  <c:v>292</c:v>
                </c:pt>
                <c:pt idx="4158">
                  <c:v>292</c:v>
                </c:pt>
                <c:pt idx="4159">
                  <c:v>290</c:v>
                </c:pt>
                <c:pt idx="4160">
                  <c:v>291</c:v>
                </c:pt>
                <c:pt idx="4161">
                  <c:v>291</c:v>
                </c:pt>
                <c:pt idx="4162">
                  <c:v>291</c:v>
                </c:pt>
                <c:pt idx="4163">
                  <c:v>290</c:v>
                </c:pt>
                <c:pt idx="4164">
                  <c:v>291</c:v>
                </c:pt>
                <c:pt idx="4165">
                  <c:v>290</c:v>
                </c:pt>
                <c:pt idx="4166">
                  <c:v>291</c:v>
                </c:pt>
                <c:pt idx="4167">
                  <c:v>292</c:v>
                </c:pt>
              </c:numCache>
            </c:numRef>
          </c:val>
          <c:smooth val="0"/>
          <c:extLst>
            <c:ext xmlns:c16="http://schemas.microsoft.com/office/drawing/2014/chart" uri="{C3380CC4-5D6E-409C-BE32-E72D297353CC}">
              <c16:uniqueId val="{00000000-3894-4240-A41D-FF05F12EDF41}"/>
            </c:ext>
          </c:extLst>
        </c:ser>
        <c:dLbls>
          <c:showLegendKey val="0"/>
          <c:showVal val="0"/>
          <c:showCatName val="0"/>
          <c:showSerName val="0"/>
          <c:showPercent val="0"/>
          <c:showBubbleSize val="0"/>
        </c:dLbls>
        <c:smooth val="0"/>
        <c:axId val="400937664"/>
        <c:axId val="400937248"/>
      </c:lineChart>
      <c:catAx>
        <c:axId val="40093766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400937248"/>
        <c:crosses val="autoZero"/>
        <c:auto val="1"/>
        <c:lblAlgn val="ctr"/>
        <c:lblOffset val="100"/>
        <c:noMultiLvlLbl val="0"/>
      </c:catAx>
      <c:valAx>
        <c:axId val="400937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400937664"/>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s-MX"/>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dirty="0"/>
              <a:t>400 ciudades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lineChart>
        <c:grouping val="stacked"/>
        <c:varyColors val="0"/>
        <c:ser>
          <c:idx val="0"/>
          <c:order val="0"/>
          <c:spPr>
            <a:ln w="28575" cap="rnd">
              <a:solidFill>
                <a:schemeClr val="accent1"/>
              </a:solidFill>
              <a:round/>
            </a:ln>
            <a:effectLst/>
          </c:spPr>
          <c:marker>
            <c:symbol val="none"/>
          </c:marker>
          <c:val>
            <c:numRef>
              <c:f>'400 ciudades'!$A$2:$A$10923</c:f>
              <c:numCache>
                <c:formatCode>General</c:formatCode>
                <c:ptCount val="10922"/>
                <c:pt idx="0">
                  <c:v>2263</c:v>
                </c:pt>
                <c:pt idx="1">
                  <c:v>2263</c:v>
                </c:pt>
                <c:pt idx="2">
                  <c:v>2262</c:v>
                </c:pt>
                <c:pt idx="3">
                  <c:v>2262</c:v>
                </c:pt>
                <c:pt idx="4">
                  <c:v>2263</c:v>
                </c:pt>
                <c:pt idx="5">
                  <c:v>2261</c:v>
                </c:pt>
                <c:pt idx="6">
                  <c:v>2257</c:v>
                </c:pt>
                <c:pt idx="7">
                  <c:v>2260</c:v>
                </c:pt>
                <c:pt idx="8">
                  <c:v>2258</c:v>
                </c:pt>
                <c:pt idx="9">
                  <c:v>2256</c:v>
                </c:pt>
                <c:pt idx="10">
                  <c:v>2252</c:v>
                </c:pt>
                <c:pt idx="11">
                  <c:v>2257</c:v>
                </c:pt>
                <c:pt idx="12">
                  <c:v>2251</c:v>
                </c:pt>
                <c:pt idx="13">
                  <c:v>2251</c:v>
                </c:pt>
                <c:pt idx="14">
                  <c:v>2253</c:v>
                </c:pt>
                <c:pt idx="15">
                  <c:v>2253</c:v>
                </c:pt>
                <c:pt idx="16">
                  <c:v>2250</c:v>
                </c:pt>
                <c:pt idx="17">
                  <c:v>2246</c:v>
                </c:pt>
                <c:pt idx="18">
                  <c:v>2247</c:v>
                </c:pt>
                <c:pt idx="19">
                  <c:v>2238</c:v>
                </c:pt>
                <c:pt idx="20">
                  <c:v>2240</c:v>
                </c:pt>
                <c:pt idx="21">
                  <c:v>2230</c:v>
                </c:pt>
                <c:pt idx="22">
                  <c:v>2235</c:v>
                </c:pt>
                <c:pt idx="23">
                  <c:v>2235</c:v>
                </c:pt>
                <c:pt idx="24">
                  <c:v>2231</c:v>
                </c:pt>
                <c:pt idx="25">
                  <c:v>2229</c:v>
                </c:pt>
                <c:pt idx="26">
                  <c:v>2229</c:v>
                </c:pt>
                <c:pt idx="27">
                  <c:v>2231</c:v>
                </c:pt>
                <c:pt idx="28">
                  <c:v>2228</c:v>
                </c:pt>
                <c:pt idx="29">
                  <c:v>2228</c:v>
                </c:pt>
                <c:pt idx="30">
                  <c:v>2233</c:v>
                </c:pt>
                <c:pt idx="31">
                  <c:v>2229</c:v>
                </c:pt>
                <c:pt idx="32">
                  <c:v>2229</c:v>
                </c:pt>
                <c:pt idx="33">
                  <c:v>2229</c:v>
                </c:pt>
                <c:pt idx="34">
                  <c:v>2228</c:v>
                </c:pt>
                <c:pt idx="35">
                  <c:v>2226</c:v>
                </c:pt>
                <c:pt idx="36">
                  <c:v>2219</c:v>
                </c:pt>
                <c:pt idx="37">
                  <c:v>2223</c:v>
                </c:pt>
                <c:pt idx="38">
                  <c:v>2212</c:v>
                </c:pt>
                <c:pt idx="39">
                  <c:v>2220</c:v>
                </c:pt>
                <c:pt idx="40">
                  <c:v>2215</c:v>
                </c:pt>
                <c:pt idx="41">
                  <c:v>2215</c:v>
                </c:pt>
                <c:pt idx="42">
                  <c:v>2212</c:v>
                </c:pt>
                <c:pt idx="43">
                  <c:v>2210</c:v>
                </c:pt>
                <c:pt idx="44">
                  <c:v>2204</c:v>
                </c:pt>
                <c:pt idx="45">
                  <c:v>2208</c:v>
                </c:pt>
                <c:pt idx="46">
                  <c:v>2203</c:v>
                </c:pt>
                <c:pt idx="47">
                  <c:v>2206</c:v>
                </c:pt>
                <c:pt idx="48">
                  <c:v>2204</c:v>
                </c:pt>
                <c:pt idx="49">
                  <c:v>2200</c:v>
                </c:pt>
                <c:pt idx="50">
                  <c:v>2192</c:v>
                </c:pt>
                <c:pt idx="51">
                  <c:v>2199</c:v>
                </c:pt>
                <c:pt idx="52">
                  <c:v>2191</c:v>
                </c:pt>
                <c:pt idx="53">
                  <c:v>2190</c:v>
                </c:pt>
                <c:pt idx="54">
                  <c:v>2192</c:v>
                </c:pt>
                <c:pt idx="55">
                  <c:v>2190</c:v>
                </c:pt>
                <c:pt idx="56">
                  <c:v>2187</c:v>
                </c:pt>
                <c:pt idx="57">
                  <c:v>2191</c:v>
                </c:pt>
                <c:pt idx="58">
                  <c:v>2189</c:v>
                </c:pt>
                <c:pt idx="59">
                  <c:v>2189</c:v>
                </c:pt>
                <c:pt idx="60">
                  <c:v>2187</c:v>
                </c:pt>
                <c:pt idx="61">
                  <c:v>2185</c:v>
                </c:pt>
                <c:pt idx="62">
                  <c:v>2180</c:v>
                </c:pt>
                <c:pt idx="63">
                  <c:v>2183</c:v>
                </c:pt>
                <c:pt idx="64">
                  <c:v>2181</c:v>
                </c:pt>
                <c:pt idx="65">
                  <c:v>2182</c:v>
                </c:pt>
                <c:pt idx="66">
                  <c:v>2182</c:v>
                </c:pt>
                <c:pt idx="67">
                  <c:v>2179</c:v>
                </c:pt>
                <c:pt idx="68">
                  <c:v>2178</c:v>
                </c:pt>
                <c:pt idx="69">
                  <c:v>2180</c:v>
                </c:pt>
                <c:pt idx="70">
                  <c:v>2184</c:v>
                </c:pt>
                <c:pt idx="71">
                  <c:v>2179</c:v>
                </c:pt>
                <c:pt idx="72">
                  <c:v>2179</c:v>
                </c:pt>
                <c:pt idx="73">
                  <c:v>2177</c:v>
                </c:pt>
                <c:pt idx="74">
                  <c:v>2175</c:v>
                </c:pt>
                <c:pt idx="75">
                  <c:v>2175</c:v>
                </c:pt>
                <c:pt idx="76">
                  <c:v>2170</c:v>
                </c:pt>
                <c:pt idx="77">
                  <c:v>2175</c:v>
                </c:pt>
                <c:pt idx="78">
                  <c:v>2169</c:v>
                </c:pt>
                <c:pt idx="79">
                  <c:v>2160</c:v>
                </c:pt>
                <c:pt idx="80">
                  <c:v>2165</c:v>
                </c:pt>
                <c:pt idx="81">
                  <c:v>2159</c:v>
                </c:pt>
                <c:pt idx="82">
                  <c:v>2147</c:v>
                </c:pt>
                <c:pt idx="83">
                  <c:v>2156</c:v>
                </c:pt>
                <c:pt idx="84">
                  <c:v>2148</c:v>
                </c:pt>
                <c:pt idx="85">
                  <c:v>2143</c:v>
                </c:pt>
                <c:pt idx="86">
                  <c:v>2147</c:v>
                </c:pt>
                <c:pt idx="87">
                  <c:v>2143</c:v>
                </c:pt>
                <c:pt idx="88">
                  <c:v>2145</c:v>
                </c:pt>
                <c:pt idx="89">
                  <c:v>2144</c:v>
                </c:pt>
                <c:pt idx="90">
                  <c:v>2144</c:v>
                </c:pt>
                <c:pt idx="91">
                  <c:v>2141</c:v>
                </c:pt>
                <c:pt idx="92">
                  <c:v>2134</c:v>
                </c:pt>
                <c:pt idx="93">
                  <c:v>2140</c:v>
                </c:pt>
                <c:pt idx="94">
                  <c:v>2135</c:v>
                </c:pt>
                <c:pt idx="95">
                  <c:v>2130</c:v>
                </c:pt>
                <c:pt idx="96">
                  <c:v>2131</c:v>
                </c:pt>
                <c:pt idx="97">
                  <c:v>2131</c:v>
                </c:pt>
                <c:pt idx="98">
                  <c:v>2130</c:v>
                </c:pt>
                <c:pt idx="99">
                  <c:v>2133</c:v>
                </c:pt>
                <c:pt idx="100">
                  <c:v>2130</c:v>
                </c:pt>
                <c:pt idx="101">
                  <c:v>2131</c:v>
                </c:pt>
                <c:pt idx="102">
                  <c:v>2129</c:v>
                </c:pt>
                <c:pt idx="103">
                  <c:v>2129</c:v>
                </c:pt>
                <c:pt idx="104">
                  <c:v>2131</c:v>
                </c:pt>
                <c:pt idx="105">
                  <c:v>2131</c:v>
                </c:pt>
                <c:pt idx="106">
                  <c:v>2130</c:v>
                </c:pt>
                <c:pt idx="107">
                  <c:v>2132</c:v>
                </c:pt>
                <c:pt idx="108">
                  <c:v>2131</c:v>
                </c:pt>
                <c:pt idx="109">
                  <c:v>2130</c:v>
                </c:pt>
                <c:pt idx="110">
                  <c:v>2128</c:v>
                </c:pt>
                <c:pt idx="111">
                  <c:v>2127</c:v>
                </c:pt>
                <c:pt idx="112">
                  <c:v>2129</c:v>
                </c:pt>
                <c:pt idx="113">
                  <c:v>2126</c:v>
                </c:pt>
                <c:pt idx="114">
                  <c:v>2120</c:v>
                </c:pt>
                <c:pt idx="115">
                  <c:v>2123</c:v>
                </c:pt>
                <c:pt idx="116">
                  <c:v>2115</c:v>
                </c:pt>
                <c:pt idx="117">
                  <c:v>2118</c:v>
                </c:pt>
                <c:pt idx="118">
                  <c:v>2112</c:v>
                </c:pt>
                <c:pt idx="119">
                  <c:v>2111</c:v>
                </c:pt>
                <c:pt idx="120">
                  <c:v>2105</c:v>
                </c:pt>
                <c:pt idx="121">
                  <c:v>2106</c:v>
                </c:pt>
                <c:pt idx="122">
                  <c:v>2098</c:v>
                </c:pt>
                <c:pt idx="123">
                  <c:v>2103</c:v>
                </c:pt>
                <c:pt idx="124">
                  <c:v>2103</c:v>
                </c:pt>
                <c:pt idx="125">
                  <c:v>2098</c:v>
                </c:pt>
                <c:pt idx="126">
                  <c:v>2094</c:v>
                </c:pt>
                <c:pt idx="127">
                  <c:v>2099</c:v>
                </c:pt>
                <c:pt idx="128">
                  <c:v>2098</c:v>
                </c:pt>
                <c:pt idx="129">
                  <c:v>2092</c:v>
                </c:pt>
                <c:pt idx="130">
                  <c:v>2087</c:v>
                </c:pt>
                <c:pt idx="131">
                  <c:v>2088</c:v>
                </c:pt>
                <c:pt idx="132">
                  <c:v>2081</c:v>
                </c:pt>
                <c:pt idx="133">
                  <c:v>2086</c:v>
                </c:pt>
                <c:pt idx="134">
                  <c:v>2082</c:v>
                </c:pt>
                <c:pt idx="135">
                  <c:v>2081</c:v>
                </c:pt>
                <c:pt idx="136">
                  <c:v>2081</c:v>
                </c:pt>
                <c:pt idx="137">
                  <c:v>2082</c:v>
                </c:pt>
                <c:pt idx="138">
                  <c:v>2085</c:v>
                </c:pt>
                <c:pt idx="139">
                  <c:v>2081</c:v>
                </c:pt>
                <c:pt idx="140">
                  <c:v>2080</c:v>
                </c:pt>
                <c:pt idx="141">
                  <c:v>2080</c:v>
                </c:pt>
                <c:pt idx="142">
                  <c:v>2081</c:v>
                </c:pt>
                <c:pt idx="143">
                  <c:v>2077</c:v>
                </c:pt>
                <c:pt idx="144">
                  <c:v>2067</c:v>
                </c:pt>
                <c:pt idx="145">
                  <c:v>2074</c:v>
                </c:pt>
                <c:pt idx="146">
                  <c:v>2073</c:v>
                </c:pt>
                <c:pt idx="147">
                  <c:v>2064</c:v>
                </c:pt>
                <c:pt idx="148">
                  <c:v>2054</c:v>
                </c:pt>
                <c:pt idx="149">
                  <c:v>2061</c:v>
                </c:pt>
                <c:pt idx="150">
                  <c:v>2060</c:v>
                </c:pt>
                <c:pt idx="151">
                  <c:v>2058</c:v>
                </c:pt>
                <c:pt idx="152">
                  <c:v>2055</c:v>
                </c:pt>
                <c:pt idx="153">
                  <c:v>2055</c:v>
                </c:pt>
                <c:pt idx="154">
                  <c:v>2055</c:v>
                </c:pt>
                <c:pt idx="155">
                  <c:v>2052</c:v>
                </c:pt>
                <c:pt idx="156">
                  <c:v>2044</c:v>
                </c:pt>
                <c:pt idx="157">
                  <c:v>2053</c:v>
                </c:pt>
                <c:pt idx="158">
                  <c:v>2049</c:v>
                </c:pt>
                <c:pt idx="159">
                  <c:v>2045</c:v>
                </c:pt>
                <c:pt idx="160">
                  <c:v>2045</c:v>
                </c:pt>
                <c:pt idx="161">
                  <c:v>2044</c:v>
                </c:pt>
                <c:pt idx="162">
                  <c:v>2046</c:v>
                </c:pt>
                <c:pt idx="163">
                  <c:v>2045</c:v>
                </c:pt>
                <c:pt idx="164">
                  <c:v>2042</c:v>
                </c:pt>
                <c:pt idx="165">
                  <c:v>2034</c:v>
                </c:pt>
                <c:pt idx="166">
                  <c:v>2042</c:v>
                </c:pt>
                <c:pt idx="167">
                  <c:v>2042</c:v>
                </c:pt>
                <c:pt idx="168">
                  <c:v>2033</c:v>
                </c:pt>
                <c:pt idx="169">
                  <c:v>2031</c:v>
                </c:pt>
                <c:pt idx="170">
                  <c:v>2035</c:v>
                </c:pt>
                <c:pt idx="171">
                  <c:v>2032</c:v>
                </c:pt>
                <c:pt idx="172">
                  <c:v>2027</c:v>
                </c:pt>
                <c:pt idx="173">
                  <c:v>2029</c:v>
                </c:pt>
                <c:pt idx="174">
                  <c:v>2025</c:v>
                </c:pt>
                <c:pt idx="175">
                  <c:v>2028</c:v>
                </c:pt>
                <c:pt idx="176">
                  <c:v>2026</c:v>
                </c:pt>
                <c:pt idx="177">
                  <c:v>2025</c:v>
                </c:pt>
                <c:pt idx="178">
                  <c:v>2027</c:v>
                </c:pt>
                <c:pt idx="179">
                  <c:v>2025</c:v>
                </c:pt>
                <c:pt idx="180">
                  <c:v>2026</c:v>
                </c:pt>
                <c:pt idx="181">
                  <c:v>2024</c:v>
                </c:pt>
                <c:pt idx="182">
                  <c:v>2021</c:v>
                </c:pt>
                <c:pt idx="183">
                  <c:v>2022</c:v>
                </c:pt>
                <c:pt idx="184">
                  <c:v>2019</c:v>
                </c:pt>
                <c:pt idx="185">
                  <c:v>2011</c:v>
                </c:pt>
                <c:pt idx="186">
                  <c:v>2016</c:v>
                </c:pt>
                <c:pt idx="187">
                  <c:v>2015</c:v>
                </c:pt>
                <c:pt idx="188">
                  <c:v>2012</c:v>
                </c:pt>
                <c:pt idx="189">
                  <c:v>2014</c:v>
                </c:pt>
                <c:pt idx="190">
                  <c:v>2010</c:v>
                </c:pt>
                <c:pt idx="191">
                  <c:v>2008</c:v>
                </c:pt>
                <c:pt idx="192">
                  <c:v>2009</c:v>
                </c:pt>
                <c:pt idx="193">
                  <c:v>2006</c:v>
                </c:pt>
                <c:pt idx="194">
                  <c:v>2010</c:v>
                </c:pt>
                <c:pt idx="195">
                  <c:v>2008</c:v>
                </c:pt>
                <c:pt idx="196">
                  <c:v>2005</c:v>
                </c:pt>
                <c:pt idx="197">
                  <c:v>2004</c:v>
                </c:pt>
                <c:pt idx="198">
                  <c:v>2004</c:v>
                </c:pt>
                <c:pt idx="199">
                  <c:v>2003</c:v>
                </c:pt>
                <c:pt idx="200">
                  <c:v>2005</c:v>
                </c:pt>
                <c:pt idx="201">
                  <c:v>2005</c:v>
                </c:pt>
                <c:pt idx="202">
                  <c:v>2003</c:v>
                </c:pt>
                <c:pt idx="203">
                  <c:v>2001</c:v>
                </c:pt>
                <c:pt idx="204">
                  <c:v>1997</c:v>
                </c:pt>
                <c:pt idx="205">
                  <c:v>2003</c:v>
                </c:pt>
                <c:pt idx="206">
                  <c:v>1995</c:v>
                </c:pt>
                <c:pt idx="207">
                  <c:v>1988</c:v>
                </c:pt>
                <c:pt idx="208">
                  <c:v>1994</c:v>
                </c:pt>
                <c:pt idx="209">
                  <c:v>1993</c:v>
                </c:pt>
                <c:pt idx="210">
                  <c:v>1989</c:v>
                </c:pt>
                <c:pt idx="211">
                  <c:v>1986</c:v>
                </c:pt>
                <c:pt idx="212">
                  <c:v>1987</c:v>
                </c:pt>
                <c:pt idx="213">
                  <c:v>1984</c:v>
                </c:pt>
                <c:pt idx="214">
                  <c:v>1979</c:v>
                </c:pt>
                <c:pt idx="215">
                  <c:v>1983</c:v>
                </c:pt>
                <c:pt idx="216">
                  <c:v>1977</c:v>
                </c:pt>
                <c:pt idx="217">
                  <c:v>1971</c:v>
                </c:pt>
                <c:pt idx="218">
                  <c:v>1976</c:v>
                </c:pt>
                <c:pt idx="219">
                  <c:v>1972</c:v>
                </c:pt>
                <c:pt idx="220">
                  <c:v>1972</c:v>
                </c:pt>
                <c:pt idx="221">
                  <c:v>1971</c:v>
                </c:pt>
                <c:pt idx="222">
                  <c:v>1972</c:v>
                </c:pt>
                <c:pt idx="223">
                  <c:v>1968</c:v>
                </c:pt>
                <c:pt idx="224">
                  <c:v>1960</c:v>
                </c:pt>
                <c:pt idx="225">
                  <c:v>1967</c:v>
                </c:pt>
                <c:pt idx="226">
                  <c:v>1964</c:v>
                </c:pt>
                <c:pt idx="227">
                  <c:v>1961</c:v>
                </c:pt>
                <c:pt idx="228">
                  <c:v>1964</c:v>
                </c:pt>
                <c:pt idx="229">
                  <c:v>1963</c:v>
                </c:pt>
                <c:pt idx="230">
                  <c:v>1963</c:v>
                </c:pt>
                <c:pt idx="231">
                  <c:v>1961</c:v>
                </c:pt>
                <c:pt idx="232">
                  <c:v>1961</c:v>
                </c:pt>
                <c:pt idx="233">
                  <c:v>1959</c:v>
                </c:pt>
                <c:pt idx="234">
                  <c:v>1959</c:v>
                </c:pt>
                <c:pt idx="235">
                  <c:v>1959</c:v>
                </c:pt>
                <c:pt idx="236">
                  <c:v>1958</c:v>
                </c:pt>
                <c:pt idx="237">
                  <c:v>1959</c:v>
                </c:pt>
                <c:pt idx="238">
                  <c:v>1959</c:v>
                </c:pt>
                <c:pt idx="239">
                  <c:v>1960</c:v>
                </c:pt>
                <c:pt idx="240">
                  <c:v>1959</c:v>
                </c:pt>
                <c:pt idx="241">
                  <c:v>1960</c:v>
                </c:pt>
                <c:pt idx="242">
                  <c:v>1956</c:v>
                </c:pt>
                <c:pt idx="243">
                  <c:v>1948</c:v>
                </c:pt>
                <c:pt idx="244">
                  <c:v>1954</c:v>
                </c:pt>
                <c:pt idx="245">
                  <c:v>1951</c:v>
                </c:pt>
                <c:pt idx="246">
                  <c:v>1950</c:v>
                </c:pt>
                <c:pt idx="247">
                  <c:v>1948</c:v>
                </c:pt>
                <c:pt idx="248">
                  <c:v>1950</c:v>
                </c:pt>
                <c:pt idx="249">
                  <c:v>1950</c:v>
                </c:pt>
                <c:pt idx="250">
                  <c:v>1948</c:v>
                </c:pt>
                <c:pt idx="251">
                  <c:v>1952</c:v>
                </c:pt>
                <c:pt idx="252">
                  <c:v>1948</c:v>
                </c:pt>
                <c:pt idx="253">
                  <c:v>1949</c:v>
                </c:pt>
                <c:pt idx="254">
                  <c:v>1949</c:v>
                </c:pt>
                <c:pt idx="255">
                  <c:v>1947</c:v>
                </c:pt>
                <c:pt idx="256">
                  <c:v>1944</c:v>
                </c:pt>
                <c:pt idx="257">
                  <c:v>1945</c:v>
                </c:pt>
                <c:pt idx="258">
                  <c:v>1940</c:v>
                </c:pt>
                <c:pt idx="259">
                  <c:v>1945</c:v>
                </c:pt>
                <c:pt idx="260">
                  <c:v>1942</c:v>
                </c:pt>
                <c:pt idx="261">
                  <c:v>1944</c:v>
                </c:pt>
                <c:pt idx="262">
                  <c:v>1941</c:v>
                </c:pt>
                <c:pt idx="263">
                  <c:v>1939</c:v>
                </c:pt>
                <c:pt idx="264">
                  <c:v>1937</c:v>
                </c:pt>
                <c:pt idx="265">
                  <c:v>1936</c:v>
                </c:pt>
                <c:pt idx="266">
                  <c:v>1927</c:v>
                </c:pt>
                <c:pt idx="267">
                  <c:v>1932</c:v>
                </c:pt>
                <c:pt idx="268">
                  <c:v>1928</c:v>
                </c:pt>
                <c:pt idx="269">
                  <c:v>1927</c:v>
                </c:pt>
                <c:pt idx="270">
                  <c:v>1927</c:v>
                </c:pt>
                <c:pt idx="271">
                  <c:v>1922</c:v>
                </c:pt>
                <c:pt idx="272">
                  <c:v>1906</c:v>
                </c:pt>
                <c:pt idx="273">
                  <c:v>1920</c:v>
                </c:pt>
                <c:pt idx="274">
                  <c:v>1910</c:v>
                </c:pt>
                <c:pt idx="275">
                  <c:v>1909</c:v>
                </c:pt>
                <c:pt idx="276">
                  <c:v>1905</c:v>
                </c:pt>
                <c:pt idx="277">
                  <c:v>1905</c:v>
                </c:pt>
                <c:pt idx="278">
                  <c:v>1905</c:v>
                </c:pt>
                <c:pt idx="279">
                  <c:v>1903</c:v>
                </c:pt>
                <c:pt idx="280">
                  <c:v>1904</c:v>
                </c:pt>
                <c:pt idx="281">
                  <c:v>1900</c:v>
                </c:pt>
                <c:pt idx="282">
                  <c:v>1890</c:v>
                </c:pt>
                <c:pt idx="283">
                  <c:v>1898</c:v>
                </c:pt>
                <c:pt idx="284">
                  <c:v>1895</c:v>
                </c:pt>
                <c:pt idx="285">
                  <c:v>1894</c:v>
                </c:pt>
                <c:pt idx="286">
                  <c:v>1890</c:v>
                </c:pt>
                <c:pt idx="287">
                  <c:v>1892</c:v>
                </c:pt>
                <c:pt idx="288">
                  <c:v>1891</c:v>
                </c:pt>
                <c:pt idx="289">
                  <c:v>1890</c:v>
                </c:pt>
                <c:pt idx="290">
                  <c:v>1894</c:v>
                </c:pt>
                <c:pt idx="291">
                  <c:v>1894</c:v>
                </c:pt>
                <c:pt idx="292">
                  <c:v>1893</c:v>
                </c:pt>
                <c:pt idx="293">
                  <c:v>1888</c:v>
                </c:pt>
                <c:pt idx="294">
                  <c:v>1880</c:v>
                </c:pt>
                <c:pt idx="295">
                  <c:v>1886</c:v>
                </c:pt>
                <c:pt idx="296">
                  <c:v>1883</c:v>
                </c:pt>
                <c:pt idx="297">
                  <c:v>1879</c:v>
                </c:pt>
                <c:pt idx="298">
                  <c:v>1875</c:v>
                </c:pt>
                <c:pt idx="299">
                  <c:v>1880</c:v>
                </c:pt>
                <c:pt idx="300">
                  <c:v>1874</c:v>
                </c:pt>
                <c:pt idx="301">
                  <c:v>1868</c:v>
                </c:pt>
                <c:pt idx="302">
                  <c:v>1873</c:v>
                </c:pt>
                <c:pt idx="303">
                  <c:v>1867</c:v>
                </c:pt>
                <c:pt idx="304">
                  <c:v>1866</c:v>
                </c:pt>
                <c:pt idx="305">
                  <c:v>1869</c:v>
                </c:pt>
                <c:pt idx="306">
                  <c:v>1866</c:v>
                </c:pt>
                <c:pt idx="307">
                  <c:v>1864</c:v>
                </c:pt>
                <c:pt idx="308">
                  <c:v>1868</c:v>
                </c:pt>
                <c:pt idx="309">
                  <c:v>1864</c:v>
                </c:pt>
                <c:pt idx="310">
                  <c:v>1863</c:v>
                </c:pt>
                <c:pt idx="311">
                  <c:v>1863</c:v>
                </c:pt>
                <c:pt idx="312">
                  <c:v>1865</c:v>
                </c:pt>
                <c:pt idx="313">
                  <c:v>1861</c:v>
                </c:pt>
                <c:pt idx="314">
                  <c:v>1853</c:v>
                </c:pt>
                <c:pt idx="315">
                  <c:v>1858</c:v>
                </c:pt>
                <c:pt idx="316">
                  <c:v>1856</c:v>
                </c:pt>
                <c:pt idx="317">
                  <c:v>1854</c:v>
                </c:pt>
                <c:pt idx="318">
                  <c:v>1855</c:v>
                </c:pt>
                <c:pt idx="319">
                  <c:v>1849</c:v>
                </c:pt>
                <c:pt idx="320">
                  <c:v>1837</c:v>
                </c:pt>
                <c:pt idx="321">
                  <c:v>1846</c:v>
                </c:pt>
                <c:pt idx="322">
                  <c:v>1837</c:v>
                </c:pt>
                <c:pt idx="323">
                  <c:v>1839</c:v>
                </c:pt>
                <c:pt idx="324">
                  <c:v>1838</c:v>
                </c:pt>
                <c:pt idx="325">
                  <c:v>1836</c:v>
                </c:pt>
                <c:pt idx="326">
                  <c:v>1834</c:v>
                </c:pt>
                <c:pt idx="327">
                  <c:v>1838</c:v>
                </c:pt>
                <c:pt idx="328">
                  <c:v>1835</c:v>
                </c:pt>
                <c:pt idx="329">
                  <c:v>1839</c:v>
                </c:pt>
                <c:pt idx="330">
                  <c:v>1839</c:v>
                </c:pt>
                <c:pt idx="331">
                  <c:v>1835</c:v>
                </c:pt>
                <c:pt idx="332">
                  <c:v>1834</c:v>
                </c:pt>
                <c:pt idx="333">
                  <c:v>1836</c:v>
                </c:pt>
                <c:pt idx="334">
                  <c:v>1837</c:v>
                </c:pt>
                <c:pt idx="335">
                  <c:v>1837</c:v>
                </c:pt>
                <c:pt idx="336">
                  <c:v>1836</c:v>
                </c:pt>
                <c:pt idx="337">
                  <c:v>1836</c:v>
                </c:pt>
                <c:pt idx="338">
                  <c:v>1835</c:v>
                </c:pt>
                <c:pt idx="339">
                  <c:v>1837</c:v>
                </c:pt>
                <c:pt idx="340">
                  <c:v>1835</c:v>
                </c:pt>
                <c:pt idx="341">
                  <c:v>1836</c:v>
                </c:pt>
                <c:pt idx="342">
                  <c:v>1833</c:v>
                </c:pt>
                <c:pt idx="343">
                  <c:v>1829</c:v>
                </c:pt>
                <c:pt idx="344">
                  <c:v>1831</c:v>
                </c:pt>
                <c:pt idx="345">
                  <c:v>1829</c:v>
                </c:pt>
                <c:pt idx="346">
                  <c:v>1831</c:v>
                </c:pt>
                <c:pt idx="347">
                  <c:v>1829</c:v>
                </c:pt>
                <c:pt idx="348">
                  <c:v>1831</c:v>
                </c:pt>
                <c:pt idx="349">
                  <c:v>1830</c:v>
                </c:pt>
                <c:pt idx="350">
                  <c:v>1829</c:v>
                </c:pt>
                <c:pt idx="351">
                  <c:v>1831</c:v>
                </c:pt>
                <c:pt idx="352">
                  <c:v>1829</c:v>
                </c:pt>
                <c:pt idx="353">
                  <c:v>1829</c:v>
                </c:pt>
                <c:pt idx="354">
                  <c:v>1831</c:v>
                </c:pt>
                <c:pt idx="355">
                  <c:v>1833</c:v>
                </c:pt>
                <c:pt idx="356">
                  <c:v>1830</c:v>
                </c:pt>
                <c:pt idx="357">
                  <c:v>1828</c:v>
                </c:pt>
                <c:pt idx="358">
                  <c:v>1828</c:v>
                </c:pt>
                <c:pt idx="359">
                  <c:v>1827</c:v>
                </c:pt>
                <c:pt idx="360">
                  <c:v>1824</c:v>
                </c:pt>
                <c:pt idx="361">
                  <c:v>1827</c:v>
                </c:pt>
                <c:pt idx="362">
                  <c:v>1826</c:v>
                </c:pt>
                <c:pt idx="363">
                  <c:v>1825</c:v>
                </c:pt>
                <c:pt idx="364">
                  <c:v>1824</c:v>
                </c:pt>
                <c:pt idx="365">
                  <c:v>1826</c:v>
                </c:pt>
                <c:pt idx="366">
                  <c:v>1822</c:v>
                </c:pt>
                <c:pt idx="367">
                  <c:v>1818</c:v>
                </c:pt>
                <c:pt idx="368">
                  <c:v>1823</c:v>
                </c:pt>
                <c:pt idx="369">
                  <c:v>1817</c:v>
                </c:pt>
                <c:pt idx="370">
                  <c:v>1817</c:v>
                </c:pt>
                <c:pt idx="371">
                  <c:v>1818</c:v>
                </c:pt>
                <c:pt idx="372">
                  <c:v>1821</c:v>
                </c:pt>
                <c:pt idx="373">
                  <c:v>1818</c:v>
                </c:pt>
                <c:pt idx="374">
                  <c:v>1820</c:v>
                </c:pt>
                <c:pt idx="375">
                  <c:v>1817</c:v>
                </c:pt>
                <c:pt idx="376">
                  <c:v>1819</c:v>
                </c:pt>
                <c:pt idx="377">
                  <c:v>1818</c:v>
                </c:pt>
                <c:pt idx="378">
                  <c:v>1817</c:v>
                </c:pt>
                <c:pt idx="379">
                  <c:v>1818</c:v>
                </c:pt>
                <c:pt idx="380">
                  <c:v>1817</c:v>
                </c:pt>
                <c:pt idx="381">
                  <c:v>1815</c:v>
                </c:pt>
                <c:pt idx="382">
                  <c:v>1811</c:v>
                </c:pt>
                <c:pt idx="383">
                  <c:v>1816</c:v>
                </c:pt>
                <c:pt idx="384">
                  <c:v>1812</c:v>
                </c:pt>
                <c:pt idx="385">
                  <c:v>1807</c:v>
                </c:pt>
                <c:pt idx="386">
                  <c:v>1812</c:v>
                </c:pt>
                <c:pt idx="387">
                  <c:v>1814</c:v>
                </c:pt>
                <c:pt idx="388">
                  <c:v>1810</c:v>
                </c:pt>
                <c:pt idx="389">
                  <c:v>1807</c:v>
                </c:pt>
                <c:pt idx="390">
                  <c:v>1805</c:v>
                </c:pt>
                <c:pt idx="391">
                  <c:v>1798</c:v>
                </c:pt>
                <c:pt idx="392">
                  <c:v>1800</c:v>
                </c:pt>
                <c:pt idx="393">
                  <c:v>1796</c:v>
                </c:pt>
                <c:pt idx="394">
                  <c:v>1790</c:v>
                </c:pt>
                <c:pt idx="395">
                  <c:v>1795</c:v>
                </c:pt>
                <c:pt idx="396">
                  <c:v>1794</c:v>
                </c:pt>
                <c:pt idx="397">
                  <c:v>1791</c:v>
                </c:pt>
                <c:pt idx="398">
                  <c:v>1789</c:v>
                </c:pt>
                <c:pt idx="399">
                  <c:v>1789</c:v>
                </c:pt>
                <c:pt idx="400">
                  <c:v>1789</c:v>
                </c:pt>
                <c:pt idx="401">
                  <c:v>1787</c:v>
                </c:pt>
                <c:pt idx="402">
                  <c:v>1782</c:v>
                </c:pt>
                <c:pt idx="403">
                  <c:v>1787</c:v>
                </c:pt>
                <c:pt idx="404">
                  <c:v>1783</c:v>
                </c:pt>
                <c:pt idx="405">
                  <c:v>1785</c:v>
                </c:pt>
                <c:pt idx="406">
                  <c:v>1784</c:v>
                </c:pt>
                <c:pt idx="407">
                  <c:v>1783</c:v>
                </c:pt>
                <c:pt idx="408">
                  <c:v>1785</c:v>
                </c:pt>
                <c:pt idx="409">
                  <c:v>1782</c:v>
                </c:pt>
                <c:pt idx="410">
                  <c:v>1783</c:v>
                </c:pt>
                <c:pt idx="411">
                  <c:v>1784</c:v>
                </c:pt>
                <c:pt idx="412">
                  <c:v>1781</c:v>
                </c:pt>
                <c:pt idx="413">
                  <c:v>1777</c:v>
                </c:pt>
                <c:pt idx="414">
                  <c:v>1782</c:v>
                </c:pt>
                <c:pt idx="415">
                  <c:v>1778</c:v>
                </c:pt>
                <c:pt idx="416">
                  <c:v>1776</c:v>
                </c:pt>
                <c:pt idx="417">
                  <c:v>1775</c:v>
                </c:pt>
                <c:pt idx="418">
                  <c:v>1777</c:v>
                </c:pt>
                <c:pt idx="419">
                  <c:v>1777</c:v>
                </c:pt>
                <c:pt idx="420">
                  <c:v>1779</c:v>
                </c:pt>
                <c:pt idx="421">
                  <c:v>1775</c:v>
                </c:pt>
                <c:pt idx="422">
                  <c:v>1776</c:v>
                </c:pt>
                <c:pt idx="423">
                  <c:v>1776</c:v>
                </c:pt>
                <c:pt idx="424">
                  <c:v>1777</c:v>
                </c:pt>
                <c:pt idx="425">
                  <c:v>1775</c:v>
                </c:pt>
                <c:pt idx="426">
                  <c:v>1777</c:v>
                </c:pt>
                <c:pt idx="427">
                  <c:v>1776</c:v>
                </c:pt>
                <c:pt idx="428">
                  <c:v>1775</c:v>
                </c:pt>
                <c:pt idx="429">
                  <c:v>1776</c:v>
                </c:pt>
                <c:pt idx="430">
                  <c:v>1778</c:v>
                </c:pt>
                <c:pt idx="431">
                  <c:v>1774</c:v>
                </c:pt>
                <c:pt idx="432">
                  <c:v>1773</c:v>
                </c:pt>
                <c:pt idx="433">
                  <c:v>1775</c:v>
                </c:pt>
                <c:pt idx="434">
                  <c:v>1774</c:v>
                </c:pt>
                <c:pt idx="435">
                  <c:v>1773</c:v>
                </c:pt>
                <c:pt idx="436">
                  <c:v>1773</c:v>
                </c:pt>
                <c:pt idx="437">
                  <c:v>1771</c:v>
                </c:pt>
                <c:pt idx="438">
                  <c:v>1764</c:v>
                </c:pt>
                <c:pt idx="439">
                  <c:v>1768</c:v>
                </c:pt>
                <c:pt idx="440">
                  <c:v>1758</c:v>
                </c:pt>
                <c:pt idx="441">
                  <c:v>1764</c:v>
                </c:pt>
                <c:pt idx="442">
                  <c:v>1761</c:v>
                </c:pt>
                <c:pt idx="443">
                  <c:v>1761</c:v>
                </c:pt>
                <c:pt idx="444">
                  <c:v>1757</c:v>
                </c:pt>
                <c:pt idx="445">
                  <c:v>1753</c:v>
                </c:pt>
                <c:pt idx="446">
                  <c:v>1758</c:v>
                </c:pt>
                <c:pt idx="447">
                  <c:v>1756</c:v>
                </c:pt>
                <c:pt idx="448">
                  <c:v>1753</c:v>
                </c:pt>
                <c:pt idx="449">
                  <c:v>1752</c:v>
                </c:pt>
                <c:pt idx="450">
                  <c:v>1749</c:v>
                </c:pt>
                <c:pt idx="451">
                  <c:v>1752</c:v>
                </c:pt>
                <c:pt idx="452">
                  <c:v>1750</c:v>
                </c:pt>
                <c:pt idx="453">
                  <c:v>1751</c:v>
                </c:pt>
                <c:pt idx="454">
                  <c:v>1752</c:v>
                </c:pt>
                <c:pt idx="455">
                  <c:v>1750</c:v>
                </c:pt>
                <c:pt idx="456">
                  <c:v>1748</c:v>
                </c:pt>
                <c:pt idx="457">
                  <c:v>1748</c:v>
                </c:pt>
                <c:pt idx="458">
                  <c:v>1749</c:v>
                </c:pt>
                <c:pt idx="459">
                  <c:v>1746</c:v>
                </c:pt>
                <c:pt idx="460">
                  <c:v>1740</c:v>
                </c:pt>
                <c:pt idx="461">
                  <c:v>1746</c:v>
                </c:pt>
                <c:pt idx="462">
                  <c:v>1739</c:v>
                </c:pt>
                <c:pt idx="463">
                  <c:v>1731</c:v>
                </c:pt>
                <c:pt idx="464">
                  <c:v>1738</c:v>
                </c:pt>
                <c:pt idx="465">
                  <c:v>1740</c:v>
                </c:pt>
                <c:pt idx="466">
                  <c:v>1733</c:v>
                </c:pt>
                <c:pt idx="467">
                  <c:v>1734</c:v>
                </c:pt>
                <c:pt idx="468">
                  <c:v>1731</c:v>
                </c:pt>
                <c:pt idx="469">
                  <c:v>1730</c:v>
                </c:pt>
                <c:pt idx="470">
                  <c:v>1730</c:v>
                </c:pt>
                <c:pt idx="471">
                  <c:v>1732</c:v>
                </c:pt>
                <c:pt idx="472">
                  <c:v>1730</c:v>
                </c:pt>
                <c:pt idx="473">
                  <c:v>1731</c:v>
                </c:pt>
                <c:pt idx="474">
                  <c:v>1731</c:v>
                </c:pt>
                <c:pt idx="475">
                  <c:v>1731</c:v>
                </c:pt>
                <c:pt idx="476">
                  <c:v>1731</c:v>
                </c:pt>
                <c:pt idx="477">
                  <c:v>1730</c:v>
                </c:pt>
                <c:pt idx="478">
                  <c:v>1729</c:v>
                </c:pt>
                <c:pt idx="479">
                  <c:v>1725</c:v>
                </c:pt>
                <c:pt idx="480">
                  <c:v>1728</c:v>
                </c:pt>
                <c:pt idx="481">
                  <c:v>1727</c:v>
                </c:pt>
                <c:pt idx="482">
                  <c:v>1729</c:v>
                </c:pt>
                <c:pt idx="483">
                  <c:v>1725</c:v>
                </c:pt>
                <c:pt idx="484">
                  <c:v>1725</c:v>
                </c:pt>
                <c:pt idx="485">
                  <c:v>1726</c:v>
                </c:pt>
                <c:pt idx="486">
                  <c:v>1727</c:v>
                </c:pt>
                <c:pt idx="487">
                  <c:v>1726</c:v>
                </c:pt>
                <c:pt idx="488">
                  <c:v>1726</c:v>
                </c:pt>
                <c:pt idx="489">
                  <c:v>1726</c:v>
                </c:pt>
                <c:pt idx="490">
                  <c:v>1726</c:v>
                </c:pt>
                <c:pt idx="491">
                  <c:v>1724</c:v>
                </c:pt>
                <c:pt idx="492">
                  <c:v>1722</c:v>
                </c:pt>
                <c:pt idx="493">
                  <c:v>1725</c:v>
                </c:pt>
                <c:pt idx="494">
                  <c:v>1725</c:v>
                </c:pt>
                <c:pt idx="495">
                  <c:v>1721</c:v>
                </c:pt>
                <c:pt idx="496">
                  <c:v>1717</c:v>
                </c:pt>
                <c:pt idx="497">
                  <c:v>1722</c:v>
                </c:pt>
                <c:pt idx="498">
                  <c:v>1717</c:v>
                </c:pt>
                <c:pt idx="499">
                  <c:v>1719</c:v>
                </c:pt>
                <c:pt idx="500">
                  <c:v>1718</c:v>
                </c:pt>
                <c:pt idx="501">
                  <c:v>1719</c:v>
                </c:pt>
                <c:pt idx="502">
                  <c:v>1720</c:v>
                </c:pt>
                <c:pt idx="503">
                  <c:v>1718</c:v>
                </c:pt>
                <c:pt idx="504">
                  <c:v>1716</c:v>
                </c:pt>
                <c:pt idx="505">
                  <c:v>1714</c:v>
                </c:pt>
                <c:pt idx="506">
                  <c:v>1714</c:v>
                </c:pt>
                <c:pt idx="507">
                  <c:v>1711</c:v>
                </c:pt>
                <c:pt idx="508">
                  <c:v>1713</c:v>
                </c:pt>
                <c:pt idx="509">
                  <c:v>1713</c:v>
                </c:pt>
                <c:pt idx="510">
                  <c:v>1714</c:v>
                </c:pt>
                <c:pt idx="511">
                  <c:v>1711</c:v>
                </c:pt>
                <c:pt idx="512">
                  <c:v>1712</c:v>
                </c:pt>
                <c:pt idx="513">
                  <c:v>1709</c:v>
                </c:pt>
                <c:pt idx="514">
                  <c:v>1705</c:v>
                </c:pt>
                <c:pt idx="515">
                  <c:v>1710</c:v>
                </c:pt>
                <c:pt idx="516">
                  <c:v>1708</c:v>
                </c:pt>
                <c:pt idx="517">
                  <c:v>1705</c:v>
                </c:pt>
                <c:pt idx="518">
                  <c:v>1702</c:v>
                </c:pt>
                <c:pt idx="519">
                  <c:v>1693</c:v>
                </c:pt>
                <c:pt idx="520">
                  <c:v>1699</c:v>
                </c:pt>
                <c:pt idx="521">
                  <c:v>1697</c:v>
                </c:pt>
                <c:pt idx="522">
                  <c:v>1694</c:v>
                </c:pt>
                <c:pt idx="523">
                  <c:v>1692</c:v>
                </c:pt>
                <c:pt idx="524">
                  <c:v>1688</c:v>
                </c:pt>
                <c:pt idx="525">
                  <c:v>1691</c:v>
                </c:pt>
                <c:pt idx="526">
                  <c:v>1689</c:v>
                </c:pt>
                <c:pt idx="527">
                  <c:v>1686</c:v>
                </c:pt>
                <c:pt idx="528">
                  <c:v>1688</c:v>
                </c:pt>
                <c:pt idx="529">
                  <c:v>1689</c:v>
                </c:pt>
                <c:pt idx="530">
                  <c:v>1687</c:v>
                </c:pt>
                <c:pt idx="531">
                  <c:v>1687</c:v>
                </c:pt>
                <c:pt idx="532">
                  <c:v>1686</c:v>
                </c:pt>
                <c:pt idx="533">
                  <c:v>1688</c:v>
                </c:pt>
                <c:pt idx="534">
                  <c:v>1690</c:v>
                </c:pt>
                <c:pt idx="535">
                  <c:v>1685</c:v>
                </c:pt>
                <c:pt idx="536">
                  <c:v>1683</c:v>
                </c:pt>
                <c:pt idx="537">
                  <c:v>1685</c:v>
                </c:pt>
                <c:pt idx="538">
                  <c:v>1684</c:v>
                </c:pt>
                <c:pt idx="539">
                  <c:v>1686</c:v>
                </c:pt>
                <c:pt idx="540">
                  <c:v>1686</c:v>
                </c:pt>
                <c:pt idx="541">
                  <c:v>1684</c:v>
                </c:pt>
                <c:pt idx="542">
                  <c:v>1684</c:v>
                </c:pt>
                <c:pt idx="543">
                  <c:v>1684</c:v>
                </c:pt>
                <c:pt idx="544">
                  <c:v>1685</c:v>
                </c:pt>
                <c:pt idx="545">
                  <c:v>1682</c:v>
                </c:pt>
                <c:pt idx="546">
                  <c:v>1682</c:v>
                </c:pt>
                <c:pt idx="547">
                  <c:v>1682</c:v>
                </c:pt>
                <c:pt idx="548">
                  <c:v>1681</c:v>
                </c:pt>
                <c:pt idx="549">
                  <c:v>1685</c:v>
                </c:pt>
                <c:pt idx="550">
                  <c:v>1682</c:v>
                </c:pt>
                <c:pt idx="551">
                  <c:v>1680</c:v>
                </c:pt>
                <c:pt idx="552">
                  <c:v>1678</c:v>
                </c:pt>
                <c:pt idx="553">
                  <c:v>1684</c:v>
                </c:pt>
                <c:pt idx="554">
                  <c:v>1679</c:v>
                </c:pt>
                <c:pt idx="555">
                  <c:v>1679</c:v>
                </c:pt>
                <c:pt idx="556">
                  <c:v>1679</c:v>
                </c:pt>
                <c:pt idx="557">
                  <c:v>1678</c:v>
                </c:pt>
                <c:pt idx="558">
                  <c:v>1679</c:v>
                </c:pt>
                <c:pt idx="559">
                  <c:v>1678</c:v>
                </c:pt>
                <c:pt idx="560">
                  <c:v>1680</c:v>
                </c:pt>
                <c:pt idx="561">
                  <c:v>1678</c:v>
                </c:pt>
                <c:pt idx="562">
                  <c:v>1679</c:v>
                </c:pt>
                <c:pt idx="563">
                  <c:v>1681</c:v>
                </c:pt>
                <c:pt idx="564">
                  <c:v>1679</c:v>
                </c:pt>
                <c:pt idx="565">
                  <c:v>1678</c:v>
                </c:pt>
                <c:pt idx="566">
                  <c:v>1679</c:v>
                </c:pt>
                <c:pt idx="567">
                  <c:v>1679</c:v>
                </c:pt>
                <c:pt idx="568">
                  <c:v>1681</c:v>
                </c:pt>
                <c:pt idx="569">
                  <c:v>1680</c:v>
                </c:pt>
                <c:pt idx="570">
                  <c:v>1680</c:v>
                </c:pt>
                <c:pt idx="571">
                  <c:v>1680</c:v>
                </c:pt>
                <c:pt idx="572">
                  <c:v>1678</c:v>
                </c:pt>
                <c:pt idx="573">
                  <c:v>1678</c:v>
                </c:pt>
                <c:pt idx="574">
                  <c:v>1680</c:v>
                </c:pt>
                <c:pt idx="575">
                  <c:v>1681</c:v>
                </c:pt>
                <c:pt idx="576">
                  <c:v>1677</c:v>
                </c:pt>
                <c:pt idx="577">
                  <c:v>1675</c:v>
                </c:pt>
                <c:pt idx="578">
                  <c:v>1679</c:v>
                </c:pt>
                <c:pt idx="579">
                  <c:v>1678</c:v>
                </c:pt>
                <c:pt idx="580">
                  <c:v>1677</c:v>
                </c:pt>
                <c:pt idx="581">
                  <c:v>1674</c:v>
                </c:pt>
                <c:pt idx="582">
                  <c:v>1672</c:v>
                </c:pt>
                <c:pt idx="583">
                  <c:v>1673</c:v>
                </c:pt>
                <c:pt idx="584">
                  <c:v>1675</c:v>
                </c:pt>
                <c:pt idx="585">
                  <c:v>1674</c:v>
                </c:pt>
                <c:pt idx="586">
                  <c:v>1676</c:v>
                </c:pt>
                <c:pt idx="587">
                  <c:v>1673</c:v>
                </c:pt>
                <c:pt idx="588">
                  <c:v>1675</c:v>
                </c:pt>
                <c:pt idx="589">
                  <c:v>1671</c:v>
                </c:pt>
                <c:pt idx="590">
                  <c:v>1667</c:v>
                </c:pt>
                <c:pt idx="591">
                  <c:v>1673</c:v>
                </c:pt>
                <c:pt idx="592">
                  <c:v>1670</c:v>
                </c:pt>
                <c:pt idx="593">
                  <c:v>1670</c:v>
                </c:pt>
                <c:pt idx="594">
                  <c:v>1665</c:v>
                </c:pt>
                <c:pt idx="595">
                  <c:v>1659</c:v>
                </c:pt>
                <c:pt idx="596">
                  <c:v>1666</c:v>
                </c:pt>
                <c:pt idx="597">
                  <c:v>1665</c:v>
                </c:pt>
                <c:pt idx="598">
                  <c:v>1665</c:v>
                </c:pt>
                <c:pt idx="599">
                  <c:v>1660</c:v>
                </c:pt>
                <c:pt idx="600">
                  <c:v>1653</c:v>
                </c:pt>
                <c:pt idx="601">
                  <c:v>1658</c:v>
                </c:pt>
                <c:pt idx="602">
                  <c:v>1658</c:v>
                </c:pt>
                <c:pt idx="603">
                  <c:v>1658</c:v>
                </c:pt>
                <c:pt idx="604">
                  <c:v>1660</c:v>
                </c:pt>
                <c:pt idx="605">
                  <c:v>1651</c:v>
                </c:pt>
                <c:pt idx="606">
                  <c:v>1647</c:v>
                </c:pt>
                <c:pt idx="607">
                  <c:v>1651</c:v>
                </c:pt>
                <c:pt idx="608">
                  <c:v>1651</c:v>
                </c:pt>
                <c:pt idx="609">
                  <c:v>1649</c:v>
                </c:pt>
                <c:pt idx="610">
                  <c:v>1649</c:v>
                </c:pt>
                <c:pt idx="611">
                  <c:v>1653</c:v>
                </c:pt>
                <c:pt idx="612">
                  <c:v>1650</c:v>
                </c:pt>
                <c:pt idx="613">
                  <c:v>1647</c:v>
                </c:pt>
                <c:pt idx="614">
                  <c:v>1648</c:v>
                </c:pt>
                <c:pt idx="615">
                  <c:v>1648</c:v>
                </c:pt>
                <c:pt idx="616">
                  <c:v>1648</c:v>
                </c:pt>
                <c:pt idx="617">
                  <c:v>1645</c:v>
                </c:pt>
                <c:pt idx="618">
                  <c:v>1637</c:v>
                </c:pt>
                <c:pt idx="619">
                  <c:v>1646</c:v>
                </c:pt>
                <c:pt idx="620">
                  <c:v>1641</c:v>
                </c:pt>
                <c:pt idx="621">
                  <c:v>1634</c:v>
                </c:pt>
                <c:pt idx="622">
                  <c:v>1623</c:v>
                </c:pt>
                <c:pt idx="623">
                  <c:v>1632</c:v>
                </c:pt>
                <c:pt idx="624">
                  <c:v>1628</c:v>
                </c:pt>
                <c:pt idx="625">
                  <c:v>1625</c:v>
                </c:pt>
                <c:pt idx="626">
                  <c:v>1624</c:v>
                </c:pt>
                <c:pt idx="627">
                  <c:v>1625</c:v>
                </c:pt>
                <c:pt idx="628">
                  <c:v>1624</c:v>
                </c:pt>
                <c:pt idx="629">
                  <c:v>1624</c:v>
                </c:pt>
                <c:pt idx="630">
                  <c:v>1624</c:v>
                </c:pt>
                <c:pt idx="631">
                  <c:v>1626</c:v>
                </c:pt>
                <c:pt idx="632">
                  <c:v>1628</c:v>
                </c:pt>
                <c:pt idx="633">
                  <c:v>1624</c:v>
                </c:pt>
                <c:pt idx="634">
                  <c:v>1626</c:v>
                </c:pt>
                <c:pt idx="635">
                  <c:v>1626</c:v>
                </c:pt>
                <c:pt idx="636">
                  <c:v>1625</c:v>
                </c:pt>
                <c:pt idx="637">
                  <c:v>1625</c:v>
                </c:pt>
                <c:pt idx="638">
                  <c:v>1625</c:v>
                </c:pt>
                <c:pt idx="639">
                  <c:v>1622</c:v>
                </c:pt>
                <c:pt idx="640">
                  <c:v>1619</c:v>
                </c:pt>
                <c:pt idx="641">
                  <c:v>1624</c:v>
                </c:pt>
                <c:pt idx="642">
                  <c:v>1622</c:v>
                </c:pt>
                <c:pt idx="643">
                  <c:v>1619</c:v>
                </c:pt>
                <c:pt idx="644">
                  <c:v>1622</c:v>
                </c:pt>
                <c:pt idx="645">
                  <c:v>1622</c:v>
                </c:pt>
                <c:pt idx="646">
                  <c:v>1623</c:v>
                </c:pt>
                <c:pt idx="647">
                  <c:v>1619</c:v>
                </c:pt>
                <c:pt idx="648">
                  <c:v>1617</c:v>
                </c:pt>
                <c:pt idx="649">
                  <c:v>1612</c:v>
                </c:pt>
                <c:pt idx="650">
                  <c:v>1619</c:v>
                </c:pt>
                <c:pt idx="651">
                  <c:v>1614</c:v>
                </c:pt>
                <c:pt idx="652">
                  <c:v>1612</c:v>
                </c:pt>
                <c:pt idx="653">
                  <c:v>1615</c:v>
                </c:pt>
                <c:pt idx="654">
                  <c:v>1617</c:v>
                </c:pt>
                <c:pt idx="655">
                  <c:v>1612</c:v>
                </c:pt>
                <c:pt idx="656">
                  <c:v>1613</c:v>
                </c:pt>
                <c:pt idx="657">
                  <c:v>1613</c:v>
                </c:pt>
                <c:pt idx="658">
                  <c:v>1615</c:v>
                </c:pt>
                <c:pt idx="659">
                  <c:v>1615</c:v>
                </c:pt>
                <c:pt idx="660">
                  <c:v>1614</c:v>
                </c:pt>
                <c:pt idx="661">
                  <c:v>1613</c:v>
                </c:pt>
                <c:pt idx="662">
                  <c:v>1613</c:v>
                </c:pt>
                <c:pt idx="663">
                  <c:v>1616</c:v>
                </c:pt>
                <c:pt idx="664">
                  <c:v>1612</c:v>
                </c:pt>
                <c:pt idx="665">
                  <c:v>1611</c:v>
                </c:pt>
                <c:pt idx="666">
                  <c:v>1609</c:v>
                </c:pt>
                <c:pt idx="667">
                  <c:v>1611</c:v>
                </c:pt>
                <c:pt idx="668">
                  <c:v>1610</c:v>
                </c:pt>
                <c:pt idx="669">
                  <c:v>1608</c:v>
                </c:pt>
                <c:pt idx="670">
                  <c:v>1605</c:v>
                </c:pt>
                <c:pt idx="671">
                  <c:v>1607</c:v>
                </c:pt>
                <c:pt idx="672">
                  <c:v>1605</c:v>
                </c:pt>
                <c:pt idx="673">
                  <c:v>1606</c:v>
                </c:pt>
                <c:pt idx="674">
                  <c:v>1609</c:v>
                </c:pt>
                <c:pt idx="675">
                  <c:v>1608</c:v>
                </c:pt>
                <c:pt idx="676">
                  <c:v>1605</c:v>
                </c:pt>
                <c:pt idx="677">
                  <c:v>1607</c:v>
                </c:pt>
                <c:pt idx="678">
                  <c:v>1607</c:v>
                </c:pt>
                <c:pt idx="679">
                  <c:v>1608</c:v>
                </c:pt>
                <c:pt idx="680">
                  <c:v>1604</c:v>
                </c:pt>
                <c:pt idx="681">
                  <c:v>1601</c:v>
                </c:pt>
                <c:pt idx="682">
                  <c:v>1602</c:v>
                </c:pt>
                <c:pt idx="683">
                  <c:v>1603</c:v>
                </c:pt>
                <c:pt idx="684">
                  <c:v>1603</c:v>
                </c:pt>
                <c:pt idx="685">
                  <c:v>1603</c:v>
                </c:pt>
                <c:pt idx="686">
                  <c:v>1600</c:v>
                </c:pt>
                <c:pt idx="687">
                  <c:v>1596</c:v>
                </c:pt>
                <c:pt idx="688">
                  <c:v>1601</c:v>
                </c:pt>
                <c:pt idx="689">
                  <c:v>1599</c:v>
                </c:pt>
                <c:pt idx="690">
                  <c:v>1600</c:v>
                </c:pt>
                <c:pt idx="691">
                  <c:v>1593</c:v>
                </c:pt>
                <c:pt idx="692">
                  <c:v>1583</c:v>
                </c:pt>
                <c:pt idx="693">
                  <c:v>1588</c:v>
                </c:pt>
                <c:pt idx="694">
                  <c:v>1585</c:v>
                </c:pt>
                <c:pt idx="695">
                  <c:v>1584</c:v>
                </c:pt>
                <c:pt idx="696">
                  <c:v>1583</c:v>
                </c:pt>
                <c:pt idx="697">
                  <c:v>1586</c:v>
                </c:pt>
                <c:pt idx="698">
                  <c:v>1583</c:v>
                </c:pt>
                <c:pt idx="699">
                  <c:v>1583</c:v>
                </c:pt>
                <c:pt idx="700">
                  <c:v>1584</c:v>
                </c:pt>
                <c:pt idx="701">
                  <c:v>1585</c:v>
                </c:pt>
                <c:pt idx="702">
                  <c:v>1584</c:v>
                </c:pt>
                <c:pt idx="703">
                  <c:v>1583</c:v>
                </c:pt>
                <c:pt idx="704">
                  <c:v>1583</c:v>
                </c:pt>
                <c:pt idx="705">
                  <c:v>1587</c:v>
                </c:pt>
                <c:pt idx="706">
                  <c:v>1586</c:v>
                </c:pt>
                <c:pt idx="707">
                  <c:v>1583</c:v>
                </c:pt>
                <c:pt idx="708">
                  <c:v>1583</c:v>
                </c:pt>
                <c:pt idx="709">
                  <c:v>1584</c:v>
                </c:pt>
                <c:pt idx="710">
                  <c:v>1585</c:v>
                </c:pt>
                <c:pt idx="711">
                  <c:v>1585</c:v>
                </c:pt>
                <c:pt idx="712">
                  <c:v>1585</c:v>
                </c:pt>
                <c:pt idx="713">
                  <c:v>1584</c:v>
                </c:pt>
                <c:pt idx="714">
                  <c:v>1585</c:v>
                </c:pt>
                <c:pt idx="715">
                  <c:v>1583</c:v>
                </c:pt>
                <c:pt idx="716">
                  <c:v>1587</c:v>
                </c:pt>
                <c:pt idx="717">
                  <c:v>1581</c:v>
                </c:pt>
                <c:pt idx="718">
                  <c:v>1577</c:v>
                </c:pt>
                <c:pt idx="719">
                  <c:v>1582</c:v>
                </c:pt>
                <c:pt idx="720">
                  <c:v>1578</c:v>
                </c:pt>
                <c:pt idx="721">
                  <c:v>1580</c:v>
                </c:pt>
                <c:pt idx="722">
                  <c:v>1580</c:v>
                </c:pt>
                <c:pt idx="723">
                  <c:v>1580</c:v>
                </c:pt>
                <c:pt idx="724">
                  <c:v>1578</c:v>
                </c:pt>
                <c:pt idx="725">
                  <c:v>1578</c:v>
                </c:pt>
                <c:pt idx="726">
                  <c:v>1579</c:v>
                </c:pt>
                <c:pt idx="727">
                  <c:v>1575</c:v>
                </c:pt>
                <c:pt idx="728">
                  <c:v>1569</c:v>
                </c:pt>
                <c:pt idx="729">
                  <c:v>1574</c:v>
                </c:pt>
                <c:pt idx="730">
                  <c:v>1573</c:v>
                </c:pt>
                <c:pt idx="731">
                  <c:v>1572</c:v>
                </c:pt>
                <c:pt idx="732">
                  <c:v>1571</c:v>
                </c:pt>
                <c:pt idx="733">
                  <c:v>1573</c:v>
                </c:pt>
                <c:pt idx="734">
                  <c:v>1569</c:v>
                </c:pt>
                <c:pt idx="735">
                  <c:v>1569</c:v>
                </c:pt>
                <c:pt idx="736">
                  <c:v>1572</c:v>
                </c:pt>
                <c:pt idx="737">
                  <c:v>1568</c:v>
                </c:pt>
                <c:pt idx="738">
                  <c:v>1568</c:v>
                </c:pt>
                <c:pt idx="739">
                  <c:v>1570</c:v>
                </c:pt>
                <c:pt idx="740">
                  <c:v>1568</c:v>
                </c:pt>
                <c:pt idx="741">
                  <c:v>1570</c:v>
                </c:pt>
                <c:pt idx="742">
                  <c:v>1569</c:v>
                </c:pt>
                <c:pt idx="743">
                  <c:v>1571</c:v>
                </c:pt>
                <c:pt idx="744">
                  <c:v>1568</c:v>
                </c:pt>
                <c:pt idx="745">
                  <c:v>1570</c:v>
                </c:pt>
                <c:pt idx="746">
                  <c:v>1571</c:v>
                </c:pt>
                <c:pt idx="747">
                  <c:v>1568</c:v>
                </c:pt>
                <c:pt idx="748">
                  <c:v>1568</c:v>
                </c:pt>
                <c:pt idx="749">
                  <c:v>1571</c:v>
                </c:pt>
                <c:pt idx="750">
                  <c:v>1569</c:v>
                </c:pt>
                <c:pt idx="751">
                  <c:v>1570</c:v>
                </c:pt>
                <c:pt idx="752">
                  <c:v>1570</c:v>
                </c:pt>
                <c:pt idx="753">
                  <c:v>1569</c:v>
                </c:pt>
                <c:pt idx="754">
                  <c:v>1569</c:v>
                </c:pt>
                <c:pt idx="755">
                  <c:v>1570</c:v>
                </c:pt>
                <c:pt idx="756">
                  <c:v>1568</c:v>
                </c:pt>
                <c:pt idx="757">
                  <c:v>1568</c:v>
                </c:pt>
                <c:pt idx="758">
                  <c:v>1568</c:v>
                </c:pt>
                <c:pt idx="759">
                  <c:v>1569</c:v>
                </c:pt>
                <c:pt idx="760">
                  <c:v>1570</c:v>
                </c:pt>
                <c:pt idx="761">
                  <c:v>1569</c:v>
                </c:pt>
                <c:pt idx="762">
                  <c:v>1569</c:v>
                </c:pt>
                <c:pt idx="763">
                  <c:v>1571</c:v>
                </c:pt>
                <c:pt idx="764">
                  <c:v>1568</c:v>
                </c:pt>
                <c:pt idx="765">
                  <c:v>1571</c:v>
                </c:pt>
                <c:pt idx="766">
                  <c:v>1570</c:v>
                </c:pt>
                <c:pt idx="767">
                  <c:v>1572</c:v>
                </c:pt>
                <c:pt idx="768">
                  <c:v>1568</c:v>
                </c:pt>
                <c:pt idx="769">
                  <c:v>1572</c:v>
                </c:pt>
                <c:pt idx="770">
                  <c:v>1571</c:v>
                </c:pt>
                <c:pt idx="771">
                  <c:v>1568</c:v>
                </c:pt>
                <c:pt idx="772">
                  <c:v>1567</c:v>
                </c:pt>
                <c:pt idx="773">
                  <c:v>1567</c:v>
                </c:pt>
                <c:pt idx="774">
                  <c:v>1568</c:v>
                </c:pt>
                <c:pt idx="775">
                  <c:v>1568</c:v>
                </c:pt>
                <c:pt idx="776">
                  <c:v>1569</c:v>
                </c:pt>
                <c:pt idx="777">
                  <c:v>1568</c:v>
                </c:pt>
                <c:pt idx="778">
                  <c:v>1571</c:v>
                </c:pt>
                <c:pt idx="779">
                  <c:v>1567</c:v>
                </c:pt>
                <c:pt idx="780">
                  <c:v>1568</c:v>
                </c:pt>
                <c:pt idx="781">
                  <c:v>1569</c:v>
                </c:pt>
                <c:pt idx="782">
                  <c:v>1568</c:v>
                </c:pt>
                <c:pt idx="783">
                  <c:v>1568</c:v>
                </c:pt>
                <c:pt idx="784">
                  <c:v>1571</c:v>
                </c:pt>
                <c:pt idx="785">
                  <c:v>1569</c:v>
                </c:pt>
                <c:pt idx="786">
                  <c:v>1569</c:v>
                </c:pt>
                <c:pt idx="787">
                  <c:v>1568</c:v>
                </c:pt>
                <c:pt idx="788">
                  <c:v>1569</c:v>
                </c:pt>
                <c:pt idx="789">
                  <c:v>1569</c:v>
                </c:pt>
                <c:pt idx="790">
                  <c:v>1568</c:v>
                </c:pt>
                <c:pt idx="791">
                  <c:v>1568</c:v>
                </c:pt>
                <c:pt idx="792">
                  <c:v>1566</c:v>
                </c:pt>
                <c:pt idx="793">
                  <c:v>1562</c:v>
                </c:pt>
                <c:pt idx="794">
                  <c:v>1567</c:v>
                </c:pt>
                <c:pt idx="795">
                  <c:v>1566</c:v>
                </c:pt>
                <c:pt idx="796">
                  <c:v>1563</c:v>
                </c:pt>
                <c:pt idx="797">
                  <c:v>1561</c:v>
                </c:pt>
                <c:pt idx="798">
                  <c:v>1558</c:v>
                </c:pt>
                <c:pt idx="799">
                  <c:v>1562</c:v>
                </c:pt>
                <c:pt idx="800">
                  <c:v>1562</c:v>
                </c:pt>
                <c:pt idx="801">
                  <c:v>1559</c:v>
                </c:pt>
                <c:pt idx="802">
                  <c:v>1559</c:v>
                </c:pt>
                <c:pt idx="803">
                  <c:v>1559</c:v>
                </c:pt>
                <c:pt idx="804">
                  <c:v>1560</c:v>
                </c:pt>
                <c:pt idx="805">
                  <c:v>1560</c:v>
                </c:pt>
                <c:pt idx="806">
                  <c:v>1560</c:v>
                </c:pt>
                <c:pt idx="807">
                  <c:v>1559</c:v>
                </c:pt>
                <c:pt idx="808">
                  <c:v>1560</c:v>
                </c:pt>
                <c:pt idx="809">
                  <c:v>1560</c:v>
                </c:pt>
                <c:pt idx="810">
                  <c:v>1559</c:v>
                </c:pt>
                <c:pt idx="811">
                  <c:v>1556</c:v>
                </c:pt>
                <c:pt idx="812">
                  <c:v>1550</c:v>
                </c:pt>
                <c:pt idx="813">
                  <c:v>1555</c:v>
                </c:pt>
                <c:pt idx="814">
                  <c:v>1550</c:v>
                </c:pt>
                <c:pt idx="815">
                  <c:v>1553</c:v>
                </c:pt>
                <c:pt idx="816">
                  <c:v>1553</c:v>
                </c:pt>
                <c:pt idx="817">
                  <c:v>1551</c:v>
                </c:pt>
                <c:pt idx="818">
                  <c:v>1552</c:v>
                </c:pt>
                <c:pt idx="819">
                  <c:v>1549</c:v>
                </c:pt>
                <c:pt idx="820">
                  <c:v>1545</c:v>
                </c:pt>
                <c:pt idx="821">
                  <c:v>1552</c:v>
                </c:pt>
                <c:pt idx="822">
                  <c:v>1547</c:v>
                </c:pt>
                <c:pt idx="823">
                  <c:v>1546</c:v>
                </c:pt>
                <c:pt idx="824">
                  <c:v>1545</c:v>
                </c:pt>
                <c:pt idx="825">
                  <c:v>1543</c:v>
                </c:pt>
                <c:pt idx="826">
                  <c:v>1538</c:v>
                </c:pt>
                <c:pt idx="827">
                  <c:v>1543</c:v>
                </c:pt>
                <c:pt idx="828">
                  <c:v>1540</c:v>
                </c:pt>
                <c:pt idx="829">
                  <c:v>1542</c:v>
                </c:pt>
                <c:pt idx="830">
                  <c:v>1537</c:v>
                </c:pt>
                <c:pt idx="831">
                  <c:v>1535</c:v>
                </c:pt>
                <c:pt idx="832">
                  <c:v>1534</c:v>
                </c:pt>
                <c:pt idx="833">
                  <c:v>1524</c:v>
                </c:pt>
                <c:pt idx="834">
                  <c:v>1533</c:v>
                </c:pt>
                <c:pt idx="835">
                  <c:v>1529</c:v>
                </c:pt>
                <c:pt idx="836">
                  <c:v>1524</c:v>
                </c:pt>
                <c:pt idx="837">
                  <c:v>1527</c:v>
                </c:pt>
                <c:pt idx="838">
                  <c:v>1523</c:v>
                </c:pt>
                <c:pt idx="839">
                  <c:v>1520</c:v>
                </c:pt>
                <c:pt idx="840">
                  <c:v>1524</c:v>
                </c:pt>
                <c:pt idx="841">
                  <c:v>1523</c:v>
                </c:pt>
                <c:pt idx="842">
                  <c:v>1521</c:v>
                </c:pt>
                <c:pt idx="843">
                  <c:v>1521</c:v>
                </c:pt>
                <c:pt idx="844">
                  <c:v>1520</c:v>
                </c:pt>
                <c:pt idx="845">
                  <c:v>1524</c:v>
                </c:pt>
                <c:pt idx="846">
                  <c:v>1521</c:v>
                </c:pt>
                <c:pt idx="847">
                  <c:v>1524</c:v>
                </c:pt>
                <c:pt idx="848">
                  <c:v>1519</c:v>
                </c:pt>
                <c:pt idx="849">
                  <c:v>1518</c:v>
                </c:pt>
                <c:pt idx="850">
                  <c:v>1522</c:v>
                </c:pt>
                <c:pt idx="851">
                  <c:v>1519</c:v>
                </c:pt>
                <c:pt idx="852">
                  <c:v>1518</c:v>
                </c:pt>
                <c:pt idx="853">
                  <c:v>1518</c:v>
                </c:pt>
                <c:pt idx="854">
                  <c:v>1520</c:v>
                </c:pt>
                <c:pt idx="855">
                  <c:v>1518</c:v>
                </c:pt>
                <c:pt idx="856">
                  <c:v>1520</c:v>
                </c:pt>
                <c:pt idx="857">
                  <c:v>1519</c:v>
                </c:pt>
                <c:pt idx="858">
                  <c:v>1522</c:v>
                </c:pt>
                <c:pt idx="859">
                  <c:v>1518</c:v>
                </c:pt>
                <c:pt idx="860">
                  <c:v>1519</c:v>
                </c:pt>
                <c:pt idx="861">
                  <c:v>1519</c:v>
                </c:pt>
                <c:pt idx="862">
                  <c:v>1520</c:v>
                </c:pt>
                <c:pt idx="863">
                  <c:v>1519</c:v>
                </c:pt>
                <c:pt idx="864">
                  <c:v>1519</c:v>
                </c:pt>
                <c:pt idx="865">
                  <c:v>1518</c:v>
                </c:pt>
                <c:pt idx="866">
                  <c:v>1519</c:v>
                </c:pt>
                <c:pt idx="867">
                  <c:v>1518</c:v>
                </c:pt>
                <c:pt idx="868">
                  <c:v>1518</c:v>
                </c:pt>
                <c:pt idx="869">
                  <c:v>1520</c:v>
                </c:pt>
                <c:pt idx="870">
                  <c:v>1520</c:v>
                </c:pt>
                <c:pt idx="871">
                  <c:v>1521</c:v>
                </c:pt>
                <c:pt idx="872">
                  <c:v>1520</c:v>
                </c:pt>
                <c:pt idx="873">
                  <c:v>1520</c:v>
                </c:pt>
                <c:pt idx="874">
                  <c:v>1518</c:v>
                </c:pt>
                <c:pt idx="875">
                  <c:v>1520</c:v>
                </c:pt>
                <c:pt idx="876">
                  <c:v>1521</c:v>
                </c:pt>
                <c:pt idx="877">
                  <c:v>1520</c:v>
                </c:pt>
                <c:pt idx="878">
                  <c:v>1518</c:v>
                </c:pt>
                <c:pt idx="879">
                  <c:v>1521</c:v>
                </c:pt>
                <c:pt idx="880">
                  <c:v>1518</c:v>
                </c:pt>
                <c:pt idx="881">
                  <c:v>1520</c:v>
                </c:pt>
                <c:pt idx="882">
                  <c:v>1519</c:v>
                </c:pt>
                <c:pt idx="883">
                  <c:v>1519</c:v>
                </c:pt>
                <c:pt idx="884">
                  <c:v>1520</c:v>
                </c:pt>
                <c:pt idx="885">
                  <c:v>1518</c:v>
                </c:pt>
                <c:pt idx="886">
                  <c:v>1519</c:v>
                </c:pt>
                <c:pt idx="887">
                  <c:v>1518</c:v>
                </c:pt>
                <c:pt idx="888">
                  <c:v>1519</c:v>
                </c:pt>
                <c:pt idx="889">
                  <c:v>1520</c:v>
                </c:pt>
                <c:pt idx="890">
                  <c:v>1520</c:v>
                </c:pt>
                <c:pt idx="891">
                  <c:v>1519</c:v>
                </c:pt>
                <c:pt idx="892">
                  <c:v>1520</c:v>
                </c:pt>
                <c:pt idx="893">
                  <c:v>1519</c:v>
                </c:pt>
                <c:pt idx="894">
                  <c:v>1518</c:v>
                </c:pt>
                <c:pt idx="895">
                  <c:v>1520</c:v>
                </c:pt>
                <c:pt idx="896">
                  <c:v>1520</c:v>
                </c:pt>
                <c:pt idx="897">
                  <c:v>1517</c:v>
                </c:pt>
                <c:pt idx="898">
                  <c:v>1515</c:v>
                </c:pt>
                <c:pt idx="899">
                  <c:v>1517</c:v>
                </c:pt>
                <c:pt idx="900">
                  <c:v>1516</c:v>
                </c:pt>
                <c:pt idx="901">
                  <c:v>1516</c:v>
                </c:pt>
                <c:pt idx="902">
                  <c:v>1517</c:v>
                </c:pt>
                <c:pt idx="903">
                  <c:v>1514</c:v>
                </c:pt>
                <c:pt idx="904">
                  <c:v>1511</c:v>
                </c:pt>
                <c:pt idx="905">
                  <c:v>1514</c:v>
                </c:pt>
                <c:pt idx="906">
                  <c:v>1511</c:v>
                </c:pt>
                <c:pt idx="907">
                  <c:v>1514</c:v>
                </c:pt>
                <c:pt idx="908">
                  <c:v>1513</c:v>
                </c:pt>
                <c:pt idx="909">
                  <c:v>1512</c:v>
                </c:pt>
                <c:pt idx="910">
                  <c:v>1511</c:v>
                </c:pt>
                <c:pt idx="911">
                  <c:v>1513</c:v>
                </c:pt>
                <c:pt idx="912">
                  <c:v>1513</c:v>
                </c:pt>
                <c:pt idx="913">
                  <c:v>1513</c:v>
                </c:pt>
                <c:pt idx="914">
                  <c:v>1512</c:v>
                </c:pt>
                <c:pt idx="915">
                  <c:v>1512</c:v>
                </c:pt>
                <c:pt idx="916">
                  <c:v>1512</c:v>
                </c:pt>
                <c:pt idx="917">
                  <c:v>1511</c:v>
                </c:pt>
                <c:pt idx="918">
                  <c:v>1513</c:v>
                </c:pt>
                <c:pt idx="919">
                  <c:v>1513</c:v>
                </c:pt>
                <c:pt idx="920">
                  <c:v>1512</c:v>
                </c:pt>
                <c:pt idx="921">
                  <c:v>1514</c:v>
                </c:pt>
                <c:pt idx="922">
                  <c:v>1509</c:v>
                </c:pt>
                <c:pt idx="923">
                  <c:v>1502</c:v>
                </c:pt>
                <c:pt idx="924">
                  <c:v>1508</c:v>
                </c:pt>
                <c:pt idx="925">
                  <c:v>1505</c:v>
                </c:pt>
                <c:pt idx="926">
                  <c:v>1503</c:v>
                </c:pt>
                <c:pt idx="927">
                  <c:v>1501</c:v>
                </c:pt>
                <c:pt idx="928">
                  <c:v>1498</c:v>
                </c:pt>
                <c:pt idx="929">
                  <c:v>1501</c:v>
                </c:pt>
                <c:pt idx="930">
                  <c:v>1500</c:v>
                </c:pt>
                <c:pt idx="931">
                  <c:v>1502</c:v>
                </c:pt>
                <c:pt idx="932">
                  <c:v>1499</c:v>
                </c:pt>
                <c:pt idx="933">
                  <c:v>1500</c:v>
                </c:pt>
                <c:pt idx="934">
                  <c:v>1501</c:v>
                </c:pt>
                <c:pt idx="935">
                  <c:v>1499</c:v>
                </c:pt>
                <c:pt idx="936">
                  <c:v>1497</c:v>
                </c:pt>
                <c:pt idx="937">
                  <c:v>1497</c:v>
                </c:pt>
                <c:pt idx="938">
                  <c:v>1497</c:v>
                </c:pt>
                <c:pt idx="939">
                  <c:v>1494</c:v>
                </c:pt>
                <c:pt idx="940">
                  <c:v>1497</c:v>
                </c:pt>
                <c:pt idx="941">
                  <c:v>1498</c:v>
                </c:pt>
                <c:pt idx="942">
                  <c:v>1498</c:v>
                </c:pt>
                <c:pt idx="943">
                  <c:v>1494</c:v>
                </c:pt>
                <c:pt idx="944">
                  <c:v>1494</c:v>
                </c:pt>
                <c:pt idx="945">
                  <c:v>1497</c:v>
                </c:pt>
                <c:pt idx="946">
                  <c:v>1495</c:v>
                </c:pt>
                <c:pt idx="947">
                  <c:v>1493</c:v>
                </c:pt>
                <c:pt idx="948">
                  <c:v>1491</c:v>
                </c:pt>
                <c:pt idx="949">
                  <c:v>1493</c:v>
                </c:pt>
                <c:pt idx="950">
                  <c:v>1490</c:v>
                </c:pt>
                <c:pt idx="951">
                  <c:v>1483</c:v>
                </c:pt>
                <c:pt idx="952">
                  <c:v>1489</c:v>
                </c:pt>
                <c:pt idx="953">
                  <c:v>1484</c:v>
                </c:pt>
                <c:pt idx="954">
                  <c:v>1482</c:v>
                </c:pt>
                <c:pt idx="955">
                  <c:v>1483</c:v>
                </c:pt>
                <c:pt idx="956">
                  <c:v>1483</c:v>
                </c:pt>
                <c:pt idx="957">
                  <c:v>1485</c:v>
                </c:pt>
                <c:pt idx="958">
                  <c:v>1481</c:v>
                </c:pt>
                <c:pt idx="959">
                  <c:v>1480</c:v>
                </c:pt>
                <c:pt idx="960">
                  <c:v>1481</c:v>
                </c:pt>
                <c:pt idx="961">
                  <c:v>1481</c:v>
                </c:pt>
                <c:pt idx="962">
                  <c:v>1479</c:v>
                </c:pt>
                <c:pt idx="963">
                  <c:v>1478</c:v>
                </c:pt>
                <c:pt idx="964">
                  <c:v>1478</c:v>
                </c:pt>
                <c:pt idx="965">
                  <c:v>1480</c:v>
                </c:pt>
                <c:pt idx="966">
                  <c:v>1478</c:v>
                </c:pt>
                <c:pt idx="967">
                  <c:v>1481</c:v>
                </c:pt>
                <c:pt idx="968">
                  <c:v>1477</c:v>
                </c:pt>
                <c:pt idx="969">
                  <c:v>1474</c:v>
                </c:pt>
                <c:pt idx="970">
                  <c:v>1475</c:v>
                </c:pt>
                <c:pt idx="971">
                  <c:v>1476</c:v>
                </c:pt>
                <c:pt idx="972">
                  <c:v>1475</c:v>
                </c:pt>
                <c:pt idx="973">
                  <c:v>1477</c:v>
                </c:pt>
                <c:pt idx="974">
                  <c:v>1475</c:v>
                </c:pt>
                <c:pt idx="975">
                  <c:v>1474</c:v>
                </c:pt>
                <c:pt idx="976">
                  <c:v>1476</c:v>
                </c:pt>
                <c:pt idx="977">
                  <c:v>1474</c:v>
                </c:pt>
                <c:pt idx="978">
                  <c:v>1477</c:v>
                </c:pt>
                <c:pt idx="979">
                  <c:v>1476</c:v>
                </c:pt>
                <c:pt idx="980">
                  <c:v>1477</c:v>
                </c:pt>
                <c:pt idx="981">
                  <c:v>1475</c:v>
                </c:pt>
                <c:pt idx="982">
                  <c:v>1478</c:v>
                </c:pt>
                <c:pt idx="983">
                  <c:v>1477</c:v>
                </c:pt>
                <c:pt idx="984">
                  <c:v>1477</c:v>
                </c:pt>
                <c:pt idx="985">
                  <c:v>1478</c:v>
                </c:pt>
                <c:pt idx="986">
                  <c:v>1475</c:v>
                </c:pt>
                <c:pt idx="987">
                  <c:v>1474</c:v>
                </c:pt>
                <c:pt idx="988">
                  <c:v>1478</c:v>
                </c:pt>
                <c:pt idx="989">
                  <c:v>1475</c:v>
                </c:pt>
                <c:pt idx="990">
                  <c:v>1474</c:v>
                </c:pt>
                <c:pt idx="991">
                  <c:v>1477</c:v>
                </c:pt>
                <c:pt idx="992">
                  <c:v>1475</c:v>
                </c:pt>
                <c:pt idx="993">
                  <c:v>1478</c:v>
                </c:pt>
                <c:pt idx="994">
                  <c:v>1475</c:v>
                </c:pt>
                <c:pt idx="995">
                  <c:v>1476</c:v>
                </c:pt>
                <c:pt idx="996">
                  <c:v>1475</c:v>
                </c:pt>
                <c:pt idx="997">
                  <c:v>1474</c:v>
                </c:pt>
                <c:pt idx="998">
                  <c:v>1478</c:v>
                </c:pt>
                <c:pt idx="999">
                  <c:v>1476</c:v>
                </c:pt>
                <c:pt idx="1000">
                  <c:v>1474</c:v>
                </c:pt>
                <c:pt idx="1001">
                  <c:v>1474</c:v>
                </c:pt>
                <c:pt idx="1002">
                  <c:v>1475</c:v>
                </c:pt>
                <c:pt idx="1003">
                  <c:v>1473</c:v>
                </c:pt>
                <c:pt idx="1004">
                  <c:v>1470</c:v>
                </c:pt>
                <c:pt idx="1005">
                  <c:v>1472</c:v>
                </c:pt>
                <c:pt idx="1006">
                  <c:v>1471</c:v>
                </c:pt>
                <c:pt idx="1007">
                  <c:v>1471</c:v>
                </c:pt>
                <c:pt idx="1008">
                  <c:v>1473</c:v>
                </c:pt>
                <c:pt idx="1009">
                  <c:v>1472</c:v>
                </c:pt>
                <c:pt idx="1010">
                  <c:v>1470</c:v>
                </c:pt>
                <c:pt idx="1011">
                  <c:v>1473</c:v>
                </c:pt>
                <c:pt idx="1012">
                  <c:v>1469</c:v>
                </c:pt>
                <c:pt idx="1013">
                  <c:v>1467</c:v>
                </c:pt>
                <c:pt idx="1014">
                  <c:v>1469</c:v>
                </c:pt>
                <c:pt idx="1015">
                  <c:v>1471</c:v>
                </c:pt>
                <c:pt idx="1016">
                  <c:v>1470</c:v>
                </c:pt>
                <c:pt idx="1017">
                  <c:v>1470</c:v>
                </c:pt>
                <c:pt idx="1018">
                  <c:v>1467</c:v>
                </c:pt>
                <c:pt idx="1019">
                  <c:v>1465</c:v>
                </c:pt>
                <c:pt idx="1020">
                  <c:v>1461</c:v>
                </c:pt>
                <c:pt idx="1021">
                  <c:v>1466</c:v>
                </c:pt>
                <c:pt idx="1022">
                  <c:v>1469</c:v>
                </c:pt>
                <c:pt idx="1023">
                  <c:v>1465</c:v>
                </c:pt>
                <c:pt idx="1024">
                  <c:v>1463</c:v>
                </c:pt>
                <c:pt idx="1025">
                  <c:v>1463</c:v>
                </c:pt>
                <c:pt idx="1026">
                  <c:v>1466</c:v>
                </c:pt>
                <c:pt idx="1027">
                  <c:v>1464</c:v>
                </c:pt>
                <c:pt idx="1028">
                  <c:v>1464</c:v>
                </c:pt>
                <c:pt idx="1029">
                  <c:v>1463</c:v>
                </c:pt>
                <c:pt idx="1030">
                  <c:v>1462</c:v>
                </c:pt>
                <c:pt idx="1031">
                  <c:v>1462</c:v>
                </c:pt>
                <c:pt idx="1032">
                  <c:v>1463</c:v>
                </c:pt>
                <c:pt idx="1033">
                  <c:v>1462</c:v>
                </c:pt>
                <c:pt idx="1034">
                  <c:v>1464</c:v>
                </c:pt>
                <c:pt idx="1035">
                  <c:v>1465</c:v>
                </c:pt>
                <c:pt idx="1036">
                  <c:v>1462</c:v>
                </c:pt>
                <c:pt idx="1037">
                  <c:v>1462</c:v>
                </c:pt>
                <c:pt idx="1038">
                  <c:v>1464</c:v>
                </c:pt>
                <c:pt idx="1039">
                  <c:v>1463</c:v>
                </c:pt>
                <c:pt idx="1040">
                  <c:v>1463</c:v>
                </c:pt>
                <c:pt idx="1041">
                  <c:v>1464</c:v>
                </c:pt>
                <c:pt idx="1042">
                  <c:v>1464</c:v>
                </c:pt>
                <c:pt idx="1043">
                  <c:v>1461</c:v>
                </c:pt>
                <c:pt idx="1044">
                  <c:v>1463</c:v>
                </c:pt>
                <c:pt idx="1045">
                  <c:v>1463</c:v>
                </c:pt>
                <c:pt idx="1046">
                  <c:v>1460</c:v>
                </c:pt>
                <c:pt idx="1047">
                  <c:v>1457</c:v>
                </c:pt>
                <c:pt idx="1048">
                  <c:v>1460</c:v>
                </c:pt>
                <c:pt idx="1049">
                  <c:v>1459</c:v>
                </c:pt>
                <c:pt idx="1050">
                  <c:v>1462</c:v>
                </c:pt>
                <c:pt idx="1051">
                  <c:v>1458</c:v>
                </c:pt>
                <c:pt idx="1052">
                  <c:v>1460</c:v>
                </c:pt>
                <c:pt idx="1053">
                  <c:v>1461</c:v>
                </c:pt>
                <c:pt idx="1054">
                  <c:v>1460</c:v>
                </c:pt>
                <c:pt idx="1055">
                  <c:v>1459</c:v>
                </c:pt>
                <c:pt idx="1056">
                  <c:v>1456</c:v>
                </c:pt>
                <c:pt idx="1057">
                  <c:v>1456</c:v>
                </c:pt>
                <c:pt idx="1058">
                  <c:v>1460</c:v>
                </c:pt>
                <c:pt idx="1059">
                  <c:v>1458</c:v>
                </c:pt>
                <c:pt idx="1060">
                  <c:v>1456</c:v>
                </c:pt>
                <c:pt idx="1061">
                  <c:v>1456</c:v>
                </c:pt>
                <c:pt idx="1062">
                  <c:v>1459</c:v>
                </c:pt>
                <c:pt idx="1063">
                  <c:v>1462</c:v>
                </c:pt>
                <c:pt idx="1064">
                  <c:v>1458</c:v>
                </c:pt>
                <c:pt idx="1065">
                  <c:v>1458</c:v>
                </c:pt>
                <c:pt idx="1066">
                  <c:v>1458</c:v>
                </c:pt>
                <c:pt idx="1067">
                  <c:v>1460</c:v>
                </c:pt>
                <c:pt idx="1068">
                  <c:v>1459</c:v>
                </c:pt>
                <c:pt idx="1069">
                  <c:v>1455</c:v>
                </c:pt>
                <c:pt idx="1070">
                  <c:v>1453</c:v>
                </c:pt>
                <c:pt idx="1071">
                  <c:v>1457</c:v>
                </c:pt>
                <c:pt idx="1072">
                  <c:v>1454</c:v>
                </c:pt>
                <c:pt idx="1073">
                  <c:v>1455</c:v>
                </c:pt>
                <c:pt idx="1074">
                  <c:v>1450</c:v>
                </c:pt>
                <c:pt idx="1075">
                  <c:v>1442</c:v>
                </c:pt>
                <c:pt idx="1076">
                  <c:v>1453</c:v>
                </c:pt>
                <c:pt idx="1077">
                  <c:v>1443</c:v>
                </c:pt>
                <c:pt idx="1078">
                  <c:v>1438</c:v>
                </c:pt>
                <c:pt idx="1079">
                  <c:v>1441</c:v>
                </c:pt>
                <c:pt idx="1080">
                  <c:v>1440</c:v>
                </c:pt>
                <c:pt idx="1081">
                  <c:v>1439</c:v>
                </c:pt>
                <c:pt idx="1082">
                  <c:v>1439</c:v>
                </c:pt>
                <c:pt idx="1083">
                  <c:v>1440</c:v>
                </c:pt>
                <c:pt idx="1084">
                  <c:v>1439</c:v>
                </c:pt>
                <c:pt idx="1085">
                  <c:v>1436</c:v>
                </c:pt>
                <c:pt idx="1086">
                  <c:v>1429</c:v>
                </c:pt>
                <c:pt idx="1087">
                  <c:v>1435</c:v>
                </c:pt>
                <c:pt idx="1088">
                  <c:v>1432</c:v>
                </c:pt>
                <c:pt idx="1089">
                  <c:v>1431</c:v>
                </c:pt>
                <c:pt idx="1090">
                  <c:v>1433</c:v>
                </c:pt>
                <c:pt idx="1091">
                  <c:v>1429</c:v>
                </c:pt>
                <c:pt idx="1092">
                  <c:v>1430</c:v>
                </c:pt>
                <c:pt idx="1093">
                  <c:v>1430</c:v>
                </c:pt>
                <c:pt idx="1094">
                  <c:v>1432</c:v>
                </c:pt>
                <c:pt idx="1095">
                  <c:v>1431</c:v>
                </c:pt>
                <c:pt idx="1096">
                  <c:v>1431</c:v>
                </c:pt>
                <c:pt idx="1097">
                  <c:v>1429</c:v>
                </c:pt>
                <c:pt idx="1098">
                  <c:v>1432</c:v>
                </c:pt>
                <c:pt idx="1099">
                  <c:v>1432</c:v>
                </c:pt>
                <c:pt idx="1100">
                  <c:v>1433</c:v>
                </c:pt>
                <c:pt idx="1101">
                  <c:v>1431</c:v>
                </c:pt>
                <c:pt idx="1102">
                  <c:v>1433</c:v>
                </c:pt>
                <c:pt idx="1103">
                  <c:v>1429</c:v>
                </c:pt>
                <c:pt idx="1104">
                  <c:v>1429</c:v>
                </c:pt>
                <c:pt idx="1105">
                  <c:v>1430</c:v>
                </c:pt>
                <c:pt idx="1106">
                  <c:v>1429</c:v>
                </c:pt>
                <c:pt idx="1107">
                  <c:v>1431</c:v>
                </c:pt>
                <c:pt idx="1108">
                  <c:v>1432</c:v>
                </c:pt>
                <c:pt idx="1109">
                  <c:v>1430</c:v>
                </c:pt>
                <c:pt idx="1110">
                  <c:v>1428</c:v>
                </c:pt>
                <c:pt idx="1111">
                  <c:v>1426</c:v>
                </c:pt>
                <c:pt idx="1112">
                  <c:v>1428</c:v>
                </c:pt>
                <c:pt idx="1113">
                  <c:v>1428</c:v>
                </c:pt>
                <c:pt idx="1114">
                  <c:v>1427</c:v>
                </c:pt>
                <c:pt idx="1115">
                  <c:v>1428</c:v>
                </c:pt>
                <c:pt idx="1116">
                  <c:v>1427</c:v>
                </c:pt>
                <c:pt idx="1117">
                  <c:v>1428</c:v>
                </c:pt>
                <c:pt idx="1118">
                  <c:v>1425</c:v>
                </c:pt>
                <c:pt idx="1119">
                  <c:v>1424</c:v>
                </c:pt>
                <c:pt idx="1120">
                  <c:v>1428</c:v>
                </c:pt>
                <c:pt idx="1121">
                  <c:v>1425</c:v>
                </c:pt>
                <c:pt idx="1122">
                  <c:v>1426</c:v>
                </c:pt>
                <c:pt idx="1123">
                  <c:v>1426</c:v>
                </c:pt>
                <c:pt idx="1124">
                  <c:v>1427</c:v>
                </c:pt>
                <c:pt idx="1125">
                  <c:v>1424</c:v>
                </c:pt>
                <c:pt idx="1126">
                  <c:v>1424</c:v>
                </c:pt>
                <c:pt idx="1127">
                  <c:v>1428</c:v>
                </c:pt>
                <c:pt idx="1128">
                  <c:v>1426</c:v>
                </c:pt>
                <c:pt idx="1129">
                  <c:v>1426</c:v>
                </c:pt>
                <c:pt idx="1130">
                  <c:v>1423</c:v>
                </c:pt>
                <c:pt idx="1131">
                  <c:v>1421</c:v>
                </c:pt>
                <c:pt idx="1132">
                  <c:v>1423</c:v>
                </c:pt>
                <c:pt idx="1133">
                  <c:v>1422</c:v>
                </c:pt>
                <c:pt idx="1134">
                  <c:v>1424</c:v>
                </c:pt>
                <c:pt idx="1135">
                  <c:v>1420</c:v>
                </c:pt>
                <c:pt idx="1136">
                  <c:v>1416</c:v>
                </c:pt>
                <c:pt idx="1137">
                  <c:v>1418</c:v>
                </c:pt>
                <c:pt idx="1138">
                  <c:v>1418</c:v>
                </c:pt>
                <c:pt idx="1139">
                  <c:v>1416</c:v>
                </c:pt>
                <c:pt idx="1140">
                  <c:v>1416</c:v>
                </c:pt>
                <c:pt idx="1141">
                  <c:v>1414</c:v>
                </c:pt>
                <c:pt idx="1142">
                  <c:v>1406</c:v>
                </c:pt>
                <c:pt idx="1143">
                  <c:v>1415</c:v>
                </c:pt>
                <c:pt idx="1144">
                  <c:v>1409</c:v>
                </c:pt>
                <c:pt idx="1145">
                  <c:v>1407</c:v>
                </c:pt>
                <c:pt idx="1146">
                  <c:v>1405</c:v>
                </c:pt>
                <c:pt idx="1147">
                  <c:v>1405</c:v>
                </c:pt>
                <c:pt idx="1148">
                  <c:v>1409</c:v>
                </c:pt>
                <c:pt idx="1149">
                  <c:v>1404</c:v>
                </c:pt>
                <c:pt idx="1150">
                  <c:v>1402</c:v>
                </c:pt>
                <c:pt idx="1151">
                  <c:v>1404</c:v>
                </c:pt>
                <c:pt idx="1152">
                  <c:v>1405</c:v>
                </c:pt>
                <c:pt idx="1153">
                  <c:v>1402</c:v>
                </c:pt>
                <c:pt idx="1154">
                  <c:v>1402</c:v>
                </c:pt>
                <c:pt idx="1155">
                  <c:v>1402</c:v>
                </c:pt>
                <c:pt idx="1156">
                  <c:v>1403</c:v>
                </c:pt>
                <c:pt idx="1157">
                  <c:v>1404</c:v>
                </c:pt>
                <c:pt idx="1158">
                  <c:v>1403</c:v>
                </c:pt>
                <c:pt idx="1159">
                  <c:v>1404</c:v>
                </c:pt>
                <c:pt idx="1160">
                  <c:v>1406</c:v>
                </c:pt>
                <c:pt idx="1161">
                  <c:v>1404</c:v>
                </c:pt>
                <c:pt idx="1162">
                  <c:v>1399</c:v>
                </c:pt>
                <c:pt idx="1163">
                  <c:v>1390</c:v>
                </c:pt>
                <c:pt idx="1164">
                  <c:v>1399</c:v>
                </c:pt>
                <c:pt idx="1165">
                  <c:v>1394</c:v>
                </c:pt>
                <c:pt idx="1166">
                  <c:v>1394</c:v>
                </c:pt>
                <c:pt idx="1167">
                  <c:v>1393</c:v>
                </c:pt>
                <c:pt idx="1168">
                  <c:v>1390</c:v>
                </c:pt>
                <c:pt idx="1169">
                  <c:v>1393</c:v>
                </c:pt>
                <c:pt idx="1170">
                  <c:v>1391</c:v>
                </c:pt>
                <c:pt idx="1171">
                  <c:v>1390</c:v>
                </c:pt>
                <c:pt idx="1172">
                  <c:v>1393</c:v>
                </c:pt>
                <c:pt idx="1173">
                  <c:v>1391</c:v>
                </c:pt>
                <c:pt idx="1174">
                  <c:v>1392</c:v>
                </c:pt>
                <c:pt idx="1175">
                  <c:v>1392</c:v>
                </c:pt>
                <c:pt idx="1176">
                  <c:v>1393</c:v>
                </c:pt>
                <c:pt idx="1177">
                  <c:v>1393</c:v>
                </c:pt>
                <c:pt idx="1178">
                  <c:v>1390</c:v>
                </c:pt>
                <c:pt idx="1179">
                  <c:v>1394</c:v>
                </c:pt>
                <c:pt idx="1180">
                  <c:v>1387</c:v>
                </c:pt>
                <c:pt idx="1181">
                  <c:v>1377</c:v>
                </c:pt>
                <c:pt idx="1182">
                  <c:v>1383</c:v>
                </c:pt>
                <c:pt idx="1183">
                  <c:v>1380</c:v>
                </c:pt>
                <c:pt idx="1184">
                  <c:v>1381</c:v>
                </c:pt>
                <c:pt idx="1185">
                  <c:v>1380</c:v>
                </c:pt>
                <c:pt idx="1186">
                  <c:v>1378</c:v>
                </c:pt>
                <c:pt idx="1187">
                  <c:v>1380</c:v>
                </c:pt>
                <c:pt idx="1188">
                  <c:v>1376</c:v>
                </c:pt>
                <c:pt idx="1189">
                  <c:v>1375</c:v>
                </c:pt>
                <c:pt idx="1190">
                  <c:v>1378</c:v>
                </c:pt>
                <c:pt idx="1191">
                  <c:v>1377</c:v>
                </c:pt>
                <c:pt idx="1192">
                  <c:v>1374</c:v>
                </c:pt>
                <c:pt idx="1193">
                  <c:v>1372</c:v>
                </c:pt>
                <c:pt idx="1194">
                  <c:v>1375</c:v>
                </c:pt>
                <c:pt idx="1195">
                  <c:v>1375</c:v>
                </c:pt>
                <c:pt idx="1196">
                  <c:v>1372</c:v>
                </c:pt>
                <c:pt idx="1197">
                  <c:v>1372</c:v>
                </c:pt>
                <c:pt idx="1198">
                  <c:v>1374</c:v>
                </c:pt>
                <c:pt idx="1199">
                  <c:v>1375</c:v>
                </c:pt>
                <c:pt idx="1200">
                  <c:v>1374</c:v>
                </c:pt>
                <c:pt idx="1201">
                  <c:v>1374</c:v>
                </c:pt>
                <c:pt idx="1202">
                  <c:v>1374</c:v>
                </c:pt>
                <c:pt idx="1203">
                  <c:v>1373</c:v>
                </c:pt>
                <c:pt idx="1204">
                  <c:v>1373</c:v>
                </c:pt>
                <c:pt idx="1205">
                  <c:v>1372</c:v>
                </c:pt>
                <c:pt idx="1206">
                  <c:v>1370</c:v>
                </c:pt>
                <c:pt idx="1207">
                  <c:v>1364</c:v>
                </c:pt>
                <c:pt idx="1208">
                  <c:v>1372</c:v>
                </c:pt>
                <c:pt idx="1209">
                  <c:v>1369</c:v>
                </c:pt>
                <c:pt idx="1210">
                  <c:v>1364</c:v>
                </c:pt>
                <c:pt idx="1211">
                  <c:v>1368</c:v>
                </c:pt>
                <c:pt idx="1212">
                  <c:v>1365</c:v>
                </c:pt>
                <c:pt idx="1213">
                  <c:v>1364</c:v>
                </c:pt>
                <c:pt idx="1214">
                  <c:v>1368</c:v>
                </c:pt>
                <c:pt idx="1215">
                  <c:v>1366</c:v>
                </c:pt>
                <c:pt idx="1216">
                  <c:v>1368</c:v>
                </c:pt>
                <c:pt idx="1217">
                  <c:v>1367</c:v>
                </c:pt>
                <c:pt idx="1218">
                  <c:v>1364</c:v>
                </c:pt>
                <c:pt idx="1219">
                  <c:v>1365</c:v>
                </c:pt>
                <c:pt idx="1220">
                  <c:v>1365</c:v>
                </c:pt>
                <c:pt idx="1221">
                  <c:v>1362</c:v>
                </c:pt>
                <c:pt idx="1222">
                  <c:v>1355</c:v>
                </c:pt>
                <c:pt idx="1223">
                  <c:v>1360</c:v>
                </c:pt>
                <c:pt idx="1224">
                  <c:v>1358</c:v>
                </c:pt>
                <c:pt idx="1225">
                  <c:v>1355</c:v>
                </c:pt>
                <c:pt idx="1226">
                  <c:v>1358</c:v>
                </c:pt>
                <c:pt idx="1227">
                  <c:v>1357</c:v>
                </c:pt>
                <c:pt idx="1228">
                  <c:v>1356</c:v>
                </c:pt>
                <c:pt idx="1229">
                  <c:v>1355</c:v>
                </c:pt>
                <c:pt idx="1230">
                  <c:v>1354</c:v>
                </c:pt>
                <c:pt idx="1231">
                  <c:v>1353</c:v>
                </c:pt>
                <c:pt idx="1232">
                  <c:v>1354</c:v>
                </c:pt>
                <c:pt idx="1233">
                  <c:v>1355</c:v>
                </c:pt>
                <c:pt idx="1234">
                  <c:v>1355</c:v>
                </c:pt>
                <c:pt idx="1235">
                  <c:v>1358</c:v>
                </c:pt>
                <c:pt idx="1236">
                  <c:v>1355</c:v>
                </c:pt>
                <c:pt idx="1237">
                  <c:v>1357</c:v>
                </c:pt>
                <c:pt idx="1238">
                  <c:v>1355</c:v>
                </c:pt>
                <c:pt idx="1239">
                  <c:v>1355</c:v>
                </c:pt>
                <c:pt idx="1240">
                  <c:v>1354</c:v>
                </c:pt>
                <c:pt idx="1241">
                  <c:v>1354</c:v>
                </c:pt>
                <c:pt idx="1242">
                  <c:v>1353</c:v>
                </c:pt>
                <c:pt idx="1243">
                  <c:v>1358</c:v>
                </c:pt>
                <c:pt idx="1244">
                  <c:v>1354</c:v>
                </c:pt>
                <c:pt idx="1245">
                  <c:v>1356</c:v>
                </c:pt>
                <c:pt idx="1246">
                  <c:v>1353</c:v>
                </c:pt>
                <c:pt idx="1247">
                  <c:v>1354</c:v>
                </c:pt>
                <c:pt idx="1248">
                  <c:v>1354</c:v>
                </c:pt>
                <c:pt idx="1249">
                  <c:v>1355</c:v>
                </c:pt>
                <c:pt idx="1250">
                  <c:v>1355</c:v>
                </c:pt>
                <c:pt idx="1251">
                  <c:v>1356</c:v>
                </c:pt>
                <c:pt idx="1252">
                  <c:v>1354</c:v>
                </c:pt>
                <c:pt idx="1253">
                  <c:v>1354</c:v>
                </c:pt>
                <c:pt idx="1254">
                  <c:v>1357</c:v>
                </c:pt>
                <c:pt idx="1255">
                  <c:v>1357</c:v>
                </c:pt>
                <c:pt idx="1256">
                  <c:v>1359</c:v>
                </c:pt>
                <c:pt idx="1257">
                  <c:v>1356</c:v>
                </c:pt>
                <c:pt idx="1258">
                  <c:v>1355</c:v>
                </c:pt>
                <c:pt idx="1259">
                  <c:v>1355</c:v>
                </c:pt>
                <c:pt idx="1260">
                  <c:v>1354</c:v>
                </c:pt>
                <c:pt idx="1261">
                  <c:v>1353</c:v>
                </c:pt>
                <c:pt idx="1262">
                  <c:v>1354</c:v>
                </c:pt>
                <c:pt idx="1263">
                  <c:v>1354</c:v>
                </c:pt>
                <c:pt idx="1264">
                  <c:v>1357</c:v>
                </c:pt>
                <c:pt idx="1265">
                  <c:v>1355</c:v>
                </c:pt>
                <c:pt idx="1266">
                  <c:v>1353</c:v>
                </c:pt>
                <c:pt idx="1267">
                  <c:v>1355</c:v>
                </c:pt>
                <c:pt idx="1268">
                  <c:v>1354</c:v>
                </c:pt>
                <c:pt idx="1269">
                  <c:v>1355</c:v>
                </c:pt>
                <c:pt idx="1270">
                  <c:v>1353</c:v>
                </c:pt>
                <c:pt idx="1271">
                  <c:v>1357</c:v>
                </c:pt>
                <c:pt idx="1272">
                  <c:v>1356</c:v>
                </c:pt>
                <c:pt idx="1273">
                  <c:v>1357</c:v>
                </c:pt>
                <c:pt idx="1274">
                  <c:v>1357</c:v>
                </c:pt>
                <c:pt idx="1275">
                  <c:v>1352</c:v>
                </c:pt>
                <c:pt idx="1276">
                  <c:v>1350</c:v>
                </c:pt>
                <c:pt idx="1277">
                  <c:v>1354</c:v>
                </c:pt>
                <c:pt idx="1278">
                  <c:v>1355</c:v>
                </c:pt>
                <c:pt idx="1279">
                  <c:v>1352</c:v>
                </c:pt>
                <c:pt idx="1280">
                  <c:v>1350</c:v>
                </c:pt>
                <c:pt idx="1281">
                  <c:v>1351</c:v>
                </c:pt>
                <c:pt idx="1282">
                  <c:v>1348</c:v>
                </c:pt>
                <c:pt idx="1283">
                  <c:v>1343</c:v>
                </c:pt>
                <c:pt idx="1284">
                  <c:v>1350</c:v>
                </c:pt>
                <c:pt idx="1285">
                  <c:v>1352</c:v>
                </c:pt>
                <c:pt idx="1286">
                  <c:v>1345</c:v>
                </c:pt>
                <c:pt idx="1287">
                  <c:v>1344</c:v>
                </c:pt>
                <c:pt idx="1288">
                  <c:v>1345</c:v>
                </c:pt>
                <c:pt idx="1289">
                  <c:v>1347</c:v>
                </c:pt>
                <c:pt idx="1290">
                  <c:v>1345</c:v>
                </c:pt>
                <c:pt idx="1291">
                  <c:v>1342</c:v>
                </c:pt>
                <c:pt idx="1292">
                  <c:v>1340</c:v>
                </c:pt>
                <c:pt idx="1293">
                  <c:v>1345</c:v>
                </c:pt>
                <c:pt idx="1294">
                  <c:v>1341</c:v>
                </c:pt>
                <c:pt idx="1295">
                  <c:v>1341</c:v>
                </c:pt>
                <c:pt idx="1296">
                  <c:v>1343</c:v>
                </c:pt>
                <c:pt idx="1297">
                  <c:v>1342</c:v>
                </c:pt>
                <c:pt idx="1298">
                  <c:v>1342</c:v>
                </c:pt>
                <c:pt idx="1299">
                  <c:v>1343</c:v>
                </c:pt>
                <c:pt idx="1300">
                  <c:v>1342</c:v>
                </c:pt>
                <c:pt idx="1301">
                  <c:v>1342</c:v>
                </c:pt>
                <c:pt idx="1302">
                  <c:v>1341</c:v>
                </c:pt>
                <c:pt idx="1303">
                  <c:v>1341</c:v>
                </c:pt>
                <c:pt idx="1304">
                  <c:v>1344</c:v>
                </c:pt>
                <c:pt idx="1305">
                  <c:v>1344</c:v>
                </c:pt>
                <c:pt idx="1306">
                  <c:v>1343</c:v>
                </c:pt>
                <c:pt idx="1307">
                  <c:v>1342</c:v>
                </c:pt>
                <c:pt idx="1308">
                  <c:v>1343</c:v>
                </c:pt>
                <c:pt idx="1309">
                  <c:v>1342</c:v>
                </c:pt>
                <c:pt idx="1310">
                  <c:v>1342</c:v>
                </c:pt>
                <c:pt idx="1311">
                  <c:v>1340</c:v>
                </c:pt>
                <c:pt idx="1312">
                  <c:v>1342</c:v>
                </c:pt>
                <c:pt idx="1313">
                  <c:v>1338</c:v>
                </c:pt>
                <c:pt idx="1314">
                  <c:v>1332</c:v>
                </c:pt>
                <c:pt idx="1315">
                  <c:v>1339</c:v>
                </c:pt>
                <c:pt idx="1316">
                  <c:v>1339</c:v>
                </c:pt>
                <c:pt idx="1317">
                  <c:v>1334</c:v>
                </c:pt>
                <c:pt idx="1318">
                  <c:v>1333</c:v>
                </c:pt>
                <c:pt idx="1319">
                  <c:v>1332</c:v>
                </c:pt>
                <c:pt idx="1320">
                  <c:v>1332</c:v>
                </c:pt>
                <c:pt idx="1321">
                  <c:v>1334</c:v>
                </c:pt>
                <c:pt idx="1322">
                  <c:v>1333</c:v>
                </c:pt>
                <c:pt idx="1323">
                  <c:v>1334</c:v>
                </c:pt>
                <c:pt idx="1324">
                  <c:v>1335</c:v>
                </c:pt>
                <c:pt idx="1325">
                  <c:v>1331</c:v>
                </c:pt>
                <c:pt idx="1326">
                  <c:v>1328</c:v>
                </c:pt>
                <c:pt idx="1327">
                  <c:v>1333</c:v>
                </c:pt>
                <c:pt idx="1328">
                  <c:v>1329</c:v>
                </c:pt>
                <c:pt idx="1329">
                  <c:v>1330</c:v>
                </c:pt>
                <c:pt idx="1330">
                  <c:v>1331</c:v>
                </c:pt>
                <c:pt idx="1331">
                  <c:v>1328</c:v>
                </c:pt>
                <c:pt idx="1332">
                  <c:v>1330</c:v>
                </c:pt>
                <c:pt idx="1333">
                  <c:v>1331</c:v>
                </c:pt>
                <c:pt idx="1334">
                  <c:v>1328</c:v>
                </c:pt>
                <c:pt idx="1335">
                  <c:v>1329</c:v>
                </c:pt>
                <c:pt idx="1336">
                  <c:v>1329</c:v>
                </c:pt>
                <c:pt idx="1337">
                  <c:v>1330</c:v>
                </c:pt>
                <c:pt idx="1338">
                  <c:v>1331</c:v>
                </c:pt>
                <c:pt idx="1339">
                  <c:v>1329</c:v>
                </c:pt>
                <c:pt idx="1340">
                  <c:v>1328</c:v>
                </c:pt>
                <c:pt idx="1341">
                  <c:v>1333</c:v>
                </c:pt>
                <c:pt idx="1342">
                  <c:v>1332</c:v>
                </c:pt>
                <c:pt idx="1343">
                  <c:v>1328</c:v>
                </c:pt>
                <c:pt idx="1344">
                  <c:v>1330</c:v>
                </c:pt>
                <c:pt idx="1345">
                  <c:v>1327</c:v>
                </c:pt>
                <c:pt idx="1346">
                  <c:v>1326</c:v>
                </c:pt>
                <c:pt idx="1347">
                  <c:v>1329</c:v>
                </c:pt>
                <c:pt idx="1348">
                  <c:v>1327</c:v>
                </c:pt>
                <c:pt idx="1349">
                  <c:v>1329</c:v>
                </c:pt>
                <c:pt idx="1350">
                  <c:v>1328</c:v>
                </c:pt>
                <c:pt idx="1351">
                  <c:v>1330</c:v>
                </c:pt>
                <c:pt idx="1352">
                  <c:v>1326</c:v>
                </c:pt>
                <c:pt idx="1353">
                  <c:v>1328</c:v>
                </c:pt>
                <c:pt idx="1354">
                  <c:v>1329</c:v>
                </c:pt>
                <c:pt idx="1355">
                  <c:v>1329</c:v>
                </c:pt>
                <c:pt idx="1356">
                  <c:v>1328</c:v>
                </c:pt>
                <c:pt idx="1357">
                  <c:v>1328</c:v>
                </c:pt>
                <c:pt idx="1358">
                  <c:v>1328</c:v>
                </c:pt>
                <c:pt idx="1359">
                  <c:v>1329</c:v>
                </c:pt>
                <c:pt idx="1360">
                  <c:v>1329</c:v>
                </c:pt>
                <c:pt idx="1361">
                  <c:v>1329</c:v>
                </c:pt>
                <c:pt idx="1362">
                  <c:v>1328</c:v>
                </c:pt>
                <c:pt idx="1363">
                  <c:v>1329</c:v>
                </c:pt>
                <c:pt idx="1364">
                  <c:v>1328</c:v>
                </c:pt>
                <c:pt idx="1365">
                  <c:v>1328</c:v>
                </c:pt>
                <c:pt idx="1366">
                  <c:v>1328</c:v>
                </c:pt>
                <c:pt idx="1367">
                  <c:v>1331</c:v>
                </c:pt>
                <c:pt idx="1368">
                  <c:v>1328</c:v>
                </c:pt>
                <c:pt idx="1369">
                  <c:v>1328</c:v>
                </c:pt>
                <c:pt idx="1370">
                  <c:v>1330</c:v>
                </c:pt>
                <c:pt idx="1371">
                  <c:v>1327</c:v>
                </c:pt>
                <c:pt idx="1372">
                  <c:v>1327</c:v>
                </c:pt>
                <c:pt idx="1373">
                  <c:v>1325</c:v>
                </c:pt>
                <c:pt idx="1374">
                  <c:v>1323</c:v>
                </c:pt>
                <c:pt idx="1375">
                  <c:v>1326</c:v>
                </c:pt>
                <c:pt idx="1376">
                  <c:v>1326</c:v>
                </c:pt>
                <c:pt idx="1377">
                  <c:v>1324</c:v>
                </c:pt>
                <c:pt idx="1378">
                  <c:v>1323</c:v>
                </c:pt>
                <c:pt idx="1379">
                  <c:v>1324</c:v>
                </c:pt>
                <c:pt idx="1380">
                  <c:v>1327</c:v>
                </c:pt>
                <c:pt idx="1381">
                  <c:v>1325</c:v>
                </c:pt>
                <c:pt idx="1382">
                  <c:v>1324</c:v>
                </c:pt>
                <c:pt idx="1383">
                  <c:v>1326</c:v>
                </c:pt>
                <c:pt idx="1384">
                  <c:v>1325</c:v>
                </c:pt>
                <c:pt idx="1385">
                  <c:v>1322</c:v>
                </c:pt>
                <c:pt idx="1386">
                  <c:v>1322</c:v>
                </c:pt>
                <c:pt idx="1387">
                  <c:v>1323</c:v>
                </c:pt>
                <c:pt idx="1388">
                  <c:v>1321</c:v>
                </c:pt>
                <c:pt idx="1389">
                  <c:v>1319</c:v>
                </c:pt>
                <c:pt idx="1390">
                  <c:v>1322</c:v>
                </c:pt>
                <c:pt idx="1391">
                  <c:v>1324</c:v>
                </c:pt>
                <c:pt idx="1392">
                  <c:v>1319</c:v>
                </c:pt>
                <c:pt idx="1393">
                  <c:v>1323</c:v>
                </c:pt>
                <c:pt idx="1394">
                  <c:v>1322</c:v>
                </c:pt>
                <c:pt idx="1395">
                  <c:v>1322</c:v>
                </c:pt>
                <c:pt idx="1396">
                  <c:v>1320</c:v>
                </c:pt>
                <c:pt idx="1397">
                  <c:v>1321</c:v>
                </c:pt>
                <c:pt idx="1398">
                  <c:v>1321</c:v>
                </c:pt>
                <c:pt idx="1399">
                  <c:v>1322</c:v>
                </c:pt>
                <c:pt idx="1400">
                  <c:v>1321</c:v>
                </c:pt>
                <c:pt idx="1401">
                  <c:v>1322</c:v>
                </c:pt>
                <c:pt idx="1402">
                  <c:v>1321</c:v>
                </c:pt>
                <c:pt idx="1403">
                  <c:v>1322</c:v>
                </c:pt>
                <c:pt idx="1404">
                  <c:v>1320</c:v>
                </c:pt>
                <c:pt idx="1405">
                  <c:v>1321</c:v>
                </c:pt>
                <c:pt idx="1406">
                  <c:v>1321</c:v>
                </c:pt>
                <c:pt idx="1407">
                  <c:v>1323</c:v>
                </c:pt>
                <c:pt idx="1408">
                  <c:v>1321</c:v>
                </c:pt>
                <c:pt idx="1409">
                  <c:v>1322</c:v>
                </c:pt>
                <c:pt idx="1410">
                  <c:v>1319</c:v>
                </c:pt>
                <c:pt idx="1411">
                  <c:v>1321</c:v>
                </c:pt>
                <c:pt idx="1412">
                  <c:v>1319</c:v>
                </c:pt>
                <c:pt idx="1413">
                  <c:v>1320</c:v>
                </c:pt>
                <c:pt idx="1414">
                  <c:v>1320</c:v>
                </c:pt>
                <c:pt idx="1415">
                  <c:v>1321</c:v>
                </c:pt>
                <c:pt idx="1416">
                  <c:v>1323</c:v>
                </c:pt>
                <c:pt idx="1417">
                  <c:v>1320</c:v>
                </c:pt>
                <c:pt idx="1418">
                  <c:v>1318</c:v>
                </c:pt>
                <c:pt idx="1419">
                  <c:v>1315</c:v>
                </c:pt>
                <c:pt idx="1420">
                  <c:v>1320</c:v>
                </c:pt>
                <c:pt idx="1421">
                  <c:v>1316</c:v>
                </c:pt>
                <c:pt idx="1422">
                  <c:v>1316</c:v>
                </c:pt>
                <c:pt idx="1423">
                  <c:v>1316</c:v>
                </c:pt>
                <c:pt idx="1424">
                  <c:v>1317</c:v>
                </c:pt>
                <c:pt idx="1425">
                  <c:v>1315</c:v>
                </c:pt>
                <c:pt idx="1426">
                  <c:v>1317</c:v>
                </c:pt>
                <c:pt idx="1427">
                  <c:v>1316</c:v>
                </c:pt>
                <c:pt idx="1428">
                  <c:v>1317</c:v>
                </c:pt>
                <c:pt idx="1429">
                  <c:v>1317</c:v>
                </c:pt>
                <c:pt idx="1430">
                  <c:v>1319</c:v>
                </c:pt>
                <c:pt idx="1431">
                  <c:v>1317</c:v>
                </c:pt>
                <c:pt idx="1432">
                  <c:v>1317</c:v>
                </c:pt>
                <c:pt idx="1433">
                  <c:v>1318</c:v>
                </c:pt>
                <c:pt idx="1434">
                  <c:v>1319</c:v>
                </c:pt>
                <c:pt idx="1435">
                  <c:v>1319</c:v>
                </c:pt>
                <c:pt idx="1436">
                  <c:v>1314</c:v>
                </c:pt>
                <c:pt idx="1437">
                  <c:v>1312</c:v>
                </c:pt>
                <c:pt idx="1438">
                  <c:v>1313</c:v>
                </c:pt>
                <c:pt idx="1439">
                  <c:v>1312</c:v>
                </c:pt>
                <c:pt idx="1440">
                  <c:v>1316</c:v>
                </c:pt>
                <c:pt idx="1441">
                  <c:v>1315</c:v>
                </c:pt>
                <c:pt idx="1442">
                  <c:v>1311</c:v>
                </c:pt>
                <c:pt idx="1443">
                  <c:v>1309</c:v>
                </c:pt>
                <c:pt idx="1444">
                  <c:v>1310</c:v>
                </c:pt>
                <c:pt idx="1445">
                  <c:v>1309</c:v>
                </c:pt>
                <c:pt idx="1446">
                  <c:v>1311</c:v>
                </c:pt>
                <c:pt idx="1447">
                  <c:v>1308</c:v>
                </c:pt>
                <c:pt idx="1448">
                  <c:v>1306</c:v>
                </c:pt>
                <c:pt idx="1449">
                  <c:v>1311</c:v>
                </c:pt>
                <c:pt idx="1450">
                  <c:v>1311</c:v>
                </c:pt>
                <c:pt idx="1451">
                  <c:v>1309</c:v>
                </c:pt>
                <c:pt idx="1452">
                  <c:v>1307</c:v>
                </c:pt>
                <c:pt idx="1453">
                  <c:v>1307</c:v>
                </c:pt>
                <c:pt idx="1454">
                  <c:v>1308</c:v>
                </c:pt>
                <c:pt idx="1455">
                  <c:v>1308</c:v>
                </c:pt>
                <c:pt idx="1456">
                  <c:v>1307</c:v>
                </c:pt>
                <c:pt idx="1457">
                  <c:v>1306</c:v>
                </c:pt>
                <c:pt idx="1458">
                  <c:v>1306</c:v>
                </c:pt>
                <c:pt idx="1459">
                  <c:v>1306</c:v>
                </c:pt>
                <c:pt idx="1460">
                  <c:v>1309</c:v>
                </c:pt>
                <c:pt idx="1461">
                  <c:v>1308</c:v>
                </c:pt>
                <c:pt idx="1462">
                  <c:v>1308</c:v>
                </c:pt>
                <c:pt idx="1463">
                  <c:v>1310</c:v>
                </c:pt>
                <c:pt idx="1464">
                  <c:v>1308</c:v>
                </c:pt>
                <c:pt idx="1465">
                  <c:v>1308</c:v>
                </c:pt>
                <c:pt idx="1466">
                  <c:v>1307</c:v>
                </c:pt>
                <c:pt idx="1467">
                  <c:v>1309</c:v>
                </c:pt>
                <c:pt idx="1468">
                  <c:v>1309</c:v>
                </c:pt>
                <c:pt idx="1469">
                  <c:v>1308</c:v>
                </c:pt>
                <c:pt idx="1470">
                  <c:v>1306</c:v>
                </c:pt>
                <c:pt idx="1471">
                  <c:v>1305</c:v>
                </c:pt>
                <c:pt idx="1472">
                  <c:v>1305</c:v>
                </c:pt>
                <c:pt idx="1473">
                  <c:v>1304</c:v>
                </c:pt>
                <c:pt idx="1474">
                  <c:v>1299</c:v>
                </c:pt>
                <c:pt idx="1475">
                  <c:v>1305</c:v>
                </c:pt>
                <c:pt idx="1476">
                  <c:v>1304</c:v>
                </c:pt>
                <c:pt idx="1477">
                  <c:v>1305</c:v>
                </c:pt>
                <c:pt idx="1478">
                  <c:v>1301</c:v>
                </c:pt>
                <c:pt idx="1479">
                  <c:v>1302</c:v>
                </c:pt>
                <c:pt idx="1480">
                  <c:v>1300</c:v>
                </c:pt>
                <c:pt idx="1481">
                  <c:v>1301</c:v>
                </c:pt>
                <c:pt idx="1482">
                  <c:v>1300</c:v>
                </c:pt>
                <c:pt idx="1483">
                  <c:v>1303</c:v>
                </c:pt>
                <c:pt idx="1484">
                  <c:v>1300</c:v>
                </c:pt>
                <c:pt idx="1485">
                  <c:v>1302</c:v>
                </c:pt>
                <c:pt idx="1486">
                  <c:v>1298</c:v>
                </c:pt>
                <c:pt idx="1487">
                  <c:v>1297</c:v>
                </c:pt>
                <c:pt idx="1488">
                  <c:v>1298</c:v>
                </c:pt>
                <c:pt idx="1489">
                  <c:v>1296</c:v>
                </c:pt>
                <c:pt idx="1490">
                  <c:v>1293</c:v>
                </c:pt>
                <c:pt idx="1491">
                  <c:v>1297</c:v>
                </c:pt>
                <c:pt idx="1492">
                  <c:v>1297</c:v>
                </c:pt>
                <c:pt idx="1493">
                  <c:v>1295</c:v>
                </c:pt>
                <c:pt idx="1494">
                  <c:v>1296</c:v>
                </c:pt>
                <c:pt idx="1495">
                  <c:v>1293</c:v>
                </c:pt>
                <c:pt idx="1496">
                  <c:v>1296</c:v>
                </c:pt>
                <c:pt idx="1497">
                  <c:v>1296</c:v>
                </c:pt>
                <c:pt idx="1498">
                  <c:v>1295</c:v>
                </c:pt>
                <c:pt idx="1499">
                  <c:v>1293</c:v>
                </c:pt>
                <c:pt idx="1500">
                  <c:v>1296</c:v>
                </c:pt>
                <c:pt idx="1501">
                  <c:v>1295</c:v>
                </c:pt>
                <c:pt idx="1502">
                  <c:v>1296</c:v>
                </c:pt>
                <c:pt idx="1503">
                  <c:v>1296</c:v>
                </c:pt>
                <c:pt idx="1504">
                  <c:v>1294</c:v>
                </c:pt>
                <c:pt idx="1505">
                  <c:v>1294</c:v>
                </c:pt>
                <c:pt idx="1506">
                  <c:v>1294</c:v>
                </c:pt>
                <c:pt idx="1507">
                  <c:v>1295</c:v>
                </c:pt>
                <c:pt idx="1508">
                  <c:v>1293</c:v>
                </c:pt>
                <c:pt idx="1509">
                  <c:v>1295</c:v>
                </c:pt>
                <c:pt idx="1510">
                  <c:v>1294</c:v>
                </c:pt>
                <c:pt idx="1511">
                  <c:v>1294</c:v>
                </c:pt>
                <c:pt idx="1512">
                  <c:v>1296</c:v>
                </c:pt>
                <c:pt idx="1513">
                  <c:v>1299</c:v>
                </c:pt>
                <c:pt idx="1514">
                  <c:v>1297</c:v>
                </c:pt>
                <c:pt idx="1515">
                  <c:v>1295</c:v>
                </c:pt>
                <c:pt idx="1516">
                  <c:v>1296</c:v>
                </c:pt>
                <c:pt idx="1517">
                  <c:v>1295</c:v>
                </c:pt>
                <c:pt idx="1518">
                  <c:v>1294</c:v>
                </c:pt>
                <c:pt idx="1519">
                  <c:v>1297</c:v>
                </c:pt>
                <c:pt idx="1520">
                  <c:v>1296</c:v>
                </c:pt>
                <c:pt idx="1521">
                  <c:v>1293</c:v>
                </c:pt>
                <c:pt idx="1522">
                  <c:v>1295</c:v>
                </c:pt>
                <c:pt idx="1523">
                  <c:v>1296</c:v>
                </c:pt>
                <c:pt idx="1524">
                  <c:v>1295</c:v>
                </c:pt>
                <c:pt idx="1525">
                  <c:v>1297</c:v>
                </c:pt>
                <c:pt idx="1526">
                  <c:v>1293</c:v>
                </c:pt>
                <c:pt idx="1527">
                  <c:v>1293</c:v>
                </c:pt>
                <c:pt idx="1528">
                  <c:v>1294</c:v>
                </c:pt>
                <c:pt idx="1529">
                  <c:v>1295</c:v>
                </c:pt>
                <c:pt idx="1530">
                  <c:v>1296</c:v>
                </c:pt>
                <c:pt idx="1531">
                  <c:v>1295</c:v>
                </c:pt>
                <c:pt idx="1532">
                  <c:v>1296</c:v>
                </c:pt>
                <c:pt idx="1533">
                  <c:v>1294</c:v>
                </c:pt>
                <c:pt idx="1534">
                  <c:v>1295</c:v>
                </c:pt>
                <c:pt idx="1535">
                  <c:v>1295</c:v>
                </c:pt>
                <c:pt idx="1536">
                  <c:v>1298</c:v>
                </c:pt>
                <c:pt idx="1537">
                  <c:v>1291</c:v>
                </c:pt>
                <c:pt idx="1538">
                  <c:v>1284</c:v>
                </c:pt>
                <c:pt idx="1539">
                  <c:v>1288</c:v>
                </c:pt>
                <c:pt idx="1540">
                  <c:v>1286</c:v>
                </c:pt>
                <c:pt idx="1541">
                  <c:v>1284</c:v>
                </c:pt>
                <c:pt idx="1542">
                  <c:v>1284</c:v>
                </c:pt>
                <c:pt idx="1543">
                  <c:v>1285</c:v>
                </c:pt>
                <c:pt idx="1544">
                  <c:v>1285</c:v>
                </c:pt>
                <c:pt idx="1545">
                  <c:v>1286</c:v>
                </c:pt>
                <c:pt idx="1546">
                  <c:v>1286</c:v>
                </c:pt>
                <c:pt idx="1547">
                  <c:v>1285</c:v>
                </c:pt>
                <c:pt idx="1548">
                  <c:v>1283</c:v>
                </c:pt>
                <c:pt idx="1549">
                  <c:v>1280</c:v>
                </c:pt>
                <c:pt idx="1550">
                  <c:v>1281</c:v>
                </c:pt>
                <c:pt idx="1551">
                  <c:v>1277</c:v>
                </c:pt>
                <c:pt idx="1552">
                  <c:v>1278</c:v>
                </c:pt>
                <c:pt idx="1553">
                  <c:v>1279</c:v>
                </c:pt>
                <c:pt idx="1554">
                  <c:v>1280</c:v>
                </c:pt>
                <c:pt idx="1555">
                  <c:v>1280</c:v>
                </c:pt>
                <c:pt idx="1556">
                  <c:v>1279</c:v>
                </c:pt>
                <c:pt idx="1557">
                  <c:v>1279</c:v>
                </c:pt>
                <c:pt idx="1558">
                  <c:v>1281</c:v>
                </c:pt>
                <c:pt idx="1559">
                  <c:v>1277</c:v>
                </c:pt>
                <c:pt idx="1560">
                  <c:v>1279</c:v>
                </c:pt>
                <c:pt idx="1561">
                  <c:v>1279</c:v>
                </c:pt>
                <c:pt idx="1562">
                  <c:v>1279</c:v>
                </c:pt>
                <c:pt idx="1563">
                  <c:v>1277</c:v>
                </c:pt>
                <c:pt idx="1564">
                  <c:v>1277</c:v>
                </c:pt>
                <c:pt idx="1565">
                  <c:v>1278</c:v>
                </c:pt>
                <c:pt idx="1566">
                  <c:v>1279</c:v>
                </c:pt>
                <c:pt idx="1567">
                  <c:v>1279</c:v>
                </c:pt>
                <c:pt idx="1568">
                  <c:v>1278</c:v>
                </c:pt>
                <c:pt idx="1569">
                  <c:v>1278</c:v>
                </c:pt>
                <c:pt idx="1570">
                  <c:v>1277</c:v>
                </c:pt>
                <c:pt idx="1571">
                  <c:v>1280</c:v>
                </c:pt>
                <c:pt idx="1572">
                  <c:v>1278</c:v>
                </c:pt>
                <c:pt idx="1573">
                  <c:v>1281</c:v>
                </c:pt>
                <c:pt idx="1574">
                  <c:v>1282</c:v>
                </c:pt>
                <c:pt idx="1575">
                  <c:v>1279</c:v>
                </c:pt>
                <c:pt idx="1576">
                  <c:v>1278</c:v>
                </c:pt>
                <c:pt idx="1577">
                  <c:v>1279</c:v>
                </c:pt>
                <c:pt idx="1578">
                  <c:v>1279</c:v>
                </c:pt>
                <c:pt idx="1579">
                  <c:v>1279</c:v>
                </c:pt>
                <c:pt idx="1580">
                  <c:v>1279</c:v>
                </c:pt>
                <c:pt idx="1581">
                  <c:v>1276</c:v>
                </c:pt>
                <c:pt idx="1582">
                  <c:v>1274</c:v>
                </c:pt>
                <c:pt idx="1583">
                  <c:v>1276</c:v>
                </c:pt>
                <c:pt idx="1584">
                  <c:v>1277</c:v>
                </c:pt>
                <c:pt idx="1585">
                  <c:v>1278</c:v>
                </c:pt>
                <c:pt idx="1586">
                  <c:v>1275</c:v>
                </c:pt>
                <c:pt idx="1587">
                  <c:v>1278</c:v>
                </c:pt>
                <c:pt idx="1588">
                  <c:v>1277</c:v>
                </c:pt>
                <c:pt idx="1589">
                  <c:v>1276</c:v>
                </c:pt>
                <c:pt idx="1590">
                  <c:v>1276</c:v>
                </c:pt>
                <c:pt idx="1591">
                  <c:v>1276</c:v>
                </c:pt>
                <c:pt idx="1592">
                  <c:v>1275</c:v>
                </c:pt>
                <c:pt idx="1593">
                  <c:v>1275</c:v>
                </c:pt>
                <c:pt idx="1594">
                  <c:v>1277</c:v>
                </c:pt>
                <c:pt idx="1595">
                  <c:v>1277</c:v>
                </c:pt>
                <c:pt idx="1596">
                  <c:v>1274</c:v>
                </c:pt>
                <c:pt idx="1597">
                  <c:v>1277</c:v>
                </c:pt>
                <c:pt idx="1598">
                  <c:v>1277</c:v>
                </c:pt>
                <c:pt idx="1599">
                  <c:v>1274</c:v>
                </c:pt>
                <c:pt idx="1600">
                  <c:v>1275</c:v>
                </c:pt>
                <c:pt idx="1601">
                  <c:v>1272</c:v>
                </c:pt>
                <c:pt idx="1602">
                  <c:v>1265</c:v>
                </c:pt>
                <c:pt idx="1603">
                  <c:v>1272</c:v>
                </c:pt>
                <c:pt idx="1604">
                  <c:v>1275</c:v>
                </c:pt>
                <c:pt idx="1605">
                  <c:v>1270</c:v>
                </c:pt>
                <c:pt idx="1606">
                  <c:v>1264</c:v>
                </c:pt>
                <c:pt idx="1607">
                  <c:v>1261</c:v>
                </c:pt>
                <c:pt idx="1608">
                  <c:v>1264</c:v>
                </c:pt>
                <c:pt idx="1609">
                  <c:v>1262</c:v>
                </c:pt>
                <c:pt idx="1610">
                  <c:v>1261</c:v>
                </c:pt>
                <c:pt idx="1611">
                  <c:v>1262</c:v>
                </c:pt>
                <c:pt idx="1612">
                  <c:v>1264</c:v>
                </c:pt>
                <c:pt idx="1613">
                  <c:v>1262</c:v>
                </c:pt>
                <c:pt idx="1614">
                  <c:v>1264</c:v>
                </c:pt>
                <c:pt idx="1615">
                  <c:v>1265</c:v>
                </c:pt>
                <c:pt idx="1616">
                  <c:v>1262</c:v>
                </c:pt>
                <c:pt idx="1617">
                  <c:v>1263</c:v>
                </c:pt>
                <c:pt idx="1618">
                  <c:v>1264</c:v>
                </c:pt>
                <c:pt idx="1619">
                  <c:v>1261</c:v>
                </c:pt>
                <c:pt idx="1620">
                  <c:v>1265</c:v>
                </c:pt>
                <c:pt idx="1621">
                  <c:v>1265</c:v>
                </c:pt>
                <c:pt idx="1622">
                  <c:v>1262</c:v>
                </c:pt>
                <c:pt idx="1623">
                  <c:v>1263</c:v>
                </c:pt>
                <c:pt idx="1624">
                  <c:v>1264</c:v>
                </c:pt>
                <c:pt idx="1625">
                  <c:v>1263</c:v>
                </c:pt>
                <c:pt idx="1626">
                  <c:v>1260</c:v>
                </c:pt>
                <c:pt idx="1627">
                  <c:v>1258</c:v>
                </c:pt>
                <c:pt idx="1628">
                  <c:v>1261</c:v>
                </c:pt>
                <c:pt idx="1629">
                  <c:v>1261</c:v>
                </c:pt>
                <c:pt idx="1630">
                  <c:v>1258</c:v>
                </c:pt>
                <c:pt idx="1631">
                  <c:v>1261</c:v>
                </c:pt>
                <c:pt idx="1632">
                  <c:v>1262</c:v>
                </c:pt>
                <c:pt idx="1633">
                  <c:v>1258</c:v>
                </c:pt>
                <c:pt idx="1634">
                  <c:v>1261</c:v>
                </c:pt>
                <c:pt idx="1635">
                  <c:v>1259</c:v>
                </c:pt>
                <c:pt idx="1636">
                  <c:v>1259</c:v>
                </c:pt>
                <c:pt idx="1637">
                  <c:v>1261</c:v>
                </c:pt>
                <c:pt idx="1638">
                  <c:v>1260</c:v>
                </c:pt>
                <c:pt idx="1639">
                  <c:v>1262</c:v>
                </c:pt>
                <c:pt idx="1640">
                  <c:v>1262</c:v>
                </c:pt>
                <c:pt idx="1641">
                  <c:v>1261</c:v>
                </c:pt>
                <c:pt idx="1642">
                  <c:v>1259</c:v>
                </c:pt>
                <c:pt idx="1643">
                  <c:v>1259</c:v>
                </c:pt>
                <c:pt idx="1644">
                  <c:v>1263</c:v>
                </c:pt>
                <c:pt idx="1645">
                  <c:v>1261</c:v>
                </c:pt>
                <c:pt idx="1646">
                  <c:v>1256</c:v>
                </c:pt>
                <c:pt idx="1647">
                  <c:v>1249</c:v>
                </c:pt>
                <c:pt idx="1648">
                  <c:v>1255</c:v>
                </c:pt>
                <c:pt idx="1649">
                  <c:v>1253</c:v>
                </c:pt>
                <c:pt idx="1650">
                  <c:v>1250</c:v>
                </c:pt>
                <c:pt idx="1651">
                  <c:v>1251</c:v>
                </c:pt>
                <c:pt idx="1652">
                  <c:v>1251</c:v>
                </c:pt>
                <c:pt idx="1653">
                  <c:v>1251</c:v>
                </c:pt>
                <c:pt idx="1654">
                  <c:v>1250</c:v>
                </c:pt>
                <c:pt idx="1655">
                  <c:v>1251</c:v>
                </c:pt>
                <c:pt idx="1656">
                  <c:v>1253</c:v>
                </c:pt>
                <c:pt idx="1657">
                  <c:v>1249</c:v>
                </c:pt>
                <c:pt idx="1658">
                  <c:v>1252</c:v>
                </c:pt>
                <c:pt idx="1659">
                  <c:v>1254</c:v>
                </c:pt>
                <c:pt idx="1660">
                  <c:v>1253</c:v>
                </c:pt>
                <c:pt idx="1661">
                  <c:v>1252</c:v>
                </c:pt>
                <c:pt idx="1662">
                  <c:v>1252</c:v>
                </c:pt>
                <c:pt idx="1663">
                  <c:v>1252</c:v>
                </c:pt>
                <c:pt idx="1664">
                  <c:v>1250</c:v>
                </c:pt>
                <c:pt idx="1665">
                  <c:v>1255</c:v>
                </c:pt>
                <c:pt idx="1666">
                  <c:v>1249</c:v>
                </c:pt>
                <c:pt idx="1667">
                  <c:v>1253</c:v>
                </c:pt>
                <c:pt idx="1668">
                  <c:v>1250</c:v>
                </c:pt>
                <c:pt idx="1669">
                  <c:v>1250</c:v>
                </c:pt>
                <c:pt idx="1670">
                  <c:v>1248</c:v>
                </c:pt>
                <c:pt idx="1671">
                  <c:v>1246</c:v>
                </c:pt>
                <c:pt idx="1672">
                  <c:v>1250</c:v>
                </c:pt>
                <c:pt idx="1673">
                  <c:v>1249</c:v>
                </c:pt>
                <c:pt idx="1674">
                  <c:v>1248</c:v>
                </c:pt>
                <c:pt idx="1675">
                  <c:v>1248</c:v>
                </c:pt>
                <c:pt idx="1676">
                  <c:v>1251</c:v>
                </c:pt>
                <c:pt idx="1677">
                  <c:v>1248</c:v>
                </c:pt>
                <c:pt idx="1678">
                  <c:v>1248</c:v>
                </c:pt>
                <c:pt idx="1679">
                  <c:v>1249</c:v>
                </c:pt>
                <c:pt idx="1680">
                  <c:v>1251</c:v>
                </c:pt>
                <c:pt idx="1681">
                  <c:v>1249</c:v>
                </c:pt>
                <c:pt idx="1682">
                  <c:v>1249</c:v>
                </c:pt>
                <c:pt idx="1683">
                  <c:v>1248</c:v>
                </c:pt>
                <c:pt idx="1684">
                  <c:v>1250</c:v>
                </c:pt>
                <c:pt idx="1685">
                  <c:v>1250</c:v>
                </c:pt>
                <c:pt idx="1686">
                  <c:v>1249</c:v>
                </c:pt>
                <c:pt idx="1687">
                  <c:v>1248</c:v>
                </c:pt>
                <c:pt idx="1688">
                  <c:v>1251</c:v>
                </c:pt>
                <c:pt idx="1689">
                  <c:v>1246</c:v>
                </c:pt>
                <c:pt idx="1690">
                  <c:v>1247</c:v>
                </c:pt>
                <c:pt idx="1691">
                  <c:v>1248</c:v>
                </c:pt>
                <c:pt idx="1692">
                  <c:v>1250</c:v>
                </c:pt>
                <c:pt idx="1693">
                  <c:v>1246</c:v>
                </c:pt>
                <c:pt idx="1694">
                  <c:v>1248</c:v>
                </c:pt>
                <c:pt idx="1695">
                  <c:v>1248</c:v>
                </c:pt>
                <c:pt idx="1696">
                  <c:v>1251</c:v>
                </c:pt>
                <c:pt idx="1697">
                  <c:v>1246</c:v>
                </c:pt>
                <c:pt idx="1698">
                  <c:v>1247</c:v>
                </c:pt>
                <c:pt idx="1699">
                  <c:v>1248</c:v>
                </c:pt>
                <c:pt idx="1700">
                  <c:v>1247</c:v>
                </c:pt>
                <c:pt idx="1701">
                  <c:v>1249</c:v>
                </c:pt>
                <c:pt idx="1702">
                  <c:v>1249</c:v>
                </c:pt>
                <c:pt idx="1703">
                  <c:v>1249</c:v>
                </c:pt>
                <c:pt idx="1704">
                  <c:v>1246</c:v>
                </c:pt>
                <c:pt idx="1705">
                  <c:v>1249</c:v>
                </c:pt>
                <c:pt idx="1706">
                  <c:v>1249</c:v>
                </c:pt>
                <c:pt idx="1707">
                  <c:v>1247</c:v>
                </c:pt>
                <c:pt idx="1708">
                  <c:v>1250</c:v>
                </c:pt>
                <c:pt idx="1709">
                  <c:v>1250</c:v>
                </c:pt>
                <c:pt idx="1710">
                  <c:v>1246</c:v>
                </c:pt>
                <c:pt idx="1711">
                  <c:v>1249</c:v>
                </c:pt>
                <c:pt idx="1712">
                  <c:v>1251</c:v>
                </c:pt>
                <c:pt idx="1713">
                  <c:v>1247</c:v>
                </c:pt>
                <c:pt idx="1714">
                  <c:v>1250</c:v>
                </c:pt>
                <c:pt idx="1715">
                  <c:v>1248</c:v>
                </c:pt>
                <c:pt idx="1716">
                  <c:v>1250</c:v>
                </c:pt>
                <c:pt idx="1717">
                  <c:v>1247</c:v>
                </c:pt>
                <c:pt idx="1718">
                  <c:v>1248</c:v>
                </c:pt>
                <c:pt idx="1719">
                  <c:v>1250</c:v>
                </c:pt>
                <c:pt idx="1720">
                  <c:v>1248</c:v>
                </c:pt>
                <c:pt idx="1721">
                  <c:v>1245</c:v>
                </c:pt>
                <c:pt idx="1722">
                  <c:v>1242</c:v>
                </c:pt>
                <c:pt idx="1723">
                  <c:v>1246</c:v>
                </c:pt>
                <c:pt idx="1724">
                  <c:v>1247</c:v>
                </c:pt>
                <c:pt idx="1725">
                  <c:v>1244</c:v>
                </c:pt>
                <c:pt idx="1726">
                  <c:v>1245</c:v>
                </c:pt>
                <c:pt idx="1727">
                  <c:v>1245</c:v>
                </c:pt>
                <c:pt idx="1728">
                  <c:v>1242</c:v>
                </c:pt>
                <c:pt idx="1729">
                  <c:v>1239</c:v>
                </c:pt>
                <c:pt idx="1730">
                  <c:v>1231</c:v>
                </c:pt>
                <c:pt idx="1731">
                  <c:v>1236</c:v>
                </c:pt>
                <c:pt idx="1732">
                  <c:v>1234</c:v>
                </c:pt>
                <c:pt idx="1733">
                  <c:v>1233</c:v>
                </c:pt>
                <c:pt idx="1734">
                  <c:v>1231</c:v>
                </c:pt>
                <c:pt idx="1735">
                  <c:v>1232</c:v>
                </c:pt>
                <c:pt idx="1736">
                  <c:v>1233</c:v>
                </c:pt>
                <c:pt idx="1737">
                  <c:v>1231</c:v>
                </c:pt>
                <c:pt idx="1738">
                  <c:v>1233</c:v>
                </c:pt>
                <c:pt idx="1739">
                  <c:v>1233</c:v>
                </c:pt>
                <c:pt idx="1740">
                  <c:v>1234</c:v>
                </c:pt>
                <c:pt idx="1741">
                  <c:v>1234</c:v>
                </c:pt>
                <c:pt idx="1742">
                  <c:v>1234</c:v>
                </c:pt>
                <c:pt idx="1743">
                  <c:v>1230</c:v>
                </c:pt>
                <c:pt idx="1744">
                  <c:v>1226</c:v>
                </c:pt>
                <c:pt idx="1745">
                  <c:v>1230</c:v>
                </c:pt>
                <c:pt idx="1746">
                  <c:v>1228</c:v>
                </c:pt>
                <c:pt idx="1747">
                  <c:v>1228</c:v>
                </c:pt>
                <c:pt idx="1748">
                  <c:v>1227</c:v>
                </c:pt>
                <c:pt idx="1749">
                  <c:v>1230</c:v>
                </c:pt>
                <c:pt idx="1750">
                  <c:v>1225</c:v>
                </c:pt>
                <c:pt idx="1751">
                  <c:v>1222</c:v>
                </c:pt>
                <c:pt idx="1752">
                  <c:v>1226</c:v>
                </c:pt>
                <c:pt idx="1753">
                  <c:v>1226</c:v>
                </c:pt>
                <c:pt idx="1754">
                  <c:v>1224</c:v>
                </c:pt>
                <c:pt idx="1755">
                  <c:v>1225</c:v>
                </c:pt>
                <c:pt idx="1756">
                  <c:v>1223</c:v>
                </c:pt>
                <c:pt idx="1757">
                  <c:v>1225</c:v>
                </c:pt>
                <c:pt idx="1758">
                  <c:v>1221</c:v>
                </c:pt>
                <c:pt idx="1759">
                  <c:v>1221</c:v>
                </c:pt>
                <c:pt idx="1760">
                  <c:v>1221</c:v>
                </c:pt>
                <c:pt idx="1761">
                  <c:v>1224</c:v>
                </c:pt>
                <c:pt idx="1762">
                  <c:v>1224</c:v>
                </c:pt>
                <c:pt idx="1763">
                  <c:v>1222</c:v>
                </c:pt>
                <c:pt idx="1764">
                  <c:v>1223</c:v>
                </c:pt>
                <c:pt idx="1765">
                  <c:v>1221</c:v>
                </c:pt>
                <c:pt idx="1766">
                  <c:v>1222</c:v>
                </c:pt>
                <c:pt idx="1767">
                  <c:v>1223</c:v>
                </c:pt>
                <c:pt idx="1768">
                  <c:v>1219</c:v>
                </c:pt>
                <c:pt idx="1769">
                  <c:v>1212</c:v>
                </c:pt>
                <c:pt idx="1770">
                  <c:v>1216</c:v>
                </c:pt>
                <c:pt idx="1771">
                  <c:v>1214</c:v>
                </c:pt>
                <c:pt idx="1772">
                  <c:v>1216</c:v>
                </c:pt>
                <c:pt idx="1773">
                  <c:v>1215</c:v>
                </c:pt>
                <c:pt idx="1774">
                  <c:v>1214</c:v>
                </c:pt>
                <c:pt idx="1775">
                  <c:v>1210</c:v>
                </c:pt>
                <c:pt idx="1776">
                  <c:v>1204</c:v>
                </c:pt>
                <c:pt idx="1777">
                  <c:v>1213</c:v>
                </c:pt>
                <c:pt idx="1778">
                  <c:v>1214</c:v>
                </c:pt>
                <c:pt idx="1779">
                  <c:v>1206</c:v>
                </c:pt>
                <c:pt idx="1780">
                  <c:v>1207</c:v>
                </c:pt>
                <c:pt idx="1781">
                  <c:v>1205</c:v>
                </c:pt>
                <c:pt idx="1782">
                  <c:v>1205</c:v>
                </c:pt>
                <c:pt idx="1783">
                  <c:v>1204</c:v>
                </c:pt>
                <c:pt idx="1784">
                  <c:v>1207</c:v>
                </c:pt>
                <c:pt idx="1785">
                  <c:v>1209</c:v>
                </c:pt>
                <c:pt idx="1786">
                  <c:v>1204</c:v>
                </c:pt>
                <c:pt idx="1787">
                  <c:v>1207</c:v>
                </c:pt>
                <c:pt idx="1788">
                  <c:v>1207</c:v>
                </c:pt>
                <c:pt idx="1789">
                  <c:v>1206</c:v>
                </c:pt>
                <c:pt idx="1790">
                  <c:v>1205</c:v>
                </c:pt>
                <c:pt idx="1791">
                  <c:v>1207</c:v>
                </c:pt>
                <c:pt idx="1792">
                  <c:v>1204</c:v>
                </c:pt>
                <c:pt idx="1793">
                  <c:v>1208</c:v>
                </c:pt>
                <c:pt idx="1794">
                  <c:v>1209</c:v>
                </c:pt>
                <c:pt idx="1795">
                  <c:v>1207</c:v>
                </c:pt>
                <c:pt idx="1796">
                  <c:v>1204</c:v>
                </c:pt>
                <c:pt idx="1797">
                  <c:v>1207</c:v>
                </c:pt>
                <c:pt idx="1798">
                  <c:v>1205</c:v>
                </c:pt>
                <c:pt idx="1799">
                  <c:v>1204</c:v>
                </c:pt>
                <c:pt idx="1800">
                  <c:v>1205</c:v>
                </c:pt>
                <c:pt idx="1801">
                  <c:v>1205</c:v>
                </c:pt>
                <c:pt idx="1802">
                  <c:v>1208</c:v>
                </c:pt>
                <c:pt idx="1803">
                  <c:v>1206</c:v>
                </c:pt>
                <c:pt idx="1804">
                  <c:v>1207</c:v>
                </c:pt>
                <c:pt idx="1805">
                  <c:v>1204</c:v>
                </c:pt>
                <c:pt idx="1806">
                  <c:v>1206</c:v>
                </c:pt>
                <c:pt idx="1807">
                  <c:v>1205</c:v>
                </c:pt>
                <c:pt idx="1808">
                  <c:v>1204</c:v>
                </c:pt>
                <c:pt idx="1809">
                  <c:v>1205</c:v>
                </c:pt>
                <c:pt idx="1810">
                  <c:v>1208</c:v>
                </c:pt>
                <c:pt idx="1811">
                  <c:v>1208</c:v>
                </c:pt>
                <c:pt idx="1812">
                  <c:v>1208</c:v>
                </c:pt>
                <c:pt idx="1813">
                  <c:v>1207</c:v>
                </c:pt>
                <c:pt idx="1814">
                  <c:v>1205</c:v>
                </c:pt>
                <c:pt idx="1815">
                  <c:v>1208</c:v>
                </c:pt>
                <c:pt idx="1816">
                  <c:v>1206</c:v>
                </c:pt>
                <c:pt idx="1817">
                  <c:v>1206</c:v>
                </c:pt>
                <c:pt idx="1818">
                  <c:v>1205</c:v>
                </c:pt>
                <c:pt idx="1819">
                  <c:v>1203</c:v>
                </c:pt>
                <c:pt idx="1820">
                  <c:v>1201</c:v>
                </c:pt>
                <c:pt idx="1821">
                  <c:v>1206</c:v>
                </c:pt>
                <c:pt idx="1822">
                  <c:v>1204</c:v>
                </c:pt>
                <c:pt idx="1823">
                  <c:v>1203</c:v>
                </c:pt>
                <c:pt idx="1824">
                  <c:v>1201</c:v>
                </c:pt>
                <c:pt idx="1825">
                  <c:v>1203</c:v>
                </c:pt>
                <c:pt idx="1826">
                  <c:v>1203</c:v>
                </c:pt>
                <c:pt idx="1827">
                  <c:v>1205</c:v>
                </c:pt>
                <c:pt idx="1828">
                  <c:v>1202</c:v>
                </c:pt>
                <c:pt idx="1829">
                  <c:v>1205</c:v>
                </c:pt>
                <c:pt idx="1830">
                  <c:v>1204</c:v>
                </c:pt>
                <c:pt idx="1831">
                  <c:v>1203</c:v>
                </c:pt>
                <c:pt idx="1832">
                  <c:v>1203</c:v>
                </c:pt>
                <c:pt idx="1833">
                  <c:v>1204</c:v>
                </c:pt>
                <c:pt idx="1834">
                  <c:v>1203</c:v>
                </c:pt>
                <c:pt idx="1835">
                  <c:v>1205</c:v>
                </c:pt>
                <c:pt idx="1836">
                  <c:v>1207</c:v>
                </c:pt>
                <c:pt idx="1837">
                  <c:v>1204</c:v>
                </c:pt>
                <c:pt idx="1838">
                  <c:v>1205</c:v>
                </c:pt>
                <c:pt idx="1839">
                  <c:v>1202</c:v>
                </c:pt>
                <c:pt idx="1840">
                  <c:v>1203</c:v>
                </c:pt>
                <c:pt idx="1841">
                  <c:v>1205</c:v>
                </c:pt>
                <c:pt idx="1842">
                  <c:v>1203</c:v>
                </c:pt>
                <c:pt idx="1843">
                  <c:v>1205</c:v>
                </c:pt>
                <c:pt idx="1844">
                  <c:v>1204</c:v>
                </c:pt>
                <c:pt idx="1845">
                  <c:v>1203</c:v>
                </c:pt>
                <c:pt idx="1846">
                  <c:v>1202</c:v>
                </c:pt>
                <c:pt idx="1847">
                  <c:v>1202</c:v>
                </c:pt>
                <c:pt idx="1848">
                  <c:v>1205</c:v>
                </c:pt>
                <c:pt idx="1849">
                  <c:v>1206</c:v>
                </c:pt>
                <c:pt idx="1850">
                  <c:v>1203</c:v>
                </c:pt>
                <c:pt idx="1851">
                  <c:v>1203</c:v>
                </c:pt>
                <c:pt idx="1852">
                  <c:v>1203</c:v>
                </c:pt>
                <c:pt idx="1853">
                  <c:v>1203</c:v>
                </c:pt>
                <c:pt idx="1854">
                  <c:v>1201</c:v>
                </c:pt>
                <c:pt idx="1855">
                  <c:v>1203</c:v>
                </c:pt>
                <c:pt idx="1856">
                  <c:v>1203</c:v>
                </c:pt>
                <c:pt idx="1857">
                  <c:v>1200</c:v>
                </c:pt>
                <c:pt idx="1858">
                  <c:v>1196</c:v>
                </c:pt>
                <c:pt idx="1859">
                  <c:v>1200</c:v>
                </c:pt>
                <c:pt idx="1860">
                  <c:v>1198</c:v>
                </c:pt>
                <c:pt idx="1861">
                  <c:v>1201</c:v>
                </c:pt>
                <c:pt idx="1862">
                  <c:v>1199</c:v>
                </c:pt>
                <c:pt idx="1863">
                  <c:v>1197</c:v>
                </c:pt>
                <c:pt idx="1864">
                  <c:v>1199</c:v>
                </c:pt>
                <c:pt idx="1865">
                  <c:v>1199</c:v>
                </c:pt>
                <c:pt idx="1866">
                  <c:v>1198</c:v>
                </c:pt>
                <c:pt idx="1867">
                  <c:v>1198</c:v>
                </c:pt>
                <c:pt idx="1868">
                  <c:v>1199</c:v>
                </c:pt>
                <c:pt idx="1869">
                  <c:v>1196</c:v>
                </c:pt>
                <c:pt idx="1870">
                  <c:v>1198</c:v>
                </c:pt>
                <c:pt idx="1871">
                  <c:v>1199</c:v>
                </c:pt>
                <c:pt idx="1872">
                  <c:v>1194</c:v>
                </c:pt>
                <c:pt idx="1873">
                  <c:v>1187</c:v>
                </c:pt>
                <c:pt idx="1874">
                  <c:v>1195</c:v>
                </c:pt>
                <c:pt idx="1875">
                  <c:v>1192</c:v>
                </c:pt>
                <c:pt idx="1876">
                  <c:v>1187</c:v>
                </c:pt>
                <c:pt idx="1877">
                  <c:v>1187</c:v>
                </c:pt>
                <c:pt idx="1878">
                  <c:v>1187</c:v>
                </c:pt>
                <c:pt idx="1879">
                  <c:v>1190</c:v>
                </c:pt>
                <c:pt idx="1880">
                  <c:v>1187</c:v>
                </c:pt>
                <c:pt idx="1881">
                  <c:v>1189</c:v>
                </c:pt>
                <c:pt idx="1882">
                  <c:v>1191</c:v>
                </c:pt>
                <c:pt idx="1883">
                  <c:v>1190</c:v>
                </c:pt>
                <c:pt idx="1884">
                  <c:v>1190</c:v>
                </c:pt>
                <c:pt idx="1885">
                  <c:v>1190</c:v>
                </c:pt>
                <c:pt idx="1886">
                  <c:v>1189</c:v>
                </c:pt>
                <c:pt idx="1887">
                  <c:v>1188</c:v>
                </c:pt>
                <c:pt idx="1888">
                  <c:v>1189</c:v>
                </c:pt>
                <c:pt idx="1889">
                  <c:v>1190</c:v>
                </c:pt>
                <c:pt idx="1890">
                  <c:v>1187</c:v>
                </c:pt>
                <c:pt idx="1891">
                  <c:v>1190</c:v>
                </c:pt>
                <c:pt idx="1892">
                  <c:v>1187</c:v>
                </c:pt>
                <c:pt idx="1893">
                  <c:v>1190</c:v>
                </c:pt>
                <c:pt idx="1894">
                  <c:v>1190</c:v>
                </c:pt>
                <c:pt idx="1895">
                  <c:v>1189</c:v>
                </c:pt>
                <c:pt idx="1896">
                  <c:v>1187</c:v>
                </c:pt>
                <c:pt idx="1897">
                  <c:v>1190</c:v>
                </c:pt>
                <c:pt idx="1898">
                  <c:v>1187</c:v>
                </c:pt>
                <c:pt idx="1899">
                  <c:v>1188</c:v>
                </c:pt>
                <c:pt idx="1900">
                  <c:v>1191</c:v>
                </c:pt>
                <c:pt idx="1901">
                  <c:v>1188</c:v>
                </c:pt>
                <c:pt idx="1902">
                  <c:v>1188</c:v>
                </c:pt>
                <c:pt idx="1903">
                  <c:v>1188</c:v>
                </c:pt>
                <c:pt idx="1904">
                  <c:v>1192</c:v>
                </c:pt>
                <c:pt idx="1905">
                  <c:v>1188</c:v>
                </c:pt>
                <c:pt idx="1906">
                  <c:v>1192</c:v>
                </c:pt>
                <c:pt idx="1907">
                  <c:v>1191</c:v>
                </c:pt>
                <c:pt idx="1908">
                  <c:v>1191</c:v>
                </c:pt>
                <c:pt idx="1909">
                  <c:v>1190</c:v>
                </c:pt>
                <c:pt idx="1910">
                  <c:v>1191</c:v>
                </c:pt>
                <c:pt idx="1911">
                  <c:v>1188</c:v>
                </c:pt>
                <c:pt idx="1912">
                  <c:v>1188</c:v>
                </c:pt>
                <c:pt idx="1913">
                  <c:v>1188</c:v>
                </c:pt>
                <c:pt idx="1914">
                  <c:v>1190</c:v>
                </c:pt>
                <c:pt idx="1915">
                  <c:v>1188</c:v>
                </c:pt>
                <c:pt idx="1916">
                  <c:v>1186</c:v>
                </c:pt>
                <c:pt idx="1917">
                  <c:v>1183</c:v>
                </c:pt>
                <c:pt idx="1918">
                  <c:v>1187</c:v>
                </c:pt>
                <c:pt idx="1919">
                  <c:v>1187</c:v>
                </c:pt>
                <c:pt idx="1920">
                  <c:v>1185</c:v>
                </c:pt>
                <c:pt idx="1921">
                  <c:v>1187</c:v>
                </c:pt>
                <c:pt idx="1922">
                  <c:v>1187</c:v>
                </c:pt>
                <c:pt idx="1923">
                  <c:v>1185</c:v>
                </c:pt>
                <c:pt idx="1924">
                  <c:v>1185</c:v>
                </c:pt>
                <c:pt idx="1925">
                  <c:v>1189</c:v>
                </c:pt>
                <c:pt idx="1926">
                  <c:v>1186</c:v>
                </c:pt>
                <c:pt idx="1927">
                  <c:v>1187</c:v>
                </c:pt>
                <c:pt idx="1928">
                  <c:v>1184</c:v>
                </c:pt>
                <c:pt idx="1929">
                  <c:v>1186</c:v>
                </c:pt>
                <c:pt idx="1930">
                  <c:v>1184</c:v>
                </c:pt>
                <c:pt idx="1931">
                  <c:v>1186</c:v>
                </c:pt>
                <c:pt idx="1932">
                  <c:v>1185</c:v>
                </c:pt>
                <c:pt idx="1933">
                  <c:v>1185</c:v>
                </c:pt>
                <c:pt idx="1934">
                  <c:v>1186</c:v>
                </c:pt>
                <c:pt idx="1935">
                  <c:v>1185</c:v>
                </c:pt>
                <c:pt idx="1936">
                  <c:v>1187</c:v>
                </c:pt>
                <c:pt idx="1937">
                  <c:v>1184</c:v>
                </c:pt>
                <c:pt idx="1938">
                  <c:v>1186</c:v>
                </c:pt>
                <c:pt idx="1939">
                  <c:v>1183</c:v>
                </c:pt>
                <c:pt idx="1940">
                  <c:v>1183</c:v>
                </c:pt>
                <c:pt idx="1941">
                  <c:v>1185</c:v>
                </c:pt>
                <c:pt idx="1942">
                  <c:v>1184</c:v>
                </c:pt>
                <c:pt idx="1943">
                  <c:v>1184</c:v>
                </c:pt>
                <c:pt idx="1944">
                  <c:v>1184</c:v>
                </c:pt>
                <c:pt idx="1945">
                  <c:v>1185</c:v>
                </c:pt>
                <c:pt idx="1946">
                  <c:v>1186</c:v>
                </c:pt>
                <c:pt idx="1947">
                  <c:v>1185</c:v>
                </c:pt>
                <c:pt idx="1948">
                  <c:v>1183</c:v>
                </c:pt>
                <c:pt idx="1949">
                  <c:v>1185</c:v>
                </c:pt>
                <c:pt idx="1950">
                  <c:v>1184</c:v>
                </c:pt>
                <c:pt idx="1951">
                  <c:v>1182</c:v>
                </c:pt>
                <c:pt idx="1952">
                  <c:v>1181</c:v>
                </c:pt>
                <c:pt idx="1953">
                  <c:v>1186</c:v>
                </c:pt>
                <c:pt idx="1954">
                  <c:v>1183</c:v>
                </c:pt>
                <c:pt idx="1955">
                  <c:v>1183</c:v>
                </c:pt>
                <c:pt idx="1956">
                  <c:v>1184</c:v>
                </c:pt>
                <c:pt idx="1957">
                  <c:v>1182</c:v>
                </c:pt>
                <c:pt idx="1958">
                  <c:v>1182</c:v>
                </c:pt>
                <c:pt idx="1959">
                  <c:v>1184</c:v>
                </c:pt>
                <c:pt idx="1960">
                  <c:v>1185</c:v>
                </c:pt>
                <c:pt idx="1961">
                  <c:v>1184</c:v>
                </c:pt>
                <c:pt idx="1962">
                  <c:v>1180</c:v>
                </c:pt>
                <c:pt idx="1963">
                  <c:v>1180</c:v>
                </c:pt>
                <c:pt idx="1964">
                  <c:v>1185</c:v>
                </c:pt>
                <c:pt idx="1965">
                  <c:v>1181</c:v>
                </c:pt>
                <c:pt idx="1966">
                  <c:v>1181</c:v>
                </c:pt>
                <c:pt idx="1967">
                  <c:v>1182</c:v>
                </c:pt>
                <c:pt idx="1968">
                  <c:v>1180</c:v>
                </c:pt>
                <c:pt idx="1969">
                  <c:v>1181</c:v>
                </c:pt>
                <c:pt idx="1970">
                  <c:v>1182</c:v>
                </c:pt>
                <c:pt idx="1971">
                  <c:v>1182</c:v>
                </c:pt>
                <c:pt idx="1972">
                  <c:v>1183</c:v>
                </c:pt>
                <c:pt idx="1973">
                  <c:v>1182</c:v>
                </c:pt>
                <c:pt idx="1974">
                  <c:v>1182</c:v>
                </c:pt>
                <c:pt idx="1975">
                  <c:v>1181</c:v>
                </c:pt>
                <c:pt idx="1976">
                  <c:v>1183</c:v>
                </c:pt>
                <c:pt idx="1977">
                  <c:v>1181</c:v>
                </c:pt>
                <c:pt idx="1978">
                  <c:v>1182</c:v>
                </c:pt>
                <c:pt idx="1979">
                  <c:v>1184</c:v>
                </c:pt>
                <c:pt idx="1980">
                  <c:v>1180</c:v>
                </c:pt>
                <c:pt idx="1981">
                  <c:v>1180</c:v>
                </c:pt>
                <c:pt idx="1982">
                  <c:v>1183</c:v>
                </c:pt>
                <c:pt idx="1983">
                  <c:v>1181</c:v>
                </c:pt>
                <c:pt idx="1984">
                  <c:v>1184</c:v>
                </c:pt>
                <c:pt idx="1985">
                  <c:v>1182</c:v>
                </c:pt>
                <c:pt idx="1986">
                  <c:v>1184</c:v>
                </c:pt>
                <c:pt idx="1987">
                  <c:v>1183</c:v>
                </c:pt>
                <c:pt idx="1988">
                  <c:v>1180</c:v>
                </c:pt>
                <c:pt idx="1989">
                  <c:v>1181</c:v>
                </c:pt>
                <c:pt idx="1990">
                  <c:v>1182</c:v>
                </c:pt>
                <c:pt idx="1991">
                  <c:v>1181</c:v>
                </c:pt>
                <c:pt idx="1992">
                  <c:v>1182</c:v>
                </c:pt>
                <c:pt idx="1993">
                  <c:v>1182</c:v>
                </c:pt>
                <c:pt idx="1994">
                  <c:v>1179</c:v>
                </c:pt>
                <c:pt idx="1995">
                  <c:v>1177</c:v>
                </c:pt>
                <c:pt idx="1996">
                  <c:v>1181</c:v>
                </c:pt>
                <c:pt idx="1997">
                  <c:v>1177</c:v>
                </c:pt>
                <c:pt idx="1998">
                  <c:v>1178</c:v>
                </c:pt>
                <c:pt idx="1999">
                  <c:v>1182</c:v>
                </c:pt>
                <c:pt idx="2000">
                  <c:v>1179</c:v>
                </c:pt>
                <c:pt idx="2001">
                  <c:v>1179</c:v>
                </c:pt>
                <c:pt idx="2002">
                  <c:v>1177</c:v>
                </c:pt>
                <c:pt idx="2003">
                  <c:v>1179</c:v>
                </c:pt>
                <c:pt idx="2004">
                  <c:v>1178</c:v>
                </c:pt>
                <c:pt idx="2005">
                  <c:v>1180</c:v>
                </c:pt>
                <c:pt idx="2006">
                  <c:v>1177</c:v>
                </c:pt>
                <c:pt idx="2007">
                  <c:v>1181</c:v>
                </c:pt>
                <c:pt idx="2008">
                  <c:v>1177</c:v>
                </c:pt>
                <c:pt idx="2009">
                  <c:v>1179</c:v>
                </c:pt>
                <c:pt idx="2010">
                  <c:v>1182</c:v>
                </c:pt>
                <c:pt idx="2011">
                  <c:v>1177</c:v>
                </c:pt>
                <c:pt idx="2012">
                  <c:v>1180</c:v>
                </c:pt>
                <c:pt idx="2013">
                  <c:v>1181</c:v>
                </c:pt>
                <c:pt idx="2014">
                  <c:v>1178</c:v>
                </c:pt>
                <c:pt idx="2015">
                  <c:v>1180</c:v>
                </c:pt>
                <c:pt idx="2016">
                  <c:v>1179</c:v>
                </c:pt>
                <c:pt idx="2017">
                  <c:v>1179</c:v>
                </c:pt>
                <c:pt idx="2018">
                  <c:v>1180</c:v>
                </c:pt>
                <c:pt idx="2019">
                  <c:v>1178</c:v>
                </c:pt>
                <c:pt idx="2020">
                  <c:v>1181</c:v>
                </c:pt>
                <c:pt idx="2021">
                  <c:v>1177</c:v>
                </c:pt>
                <c:pt idx="2022">
                  <c:v>1178</c:v>
                </c:pt>
                <c:pt idx="2023">
                  <c:v>1175</c:v>
                </c:pt>
                <c:pt idx="2024">
                  <c:v>1170</c:v>
                </c:pt>
                <c:pt idx="2025">
                  <c:v>1175</c:v>
                </c:pt>
                <c:pt idx="2026">
                  <c:v>1171</c:v>
                </c:pt>
                <c:pt idx="2027">
                  <c:v>1172</c:v>
                </c:pt>
                <c:pt idx="2028">
                  <c:v>1171</c:v>
                </c:pt>
                <c:pt idx="2029">
                  <c:v>1172</c:v>
                </c:pt>
                <c:pt idx="2030">
                  <c:v>1171</c:v>
                </c:pt>
                <c:pt idx="2031">
                  <c:v>1173</c:v>
                </c:pt>
                <c:pt idx="2032">
                  <c:v>1170</c:v>
                </c:pt>
                <c:pt idx="2033">
                  <c:v>1172</c:v>
                </c:pt>
                <c:pt idx="2034">
                  <c:v>1171</c:v>
                </c:pt>
                <c:pt idx="2035">
                  <c:v>1172</c:v>
                </c:pt>
                <c:pt idx="2036">
                  <c:v>1169</c:v>
                </c:pt>
                <c:pt idx="2037">
                  <c:v>1168</c:v>
                </c:pt>
                <c:pt idx="2038">
                  <c:v>1172</c:v>
                </c:pt>
                <c:pt idx="2039">
                  <c:v>1172</c:v>
                </c:pt>
                <c:pt idx="2040">
                  <c:v>1169</c:v>
                </c:pt>
                <c:pt idx="2041">
                  <c:v>1172</c:v>
                </c:pt>
                <c:pt idx="2042">
                  <c:v>1169</c:v>
                </c:pt>
                <c:pt idx="2043">
                  <c:v>1169</c:v>
                </c:pt>
                <c:pt idx="2044">
                  <c:v>1170</c:v>
                </c:pt>
                <c:pt idx="2045">
                  <c:v>1169</c:v>
                </c:pt>
                <c:pt idx="2046">
                  <c:v>1168</c:v>
                </c:pt>
                <c:pt idx="2047">
                  <c:v>1169</c:v>
                </c:pt>
                <c:pt idx="2048">
                  <c:v>1172</c:v>
                </c:pt>
                <c:pt idx="2049">
                  <c:v>1170</c:v>
                </c:pt>
                <c:pt idx="2050">
                  <c:v>1172</c:v>
                </c:pt>
                <c:pt idx="2051">
                  <c:v>1171</c:v>
                </c:pt>
                <c:pt idx="2052">
                  <c:v>1168</c:v>
                </c:pt>
                <c:pt idx="2053">
                  <c:v>1167</c:v>
                </c:pt>
                <c:pt idx="2054">
                  <c:v>1167</c:v>
                </c:pt>
                <c:pt idx="2055">
                  <c:v>1170</c:v>
                </c:pt>
                <c:pt idx="2056">
                  <c:v>1172</c:v>
                </c:pt>
                <c:pt idx="2057">
                  <c:v>1169</c:v>
                </c:pt>
                <c:pt idx="2058">
                  <c:v>1167</c:v>
                </c:pt>
                <c:pt idx="2059">
                  <c:v>1169</c:v>
                </c:pt>
                <c:pt idx="2060">
                  <c:v>1170</c:v>
                </c:pt>
                <c:pt idx="2061">
                  <c:v>1166</c:v>
                </c:pt>
                <c:pt idx="2062">
                  <c:v>1166</c:v>
                </c:pt>
                <c:pt idx="2063">
                  <c:v>1166</c:v>
                </c:pt>
                <c:pt idx="2064">
                  <c:v>1167</c:v>
                </c:pt>
                <c:pt idx="2065">
                  <c:v>1167</c:v>
                </c:pt>
                <c:pt idx="2066">
                  <c:v>1168</c:v>
                </c:pt>
                <c:pt idx="2067">
                  <c:v>1168</c:v>
                </c:pt>
                <c:pt idx="2068">
                  <c:v>1169</c:v>
                </c:pt>
                <c:pt idx="2069">
                  <c:v>1168</c:v>
                </c:pt>
                <c:pt idx="2070">
                  <c:v>1168</c:v>
                </c:pt>
                <c:pt idx="2071">
                  <c:v>1169</c:v>
                </c:pt>
                <c:pt idx="2072">
                  <c:v>1168</c:v>
                </c:pt>
                <c:pt idx="2073">
                  <c:v>1168</c:v>
                </c:pt>
                <c:pt idx="2074">
                  <c:v>1170</c:v>
                </c:pt>
                <c:pt idx="2075">
                  <c:v>1170</c:v>
                </c:pt>
                <c:pt idx="2076">
                  <c:v>1169</c:v>
                </c:pt>
                <c:pt idx="2077">
                  <c:v>1172</c:v>
                </c:pt>
                <c:pt idx="2078">
                  <c:v>1167</c:v>
                </c:pt>
                <c:pt idx="2079">
                  <c:v>1168</c:v>
                </c:pt>
                <c:pt idx="2080">
                  <c:v>1167</c:v>
                </c:pt>
                <c:pt idx="2081">
                  <c:v>1167</c:v>
                </c:pt>
                <c:pt idx="2082">
                  <c:v>1168</c:v>
                </c:pt>
                <c:pt idx="2083">
                  <c:v>1167</c:v>
                </c:pt>
                <c:pt idx="2084">
                  <c:v>1168</c:v>
                </c:pt>
                <c:pt idx="2085">
                  <c:v>1167</c:v>
                </c:pt>
                <c:pt idx="2086">
                  <c:v>1170</c:v>
                </c:pt>
                <c:pt idx="2087">
                  <c:v>1167</c:v>
                </c:pt>
                <c:pt idx="2088">
                  <c:v>1169</c:v>
                </c:pt>
                <c:pt idx="2089">
                  <c:v>1169</c:v>
                </c:pt>
                <c:pt idx="2090">
                  <c:v>1168</c:v>
                </c:pt>
                <c:pt idx="2091">
                  <c:v>1170</c:v>
                </c:pt>
                <c:pt idx="2092">
                  <c:v>1168</c:v>
                </c:pt>
                <c:pt idx="2093">
                  <c:v>1168</c:v>
                </c:pt>
                <c:pt idx="2094">
                  <c:v>1167</c:v>
                </c:pt>
                <c:pt idx="2095">
                  <c:v>1168</c:v>
                </c:pt>
                <c:pt idx="2096">
                  <c:v>1166</c:v>
                </c:pt>
                <c:pt idx="2097">
                  <c:v>1166</c:v>
                </c:pt>
                <c:pt idx="2098">
                  <c:v>1169</c:v>
                </c:pt>
                <c:pt idx="2099">
                  <c:v>1169</c:v>
                </c:pt>
                <c:pt idx="2100">
                  <c:v>1167</c:v>
                </c:pt>
                <c:pt idx="2101">
                  <c:v>1168</c:v>
                </c:pt>
                <c:pt idx="2102">
                  <c:v>1166</c:v>
                </c:pt>
                <c:pt idx="2103">
                  <c:v>1169</c:v>
                </c:pt>
                <c:pt idx="2104">
                  <c:v>1169</c:v>
                </c:pt>
                <c:pt idx="2105">
                  <c:v>1169</c:v>
                </c:pt>
                <c:pt idx="2106">
                  <c:v>1167</c:v>
                </c:pt>
                <c:pt idx="2107">
                  <c:v>1165</c:v>
                </c:pt>
                <c:pt idx="2108">
                  <c:v>1164</c:v>
                </c:pt>
                <c:pt idx="2109">
                  <c:v>1167</c:v>
                </c:pt>
                <c:pt idx="2110">
                  <c:v>1165</c:v>
                </c:pt>
                <c:pt idx="2111">
                  <c:v>1166</c:v>
                </c:pt>
                <c:pt idx="2112">
                  <c:v>1165</c:v>
                </c:pt>
                <c:pt idx="2113">
                  <c:v>1166</c:v>
                </c:pt>
                <c:pt idx="2114">
                  <c:v>1164</c:v>
                </c:pt>
                <c:pt idx="2115">
                  <c:v>1166</c:v>
                </c:pt>
                <c:pt idx="2116">
                  <c:v>1166</c:v>
                </c:pt>
                <c:pt idx="2117">
                  <c:v>1167</c:v>
                </c:pt>
                <c:pt idx="2118">
                  <c:v>1165</c:v>
                </c:pt>
                <c:pt idx="2119">
                  <c:v>1168</c:v>
                </c:pt>
                <c:pt idx="2120">
                  <c:v>1169</c:v>
                </c:pt>
                <c:pt idx="2121">
                  <c:v>1167</c:v>
                </c:pt>
                <c:pt idx="2122">
                  <c:v>1165</c:v>
                </c:pt>
                <c:pt idx="2123">
                  <c:v>1166</c:v>
                </c:pt>
                <c:pt idx="2124">
                  <c:v>1166</c:v>
                </c:pt>
                <c:pt idx="2125">
                  <c:v>1167</c:v>
                </c:pt>
                <c:pt idx="2126">
                  <c:v>1166</c:v>
                </c:pt>
                <c:pt idx="2127">
                  <c:v>1168</c:v>
                </c:pt>
                <c:pt idx="2128">
                  <c:v>1166</c:v>
                </c:pt>
                <c:pt idx="2129">
                  <c:v>1166</c:v>
                </c:pt>
                <c:pt idx="2130">
                  <c:v>1167</c:v>
                </c:pt>
                <c:pt idx="2131">
                  <c:v>1168</c:v>
                </c:pt>
                <c:pt idx="2132">
                  <c:v>1166</c:v>
                </c:pt>
                <c:pt idx="2133">
                  <c:v>1163</c:v>
                </c:pt>
                <c:pt idx="2134">
                  <c:v>1163</c:v>
                </c:pt>
                <c:pt idx="2135">
                  <c:v>1163</c:v>
                </c:pt>
                <c:pt idx="2136">
                  <c:v>1169</c:v>
                </c:pt>
                <c:pt idx="2137">
                  <c:v>1166</c:v>
                </c:pt>
                <c:pt idx="2138">
                  <c:v>1163</c:v>
                </c:pt>
                <c:pt idx="2139">
                  <c:v>1166</c:v>
                </c:pt>
                <c:pt idx="2140">
                  <c:v>1164</c:v>
                </c:pt>
                <c:pt idx="2141">
                  <c:v>1165</c:v>
                </c:pt>
                <c:pt idx="2142">
                  <c:v>1167</c:v>
                </c:pt>
                <c:pt idx="2143">
                  <c:v>1164</c:v>
                </c:pt>
                <c:pt idx="2144">
                  <c:v>1166</c:v>
                </c:pt>
                <c:pt idx="2145">
                  <c:v>1165</c:v>
                </c:pt>
                <c:pt idx="2146">
                  <c:v>1163</c:v>
                </c:pt>
                <c:pt idx="2147">
                  <c:v>1166</c:v>
                </c:pt>
                <c:pt idx="2148">
                  <c:v>1165</c:v>
                </c:pt>
                <c:pt idx="2149">
                  <c:v>1162</c:v>
                </c:pt>
                <c:pt idx="2150">
                  <c:v>1162</c:v>
                </c:pt>
                <c:pt idx="2151">
                  <c:v>1163</c:v>
                </c:pt>
                <c:pt idx="2152">
                  <c:v>1162</c:v>
                </c:pt>
                <c:pt idx="2153">
                  <c:v>1166</c:v>
                </c:pt>
                <c:pt idx="2154">
                  <c:v>1165</c:v>
                </c:pt>
                <c:pt idx="2155">
                  <c:v>1165</c:v>
                </c:pt>
                <c:pt idx="2156">
                  <c:v>1164</c:v>
                </c:pt>
                <c:pt idx="2157">
                  <c:v>1163</c:v>
                </c:pt>
                <c:pt idx="2158">
                  <c:v>1168</c:v>
                </c:pt>
                <c:pt idx="2159">
                  <c:v>1167</c:v>
                </c:pt>
                <c:pt idx="2160">
                  <c:v>1163</c:v>
                </c:pt>
                <c:pt idx="2161">
                  <c:v>1164</c:v>
                </c:pt>
                <c:pt idx="2162">
                  <c:v>1164</c:v>
                </c:pt>
                <c:pt idx="2163">
                  <c:v>1164</c:v>
                </c:pt>
                <c:pt idx="2164">
                  <c:v>1163</c:v>
                </c:pt>
                <c:pt idx="2165">
                  <c:v>1165</c:v>
                </c:pt>
                <c:pt idx="2166">
                  <c:v>1165</c:v>
                </c:pt>
                <c:pt idx="2167">
                  <c:v>1162</c:v>
                </c:pt>
                <c:pt idx="2168">
                  <c:v>1166</c:v>
                </c:pt>
                <c:pt idx="2169">
                  <c:v>1164</c:v>
                </c:pt>
                <c:pt idx="2170">
                  <c:v>1164</c:v>
                </c:pt>
                <c:pt idx="2171">
                  <c:v>1165</c:v>
                </c:pt>
                <c:pt idx="2172">
                  <c:v>1162</c:v>
                </c:pt>
                <c:pt idx="2173">
                  <c:v>1164</c:v>
                </c:pt>
                <c:pt idx="2174">
                  <c:v>1165</c:v>
                </c:pt>
                <c:pt idx="2175">
                  <c:v>1164</c:v>
                </c:pt>
                <c:pt idx="2176">
                  <c:v>1162</c:v>
                </c:pt>
                <c:pt idx="2177">
                  <c:v>1163</c:v>
                </c:pt>
                <c:pt idx="2178">
                  <c:v>1163</c:v>
                </c:pt>
                <c:pt idx="2179">
                  <c:v>1165</c:v>
                </c:pt>
                <c:pt idx="2180">
                  <c:v>1166</c:v>
                </c:pt>
                <c:pt idx="2181">
                  <c:v>1166</c:v>
                </c:pt>
                <c:pt idx="2182">
                  <c:v>1166</c:v>
                </c:pt>
                <c:pt idx="2183">
                  <c:v>1162</c:v>
                </c:pt>
                <c:pt idx="2184">
                  <c:v>1165</c:v>
                </c:pt>
                <c:pt idx="2185">
                  <c:v>1167</c:v>
                </c:pt>
                <c:pt idx="2186">
                  <c:v>1164</c:v>
                </c:pt>
                <c:pt idx="2187">
                  <c:v>1160</c:v>
                </c:pt>
                <c:pt idx="2188">
                  <c:v>1154</c:v>
                </c:pt>
                <c:pt idx="2189">
                  <c:v>1160</c:v>
                </c:pt>
                <c:pt idx="2190">
                  <c:v>1160</c:v>
                </c:pt>
                <c:pt idx="2191">
                  <c:v>1154</c:v>
                </c:pt>
                <c:pt idx="2192">
                  <c:v>1156</c:v>
                </c:pt>
                <c:pt idx="2193">
                  <c:v>1155</c:v>
                </c:pt>
                <c:pt idx="2194">
                  <c:v>1155</c:v>
                </c:pt>
                <c:pt idx="2195">
                  <c:v>1154</c:v>
                </c:pt>
                <c:pt idx="2196">
                  <c:v>1157</c:v>
                </c:pt>
                <c:pt idx="2197">
                  <c:v>1158</c:v>
                </c:pt>
                <c:pt idx="2198">
                  <c:v>1158</c:v>
                </c:pt>
                <c:pt idx="2199">
                  <c:v>1157</c:v>
                </c:pt>
                <c:pt idx="2200">
                  <c:v>1154</c:v>
                </c:pt>
                <c:pt idx="2201">
                  <c:v>1154</c:v>
                </c:pt>
                <c:pt idx="2202">
                  <c:v>1156</c:v>
                </c:pt>
                <c:pt idx="2203">
                  <c:v>1156</c:v>
                </c:pt>
                <c:pt idx="2204">
                  <c:v>1152</c:v>
                </c:pt>
                <c:pt idx="2205">
                  <c:v>1146</c:v>
                </c:pt>
                <c:pt idx="2206">
                  <c:v>1154</c:v>
                </c:pt>
                <c:pt idx="2207">
                  <c:v>1149</c:v>
                </c:pt>
                <c:pt idx="2208">
                  <c:v>1151</c:v>
                </c:pt>
                <c:pt idx="2209">
                  <c:v>1148</c:v>
                </c:pt>
                <c:pt idx="2210">
                  <c:v>1149</c:v>
                </c:pt>
                <c:pt idx="2211">
                  <c:v>1148</c:v>
                </c:pt>
                <c:pt idx="2212">
                  <c:v>1147</c:v>
                </c:pt>
                <c:pt idx="2213">
                  <c:v>1148</c:v>
                </c:pt>
                <c:pt idx="2214">
                  <c:v>1149</c:v>
                </c:pt>
                <c:pt idx="2215">
                  <c:v>1149</c:v>
                </c:pt>
                <c:pt idx="2216">
                  <c:v>1149</c:v>
                </c:pt>
                <c:pt idx="2217">
                  <c:v>1147</c:v>
                </c:pt>
                <c:pt idx="2218">
                  <c:v>1146</c:v>
                </c:pt>
                <c:pt idx="2219">
                  <c:v>1147</c:v>
                </c:pt>
                <c:pt idx="2220">
                  <c:v>1149</c:v>
                </c:pt>
                <c:pt idx="2221">
                  <c:v>1147</c:v>
                </c:pt>
                <c:pt idx="2222">
                  <c:v>1146</c:v>
                </c:pt>
                <c:pt idx="2223">
                  <c:v>1150</c:v>
                </c:pt>
                <c:pt idx="2224">
                  <c:v>1146</c:v>
                </c:pt>
                <c:pt idx="2225">
                  <c:v>1149</c:v>
                </c:pt>
                <c:pt idx="2226">
                  <c:v>1148</c:v>
                </c:pt>
                <c:pt idx="2227">
                  <c:v>1149</c:v>
                </c:pt>
                <c:pt idx="2228">
                  <c:v>1148</c:v>
                </c:pt>
                <c:pt idx="2229">
                  <c:v>1145</c:v>
                </c:pt>
                <c:pt idx="2230">
                  <c:v>1145</c:v>
                </c:pt>
                <c:pt idx="2231">
                  <c:v>1148</c:v>
                </c:pt>
                <c:pt idx="2232">
                  <c:v>1147</c:v>
                </c:pt>
                <c:pt idx="2233">
                  <c:v>1146</c:v>
                </c:pt>
                <c:pt idx="2234">
                  <c:v>1149</c:v>
                </c:pt>
                <c:pt idx="2235">
                  <c:v>1149</c:v>
                </c:pt>
                <c:pt idx="2236">
                  <c:v>1149</c:v>
                </c:pt>
                <c:pt idx="2237">
                  <c:v>1148</c:v>
                </c:pt>
                <c:pt idx="2238">
                  <c:v>1147</c:v>
                </c:pt>
                <c:pt idx="2239">
                  <c:v>1146</c:v>
                </c:pt>
                <c:pt idx="2240">
                  <c:v>1148</c:v>
                </c:pt>
                <c:pt idx="2241">
                  <c:v>1146</c:v>
                </c:pt>
                <c:pt idx="2242">
                  <c:v>1150</c:v>
                </c:pt>
                <c:pt idx="2243">
                  <c:v>1147</c:v>
                </c:pt>
                <c:pt idx="2244">
                  <c:v>1148</c:v>
                </c:pt>
                <c:pt idx="2245">
                  <c:v>1145</c:v>
                </c:pt>
                <c:pt idx="2246">
                  <c:v>1148</c:v>
                </c:pt>
                <c:pt idx="2247">
                  <c:v>1146</c:v>
                </c:pt>
                <c:pt idx="2248">
                  <c:v>1148</c:v>
                </c:pt>
                <c:pt idx="2249">
                  <c:v>1147</c:v>
                </c:pt>
                <c:pt idx="2250">
                  <c:v>1146</c:v>
                </c:pt>
                <c:pt idx="2251">
                  <c:v>1146</c:v>
                </c:pt>
                <c:pt idx="2252">
                  <c:v>1148</c:v>
                </c:pt>
                <c:pt idx="2253">
                  <c:v>1146</c:v>
                </c:pt>
                <c:pt idx="2254">
                  <c:v>1149</c:v>
                </c:pt>
                <c:pt idx="2255">
                  <c:v>1147</c:v>
                </c:pt>
                <c:pt idx="2256">
                  <c:v>1144</c:v>
                </c:pt>
                <c:pt idx="2257">
                  <c:v>1142</c:v>
                </c:pt>
                <c:pt idx="2258">
                  <c:v>1142</c:v>
                </c:pt>
                <c:pt idx="2259">
                  <c:v>1136</c:v>
                </c:pt>
                <c:pt idx="2260">
                  <c:v>1140</c:v>
                </c:pt>
                <c:pt idx="2261">
                  <c:v>1138</c:v>
                </c:pt>
                <c:pt idx="2262">
                  <c:v>1139</c:v>
                </c:pt>
                <c:pt idx="2263">
                  <c:v>1140</c:v>
                </c:pt>
                <c:pt idx="2264">
                  <c:v>1136</c:v>
                </c:pt>
                <c:pt idx="2265">
                  <c:v>1141</c:v>
                </c:pt>
                <c:pt idx="2266">
                  <c:v>1139</c:v>
                </c:pt>
                <c:pt idx="2267">
                  <c:v>1139</c:v>
                </c:pt>
                <c:pt idx="2268">
                  <c:v>1138</c:v>
                </c:pt>
                <c:pt idx="2269">
                  <c:v>1140</c:v>
                </c:pt>
                <c:pt idx="2270">
                  <c:v>1136</c:v>
                </c:pt>
                <c:pt idx="2271">
                  <c:v>1137</c:v>
                </c:pt>
                <c:pt idx="2272">
                  <c:v>1138</c:v>
                </c:pt>
                <c:pt idx="2273">
                  <c:v>1139</c:v>
                </c:pt>
                <c:pt idx="2274">
                  <c:v>1136</c:v>
                </c:pt>
                <c:pt idx="2275">
                  <c:v>1141</c:v>
                </c:pt>
                <c:pt idx="2276">
                  <c:v>1139</c:v>
                </c:pt>
                <c:pt idx="2277">
                  <c:v>1142</c:v>
                </c:pt>
                <c:pt idx="2278">
                  <c:v>1138</c:v>
                </c:pt>
                <c:pt idx="2279">
                  <c:v>1137</c:v>
                </c:pt>
                <c:pt idx="2280">
                  <c:v>1138</c:v>
                </c:pt>
                <c:pt idx="2281">
                  <c:v>1140</c:v>
                </c:pt>
                <c:pt idx="2282">
                  <c:v>1138</c:v>
                </c:pt>
                <c:pt idx="2283">
                  <c:v>1136</c:v>
                </c:pt>
                <c:pt idx="2284">
                  <c:v>1138</c:v>
                </c:pt>
                <c:pt idx="2285">
                  <c:v>1138</c:v>
                </c:pt>
                <c:pt idx="2286">
                  <c:v>1139</c:v>
                </c:pt>
                <c:pt idx="2287">
                  <c:v>1137</c:v>
                </c:pt>
                <c:pt idx="2288">
                  <c:v>1139</c:v>
                </c:pt>
                <c:pt idx="2289">
                  <c:v>1137</c:v>
                </c:pt>
                <c:pt idx="2290">
                  <c:v>1137</c:v>
                </c:pt>
                <c:pt idx="2291">
                  <c:v>1137</c:v>
                </c:pt>
                <c:pt idx="2292">
                  <c:v>1138</c:v>
                </c:pt>
                <c:pt idx="2293">
                  <c:v>1137</c:v>
                </c:pt>
                <c:pt idx="2294">
                  <c:v>1138</c:v>
                </c:pt>
                <c:pt idx="2295">
                  <c:v>1138</c:v>
                </c:pt>
                <c:pt idx="2296">
                  <c:v>1139</c:v>
                </c:pt>
                <c:pt idx="2297">
                  <c:v>1136</c:v>
                </c:pt>
                <c:pt idx="2298">
                  <c:v>1137</c:v>
                </c:pt>
                <c:pt idx="2299">
                  <c:v>1139</c:v>
                </c:pt>
                <c:pt idx="2300">
                  <c:v>1137</c:v>
                </c:pt>
                <c:pt idx="2301">
                  <c:v>1137</c:v>
                </c:pt>
                <c:pt idx="2302">
                  <c:v>1137</c:v>
                </c:pt>
                <c:pt idx="2303">
                  <c:v>1136</c:v>
                </c:pt>
                <c:pt idx="2304">
                  <c:v>1136</c:v>
                </c:pt>
                <c:pt idx="2305">
                  <c:v>1136</c:v>
                </c:pt>
                <c:pt idx="2306">
                  <c:v>1138</c:v>
                </c:pt>
                <c:pt idx="2307">
                  <c:v>1139</c:v>
                </c:pt>
                <c:pt idx="2308">
                  <c:v>1141</c:v>
                </c:pt>
                <c:pt idx="2309">
                  <c:v>1136</c:v>
                </c:pt>
                <c:pt idx="2310">
                  <c:v>1137</c:v>
                </c:pt>
                <c:pt idx="2311">
                  <c:v>1139</c:v>
                </c:pt>
                <c:pt idx="2312">
                  <c:v>1138</c:v>
                </c:pt>
                <c:pt idx="2313">
                  <c:v>1138</c:v>
                </c:pt>
                <c:pt idx="2314">
                  <c:v>1137</c:v>
                </c:pt>
                <c:pt idx="2315">
                  <c:v>1138</c:v>
                </c:pt>
                <c:pt idx="2316">
                  <c:v>1136</c:v>
                </c:pt>
                <c:pt idx="2317">
                  <c:v>1138</c:v>
                </c:pt>
                <c:pt idx="2318">
                  <c:v>1138</c:v>
                </c:pt>
                <c:pt idx="2319">
                  <c:v>1137</c:v>
                </c:pt>
                <c:pt idx="2320">
                  <c:v>1137</c:v>
                </c:pt>
                <c:pt idx="2321">
                  <c:v>1136</c:v>
                </c:pt>
                <c:pt idx="2322">
                  <c:v>1137</c:v>
                </c:pt>
                <c:pt idx="2323">
                  <c:v>1138</c:v>
                </c:pt>
                <c:pt idx="2324">
                  <c:v>1136</c:v>
                </c:pt>
                <c:pt idx="2325">
                  <c:v>1140</c:v>
                </c:pt>
                <c:pt idx="2326">
                  <c:v>1140</c:v>
                </c:pt>
                <c:pt idx="2327">
                  <c:v>1137</c:v>
                </c:pt>
                <c:pt idx="2328">
                  <c:v>1139</c:v>
                </c:pt>
                <c:pt idx="2329">
                  <c:v>1140</c:v>
                </c:pt>
                <c:pt idx="2330">
                  <c:v>1141</c:v>
                </c:pt>
                <c:pt idx="2331">
                  <c:v>1138</c:v>
                </c:pt>
                <c:pt idx="2332">
                  <c:v>1137</c:v>
                </c:pt>
                <c:pt idx="2333">
                  <c:v>1138</c:v>
                </c:pt>
                <c:pt idx="2334">
                  <c:v>1139</c:v>
                </c:pt>
                <c:pt idx="2335">
                  <c:v>1138</c:v>
                </c:pt>
                <c:pt idx="2336">
                  <c:v>1140</c:v>
                </c:pt>
                <c:pt idx="2337">
                  <c:v>1137</c:v>
                </c:pt>
                <c:pt idx="2338">
                  <c:v>1138</c:v>
                </c:pt>
                <c:pt idx="2339">
                  <c:v>1140</c:v>
                </c:pt>
                <c:pt idx="2340">
                  <c:v>1137</c:v>
                </c:pt>
                <c:pt idx="2341">
                  <c:v>1139</c:v>
                </c:pt>
                <c:pt idx="2342">
                  <c:v>1136</c:v>
                </c:pt>
                <c:pt idx="2343">
                  <c:v>1139</c:v>
                </c:pt>
                <c:pt idx="2344">
                  <c:v>1138</c:v>
                </c:pt>
                <c:pt idx="2345">
                  <c:v>1136</c:v>
                </c:pt>
                <c:pt idx="2346">
                  <c:v>1138</c:v>
                </c:pt>
                <c:pt idx="2347">
                  <c:v>1137</c:v>
                </c:pt>
                <c:pt idx="2348">
                  <c:v>1139</c:v>
                </c:pt>
                <c:pt idx="2349">
                  <c:v>1139</c:v>
                </c:pt>
                <c:pt idx="2350">
                  <c:v>1140</c:v>
                </c:pt>
                <c:pt idx="2351">
                  <c:v>1140</c:v>
                </c:pt>
                <c:pt idx="2352">
                  <c:v>1135</c:v>
                </c:pt>
                <c:pt idx="2353">
                  <c:v>1133</c:v>
                </c:pt>
                <c:pt idx="2354">
                  <c:v>1138</c:v>
                </c:pt>
                <c:pt idx="2355">
                  <c:v>1134</c:v>
                </c:pt>
                <c:pt idx="2356">
                  <c:v>1133</c:v>
                </c:pt>
                <c:pt idx="2357">
                  <c:v>1136</c:v>
                </c:pt>
                <c:pt idx="2358">
                  <c:v>1137</c:v>
                </c:pt>
                <c:pt idx="2359">
                  <c:v>1138</c:v>
                </c:pt>
                <c:pt idx="2360">
                  <c:v>1136</c:v>
                </c:pt>
                <c:pt idx="2361">
                  <c:v>1135</c:v>
                </c:pt>
                <c:pt idx="2362">
                  <c:v>1135</c:v>
                </c:pt>
                <c:pt idx="2363">
                  <c:v>1135</c:v>
                </c:pt>
                <c:pt idx="2364">
                  <c:v>1135</c:v>
                </c:pt>
                <c:pt idx="2365">
                  <c:v>1135</c:v>
                </c:pt>
                <c:pt idx="2366">
                  <c:v>1136</c:v>
                </c:pt>
                <c:pt idx="2367">
                  <c:v>1136</c:v>
                </c:pt>
                <c:pt idx="2368">
                  <c:v>1135</c:v>
                </c:pt>
                <c:pt idx="2369">
                  <c:v>1137</c:v>
                </c:pt>
                <c:pt idx="2370">
                  <c:v>1136</c:v>
                </c:pt>
                <c:pt idx="2371">
                  <c:v>1133</c:v>
                </c:pt>
                <c:pt idx="2372">
                  <c:v>1136</c:v>
                </c:pt>
                <c:pt idx="2373">
                  <c:v>1134</c:v>
                </c:pt>
                <c:pt idx="2374">
                  <c:v>1137</c:v>
                </c:pt>
                <c:pt idx="2375">
                  <c:v>1134</c:v>
                </c:pt>
                <c:pt idx="2376">
                  <c:v>1138</c:v>
                </c:pt>
                <c:pt idx="2377">
                  <c:v>1134</c:v>
                </c:pt>
                <c:pt idx="2378">
                  <c:v>1134</c:v>
                </c:pt>
                <c:pt idx="2379">
                  <c:v>1138</c:v>
                </c:pt>
                <c:pt idx="2380">
                  <c:v>1134</c:v>
                </c:pt>
                <c:pt idx="2381">
                  <c:v>1134</c:v>
                </c:pt>
                <c:pt idx="2382">
                  <c:v>1134</c:v>
                </c:pt>
                <c:pt idx="2383">
                  <c:v>1136</c:v>
                </c:pt>
                <c:pt idx="2384">
                  <c:v>1134</c:v>
                </c:pt>
                <c:pt idx="2385">
                  <c:v>1138</c:v>
                </c:pt>
                <c:pt idx="2386">
                  <c:v>1136</c:v>
                </c:pt>
                <c:pt idx="2387">
                  <c:v>1136</c:v>
                </c:pt>
                <c:pt idx="2388">
                  <c:v>1135</c:v>
                </c:pt>
                <c:pt idx="2389">
                  <c:v>1136</c:v>
                </c:pt>
                <c:pt idx="2390">
                  <c:v>1138</c:v>
                </c:pt>
                <c:pt idx="2391">
                  <c:v>1136</c:v>
                </c:pt>
                <c:pt idx="2392">
                  <c:v>1136</c:v>
                </c:pt>
                <c:pt idx="2393">
                  <c:v>1134</c:v>
                </c:pt>
                <c:pt idx="2394">
                  <c:v>1136</c:v>
                </c:pt>
                <c:pt idx="2395">
                  <c:v>1135</c:v>
                </c:pt>
                <c:pt idx="2396">
                  <c:v>1135</c:v>
                </c:pt>
                <c:pt idx="2397">
                  <c:v>1137</c:v>
                </c:pt>
                <c:pt idx="2398">
                  <c:v>1135</c:v>
                </c:pt>
                <c:pt idx="2399">
                  <c:v>1135</c:v>
                </c:pt>
                <c:pt idx="2400">
                  <c:v>1133</c:v>
                </c:pt>
                <c:pt idx="2401">
                  <c:v>1134</c:v>
                </c:pt>
                <c:pt idx="2402">
                  <c:v>1133</c:v>
                </c:pt>
                <c:pt idx="2403">
                  <c:v>1136</c:v>
                </c:pt>
                <c:pt idx="2404">
                  <c:v>1136</c:v>
                </c:pt>
                <c:pt idx="2405">
                  <c:v>1136</c:v>
                </c:pt>
                <c:pt idx="2406">
                  <c:v>1136</c:v>
                </c:pt>
                <c:pt idx="2407">
                  <c:v>1134</c:v>
                </c:pt>
                <c:pt idx="2408">
                  <c:v>1135</c:v>
                </c:pt>
                <c:pt idx="2409">
                  <c:v>1134</c:v>
                </c:pt>
                <c:pt idx="2410">
                  <c:v>1136</c:v>
                </c:pt>
                <c:pt idx="2411">
                  <c:v>1135</c:v>
                </c:pt>
                <c:pt idx="2412">
                  <c:v>1135</c:v>
                </c:pt>
                <c:pt idx="2413">
                  <c:v>1137</c:v>
                </c:pt>
                <c:pt idx="2414">
                  <c:v>1137</c:v>
                </c:pt>
                <c:pt idx="2415">
                  <c:v>1134</c:v>
                </c:pt>
                <c:pt idx="2416">
                  <c:v>1136</c:v>
                </c:pt>
                <c:pt idx="2417">
                  <c:v>1137</c:v>
                </c:pt>
                <c:pt idx="2418">
                  <c:v>1135</c:v>
                </c:pt>
                <c:pt idx="2419">
                  <c:v>1136</c:v>
                </c:pt>
                <c:pt idx="2420">
                  <c:v>1136</c:v>
                </c:pt>
                <c:pt idx="2421">
                  <c:v>1135</c:v>
                </c:pt>
                <c:pt idx="2422">
                  <c:v>1134</c:v>
                </c:pt>
                <c:pt idx="2423">
                  <c:v>1135</c:v>
                </c:pt>
                <c:pt idx="2424">
                  <c:v>1136</c:v>
                </c:pt>
                <c:pt idx="2425">
                  <c:v>1136</c:v>
                </c:pt>
                <c:pt idx="2426">
                  <c:v>1134</c:v>
                </c:pt>
                <c:pt idx="2427">
                  <c:v>1134</c:v>
                </c:pt>
                <c:pt idx="2428">
                  <c:v>1137</c:v>
                </c:pt>
                <c:pt idx="2429">
                  <c:v>1135</c:v>
                </c:pt>
                <c:pt idx="2430">
                  <c:v>1134</c:v>
                </c:pt>
                <c:pt idx="2431">
                  <c:v>1134</c:v>
                </c:pt>
                <c:pt idx="2432">
                  <c:v>1137</c:v>
                </c:pt>
                <c:pt idx="2433">
                  <c:v>1134</c:v>
                </c:pt>
                <c:pt idx="2434">
                  <c:v>1135</c:v>
                </c:pt>
                <c:pt idx="2435">
                  <c:v>1135</c:v>
                </c:pt>
                <c:pt idx="2436">
                  <c:v>1135</c:v>
                </c:pt>
                <c:pt idx="2437">
                  <c:v>1136</c:v>
                </c:pt>
                <c:pt idx="2438">
                  <c:v>1134</c:v>
                </c:pt>
                <c:pt idx="2439">
                  <c:v>1136</c:v>
                </c:pt>
                <c:pt idx="2440">
                  <c:v>1136</c:v>
                </c:pt>
                <c:pt idx="2441">
                  <c:v>1138</c:v>
                </c:pt>
                <c:pt idx="2442">
                  <c:v>1135</c:v>
                </c:pt>
                <c:pt idx="2443">
                  <c:v>1136</c:v>
                </c:pt>
                <c:pt idx="2444">
                  <c:v>1133</c:v>
                </c:pt>
                <c:pt idx="2445">
                  <c:v>1137</c:v>
                </c:pt>
                <c:pt idx="2446">
                  <c:v>1134</c:v>
                </c:pt>
                <c:pt idx="2447">
                  <c:v>1135</c:v>
                </c:pt>
                <c:pt idx="2448">
                  <c:v>1136</c:v>
                </c:pt>
                <c:pt idx="2449">
                  <c:v>1136</c:v>
                </c:pt>
                <c:pt idx="2450">
                  <c:v>1138</c:v>
                </c:pt>
                <c:pt idx="2451">
                  <c:v>1134</c:v>
                </c:pt>
                <c:pt idx="2452">
                  <c:v>1134</c:v>
                </c:pt>
                <c:pt idx="2453">
                  <c:v>1135</c:v>
                </c:pt>
                <c:pt idx="2454">
                  <c:v>1135</c:v>
                </c:pt>
                <c:pt idx="2455">
                  <c:v>1138</c:v>
                </c:pt>
                <c:pt idx="2456">
                  <c:v>1135</c:v>
                </c:pt>
                <c:pt idx="2457">
                  <c:v>1135</c:v>
                </c:pt>
                <c:pt idx="2458">
                  <c:v>1137</c:v>
                </c:pt>
                <c:pt idx="2459">
                  <c:v>1133</c:v>
                </c:pt>
                <c:pt idx="2460">
                  <c:v>1135</c:v>
                </c:pt>
                <c:pt idx="2461">
                  <c:v>1135</c:v>
                </c:pt>
                <c:pt idx="2462">
                  <c:v>1136</c:v>
                </c:pt>
                <c:pt idx="2463">
                  <c:v>1136</c:v>
                </c:pt>
                <c:pt idx="2464">
                  <c:v>1134</c:v>
                </c:pt>
                <c:pt idx="2465">
                  <c:v>1135</c:v>
                </c:pt>
                <c:pt idx="2466">
                  <c:v>1135</c:v>
                </c:pt>
                <c:pt idx="2467">
                  <c:v>1136</c:v>
                </c:pt>
                <c:pt idx="2468">
                  <c:v>1137</c:v>
                </c:pt>
                <c:pt idx="2469">
                  <c:v>1134</c:v>
                </c:pt>
                <c:pt idx="2470">
                  <c:v>1134</c:v>
                </c:pt>
                <c:pt idx="2471">
                  <c:v>1136</c:v>
                </c:pt>
                <c:pt idx="2472">
                  <c:v>1135</c:v>
                </c:pt>
                <c:pt idx="2473">
                  <c:v>1136</c:v>
                </c:pt>
                <c:pt idx="2474">
                  <c:v>1136</c:v>
                </c:pt>
                <c:pt idx="2475">
                  <c:v>1135</c:v>
                </c:pt>
                <c:pt idx="2476">
                  <c:v>1137</c:v>
                </c:pt>
                <c:pt idx="2477">
                  <c:v>1133</c:v>
                </c:pt>
                <c:pt idx="2478">
                  <c:v>1134</c:v>
                </c:pt>
                <c:pt idx="2479">
                  <c:v>1135</c:v>
                </c:pt>
                <c:pt idx="2480">
                  <c:v>1138</c:v>
                </c:pt>
                <c:pt idx="2481">
                  <c:v>1135</c:v>
                </c:pt>
                <c:pt idx="2482">
                  <c:v>1133</c:v>
                </c:pt>
                <c:pt idx="2483">
                  <c:v>1136</c:v>
                </c:pt>
                <c:pt idx="2484">
                  <c:v>1133</c:v>
                </c:pt>
                <c:pt idx="2485">
                  <c:v>1136</c:v>
                </c:pt>
                <c:pt idx="2486">
                  <c:v>1134</c:v>
                </c:pt>
                <c:pt idx="2487">
                  <c:v>1134</c:v>
                </c:pt>
                <c:pt idx="2488">
                  <c:v>1136</c:v>
                </c:pt>
                <c:pt idx="2489">
                  <c:v>1134</c:v>
                </c:pt>
                <c:pt idx="2490">
                  <c:v>1136</c:v>
                </c:pt>
                <c:pt idx="2491">
                  <c:v>1135</c:v>
                </c:pt>
                <c:pt idx="2492">
                  <c:v>1133</c:v>
                </c:pt>
                <c:pt idx="2493">
                  <c:v>1137</c:v>
                </c:pt>
                <c:pt idx="2494">
                  <c:v>1135</c:v>
                </c:pt>
                <c:pt idx="2495">
                  <c:v>1135</c:v>
                </c:pt>
                <c:pt idx="2496">
                  <c:v>1134</c:v>
                </c:pt>
                <c:pt idx="2497">
                  <c:v>1136</c:v>
                </c:pt>
                <c:pt idx="2498">
                  <c:v>1135</c:v>
                </c:pt>
                <c:pt idx="2499">
                  <c:v>1137</c:v>
                </c:pt>
                <c:pt idx="2500">
                  <c:v>1134</c:v>
                </c:pt>
                <c:pt idx="2501">
                  <c:v>1135</c:v>
                </c:pt>
                <c:pt idx="2502">
                  <c:v>1135</c:v>
                </c:pt>
                <c:pt idx="2503">
                  <c:v>1137</c:v>
                </c:pt>
                <c:pt idx="2504">
                  <c:v>1136</c:v>
                </c:pt>
                <c:pt idx="2505">
                  <c:v>1135</c:v>
                </c:pt>
                <c:pt idx="2506">
                  <c:v>1134</c:v>
                </c:pt>
                <c:pt idx="2507">
                  <c:v>1136</c:v>
                </c:pt>
                <c:pt idx="2508">
                  <c:v>1134</c:v>
                </c:pt>
                <c:pt idx="2509">
                  <c:v>1136</c:v>
                </c:pt>
                <c:pt idx="2510">
                  <c:v>1135</c:v>
                </c:pt>
                <c:pt idx="2511">
                  <c:v>1137</c:v>
                </c:pt>
                <c:pt idx="2512">
                  <c:v>1135</c:v>
                </c:pt>
                <c:pt idx="2513">
                  <c:v>1137</c:v>
                </c:pt>
                <c:pt idx="2514">
                  <c:v>1136</c:v>
                </c:pt>
                <c:pt idx="2515">
                  <c:v>1135</c:v>
                </c:pt>
                <c:pt idx="2516">
                  <c:v>1138</c:v>
                </c:pt>
                <c:pt idx="2517">
                  <c:v>1132</c:v>
                </c:pt>
                <c:pt idx="2518">
                  <c:v>1131</c:v>
                </c:pt>
                <c:pt idx="2519">
                  <c:v>1132</c:v>
                </c:pt>
                <c:pt idx="2520">
                  <c:v>1135</c:v>
                </c:pt>
                <c:pt idx="2521">
                  <c:v>1138</c:v>
                </c:pt>
                <c:pt idx="2522">
                  <c:v>1135</c:v>
                </c:pt>
                <c:pt idx="2523">
                  <c:v>1133</c:v>
                </c:pt>
                <c:pt idx="2524">
                  <c:v>1133</c:v>
                </c:pt>
                <c:pt idx="2525">
                  <c:v>1136</c:v>
                </c:pt>
                <c:pt idx="2526">
                  <c:v>1133</c:v>
                </c:pt>
                <c:pt idx="2527">
                  <c:v>1134</c:v>
                </c:pt>
                <c:pt idx="2528">
                  <c:v>1132</c:v>
                </c:pt>
                <c:pt idx="2529">
                  <c:v>1134</c:v>
                </c:pt>
                <c:pt idx="2530">
                  <c:v>1131</c:v>
                </c:pt>
                <c:pt idx="2531">
                  <c:v>1132</c:v>
                </c:pt>
                <c:pt idx="2532">
                  <c:v>1134</c:v>
                </c:pt>
                <c:pt idx="2533">
                  <c:v>1134</c:v>
                </c:pt>
                <c:pt idx="2534">
                  <c:v>1133</c:v>
                </c:pt>
                <c:pt idx="2535">
                  <c:v>1135</c:v>
                </c:pt>
                <c:pt idx="2536">
                  <c:v>1135</c:v>
                </c:pt>
                <c:pt idx="2537">
                  <c:v>1132</c:v>
                </c:pt>
                <c:pt idx="2538">
                  <c:v>1133</c:v>
                </c:pt>
                <c:pt idx="2539">
                  <c:v>1135</c:v>
                </c:pt>
                <c:pt idx="2540">
                  <c:v>1135</c:v>
                </c:pt>
                <c:pt idx="2541">
                  <c:v>1134</c:v>
                </c:pt>
                <c:pt idx="2542">
                  <c:v>1133</c:v>
                </c:pt>
                <c:pt idx="2543">
                  <c:v>1132</c:v>
                </c:pt>
                <c:pt idx="2544">
                  <c:v>1135</c:v>
                </c:pt>
                <c:pt idx="2545">
                  <c:v>1134</c:v>
                </c:pt>
                <c:pt idx="2546">
                  <c:v>1134</c:v>
                </c:pt>
                <c:pt idx="2547">
                  <c:v>1131</c:v>
                </c:pt>
                <c:pt idx="2548">
                  <c:v>1131</c:v>
                </c:pt>
                <c:pt idx="2549">
                  <c:v>1133</c:v>
                </c:pt>
                <c:pt idx="2550">
                  <c:v>1130</c:v>
                </c:pt>
                <c:pt idx="2551">
                  <c:v>1127</c:v>
                </c:pt>
                <c:pt idx="2552">
                  <c:v>1132</c:v>
                </c:pt>
                <c:pt idx="2553">
                  <c:v>1130</c:v>
                </c:pt>
                <c:pt idx="2554">
                  <c:v>1129</c:v>
                </c:pt>
                <c:pt idx="2555">
                  <c:v>1129</c:v>
                </c:pt>
                <c:pt idx="2556">
                  <c:v>1129</c:v>
                </c:pt>
                <c:pt idx="2557">
                  <c:v>1129</c:v>
                </c:pt>
                <c:pt idx="2558">
                  <c:v>1129</c:v>
                </c:pt>
                <c:pt idx="2559">
                  <c:v>1127</c:v>
                </c:pt>
                <c:pt idx="2560">
                  <c:v>1128</c:v>
                </c:pt>
                <c:pt idx="2561">
                  <c:v>1129</c:v>
                </c:pt>
                <c:pt idx="2562">
                  <c:v>1131</c:v>
                </c:pt>
                <c:pt idx="2563">
                  <c:v>1128</c:v>
                </c:pt>
                <c:pt idx="2564">
                  <c:v>1129</c:v>
                </c:pt>
                <c:pt idx="2565">
                  <c:v>1126</c:v>
                </c:pt>
                <c:pt idx="2566">
                  <c:v>1125</c:v>
                </c:pt>
                <c:pt idx="2567">
                  <c:v>1129</c:v>
                </c:pt>
                <c:pt idx="2568">
                  <c:v>1128</c:v>
                </c:pt>
                <c:pt idx="2569">
                  <c:v>1129</c:v>
                </c:pt>
                <c:pt idx="2570">
                  <c:v>1130</c:v>
                </c:pt>
                <c:pt idx="2571">
                  <c:v>1127</c:v>
                </c:pt>
                <c:pt idx="2572">
                  <c:v>1126</c:v>
                </c:pt>
                <c:pt idx="2573">
                  <c:v>1130</c:v>
                </c:pt>
                <c:pt idx="2574">
                  <c:v>1126</c:v>
                </c:pt>
                <c:pt idx="2575">
                  <c:v>1126</c:v>
                </c:pt>
                <c:pt idx="2576">
                  <c:v>1126</c:v>
                </c:pt>
                <c:pt idx="2577">
                  <c:v>1128</c:v>
                </c:pt>
                <c:pt idx="2578">
                  <c:v>1130</c:v>
                </c:pt>
                <c:pt idx="2579">
                  <c:v>1128</c:v>
                </c:pt>
                <c:pt idx="2580">
                  <c:v>1127</c:v>
                </c:pt>
                <c:pt idx="2581">
                  <c:v>1128</c:v>
                </c:pt>
                <c:pt idx="2582">
                  <c:v>1127</c:v>
                </c:pt>
                <c:pt idx="2583">
                  <c:v>1126</c:v>
                </c:pt>
                <c:pt idx="2584">
                  <c:v>1129</c:v>
                </c:pt>
                <c:pt idx="2585">
                  <c:v>1126</c:v>
                </c:pt>
                <c:pt idx="2586">
                  <c:v>1127</c:v>
                </c:pt>
                <c:pt idx="2587">
                  <c:v>1130</c:v>
                </c:pt>
                <c:pt idx="2588">
                  <c:v>1126</c:v>
                </c:pt>
                <c:pt idx="2589">
                  <c:v>1127</c:v>
                </c:pt>
                <c:pt idx="2590">
                  <c:v>1127</c:v>
                </c:pt>
                <c:pt idx="2591">
                  <c:v>1126</c:v>
                </c:pt>
                <c:pt idx="2592">
                  <c:v>1127</c:v>
                </c:pt>
                <c:pt idx="2593">
                  <c:v>1130</c:v>
                </c:pt>
                <c:pt idx="2594">
                  <c:v>1126</c:v>
                </c:pt>
                <c:pt idx="2595">
                  <c:v>1124</c:v>
                </c:pt>
                <c:pt idx="2596">
                  <c:v>1122</c:v>
                </c:pt>
                <c:pt idx="2597">
                  <c:v>1125</c:v>
                </c:pt>
                <c:pt idx="2598">
                  <c:v>1124</c:v>
                </c:pt>
                <c:pt idx="2599">
                  <c:v>1127</c:v>
                </c:pt>
                <c:pt idx="2600">
                  <c:v>1125</c:v>
                </c:pt>
                <c:pt idx="2601">
                  <c:v>1126</c:v>
                </c:pt>
                <c:pt idx="2602">
                  <c:v>1122</c:v>
                </c:pt>
                <c:pt idx="2603">
                  <c:v>1123</c:v>
                </c:pt>
                <c:pt idx="2604">
                  <c:v>1126</c:v>
                </c:pt>
                <c:pt idx="2605">
                  <c:v>1124</c:v>
                </c:pt>
                <c:pt idx="2606">
                  <c:v>1126</c:v>
                </c:pt>
                <c:pt idx="2607">
                  <c:v>1122</c:v>
                </c:pt>
                <c:pt idx="2608">
                  <c:v>1125</c:v>
                </c:pt>
                <c:pt idx="2609">
                  <c:v>1123</c:v>
                </c:pt>
                <c:pt idx="2610">
                  <c:v>1123</c:v>
                </c:pt>
                <c:pt idx="2611">
                  <c:v>1124</c:v>
                </c:pt>
                <c:pt idx="2612">
                  <c:v>1123</c:v>
                </c:pt>
                <c:pt idx="2613">
                  <c:v>1125</c:v>
                </c:pt>
                <c:pt idx="2614">
                  <c:v>1126</c:v>
                </c:pt>
                <c:pt idx="2615">
                  <c:v>1127</c:v>
                </c:pt>
                <c:pt idx="2616">
                  <c:v>1125</c:v>
                </c:pt>
                <c:pt idx="2617">
                  <c:v>1126</c:v>
                </c:pt>
                <c:pt idx="2618">
                  <c:v>1124</c:v>
                </c:pt>
                <c:pt idx="2619">
                  <c:v>1124</c:v>
                </c:pt>
                <c:pt idx="2620">
                  <c:v>1125</c:v>
                </c:pt>
                <c:pt idx="2621">
                  <c:v>1123</c:v>
                </c:pt>
                <c:pt idx="2622">
                  <c:v>1123</c:v>
                </c:pt>
                <c:pt idx="2623">
                  <c:v>1125</c:v>
                </c:pt>
                <c:pt idx="2624">
                  <c:v>1122</c:v>
                </c:pt>
                <c:pt idx="2625">
                  <c:v>1124</c:v>
                </c:pt>
                <c:pt idx="2626">
                  <c:v>1125</c:v>
                </c:pt>
                <c:pt idx="2627">
                  <c:v>1123</c:v>
                </c:pt>
                <c:pt idx="2628">
                  <c:v>1121</c:v>
                </c:pt>
                <c:pt idx="2629">
                  <c:v>1120</c:v>
                </c:pt>
                <c:pt idx="2630">
                  <c:v>1123</c:v>
                </c:pt>
                <c:pt idx="2631">
                  <c:v>1124</c:v>
                </c:pt>
                <c:pt idx="2632">
                  <c:v>1122</c:v>
                </c:pt>
                <c:pt idx="2633">
                  <c:v>1121</c:v>
                </c:pt>
                <c:pt idx="2634">
                  <c:v>1122</c:v>
                </c:pt>
                <c:pt idx="2635">
                  <c:v>1120</c:v>
                </c:pt>
                <c:pt idx="2636">
                  <c:v>1123</c:v>
                </c:pt>
                <c:pt idx="2637">
                  <c:v>1122</c:v>
                </c:pt>
                <c:pt idx="2638">
                  <c:v>1122</c:v>
                </c:pt>
                <c:pt idx="2639">
                  <c:v>1122</c:v>
                </c:pt>
                <c:pt idx="2640">
                  <c:v>1120</c:v>
                </c:pt>
                <c:pt idx="2641">
                  <c:v>1121</c:v>
                </c:pt>
                <c:pt idx="2642">
                  <c:v>1121</c:v>
                </c:pt>
                <c:pt idx="2643">
                  <c:v>1121</c:v>
                </c:pt>
                <c:pt idx="2644">
                  <c:v>1122</c:v>
                </c:pt>
                <c:pt idx="2645">
                  <c:v>1122</c:v>
                </c:pt>
                <c:pt idx="2646">
                  <c:v>1123</c:v>
                </c:pt>
                <c:pt idx="2647">
                  <c:v>1122</c:v>
                </c:pt>
                <c:pt idx="2648">
                  <c:v>1122</c:v>
                </c:pt>
                <c:pt idx="2649">
                  <c:v>1124</c:v>
                </c:pt>
                <c:pt idx="2650">
                  <c:v>1120</c:v>
                </c:pt>
                <c:pt idx="2651">
                  <c:v>1124</c:v>
                </c:pt>
                <c:pt idx="2652">
                  <c:v>1123</c:v>
                </c:pt>
                <c:pt idx="2653">
                  <c:v>1124</c:v>
                </c:pt>
                <c:pt idx="2654">
                  <c:v>1123</c:v>
                </c:pt>
                <c:pt idx="2655">
                  <c:v>1123</c:v>
                </c:pt>
                <c:pt idx="2656">
                  <c:v>1121</c:v>
                </c:pt>
                <c:pt idx="2657">
                  <c:v>1122</c:v>
                </c:pt>
                <c:pt idx="2658">
                  <c:v>1121</c:v>
                </c:pt>
                <c:pt idx="2659">
                  <c:v>1122</c:v>
                </c:pt>
                <c:pt idx="2660">
                  <c:v>1123</c:v>
                </c:pt>
                <c:pt idx="2661">
                  <c:v>1120</c:v>
                </c:pt>
                <c:pt idx="2662">
                  <c:v>1121</c:v>
                </c:pt>
                <c:pt idx="2663">
                  <c:v>1124</c:v>
                </c:pt>
                <c:pt idx="2664">
                  <c:v>1120</c:v>
                </c:pt>
                <c:pt idx="2665">
                  <c:v>1122</c:v>
                </c:pt>
                <c:pt idx="2666">
                  <c:v>1123</c:v>
                </c:pt>
                <c:pt idx="2667">
                  <c:v>1122</c:v>
                </c:pt>
                <c:pt idx="2668">
                  <c:v>1120</c:v>
                </c:pt>
                <c:pt idx="2669">
                  <c:v>1120</c:v>
                </c:pt>
                <c:pt idx="2670">
                  <c:v>1123</c:v>
                </c:pt>
                <c:pt idx="2671">
                  <c:v>1121</c:v>
                </c:pt>
                <c:pt idx="2672">
                  <c:v>1123</c:v>
                </c:pt>
                <c:pt idx="2673">
                  <c:v>1123</c:v>
                </c:pt>
                <c:pt idx="2674">
                  <c:v>1121</c:v>
                </c:pt>
                <c:pt idx="2675">
                  <c:v>1124</c:v>
                </c:pt>
                <c:pt idx="2676">
                  <c:v>1119</c:v>
                </c:pt>
                <c:pt idx="2677">
                  <c:v>1119</c:v>
                </c:pt>
                <c:pt idx="2678">
                  <c:v>1124</c:v>
                </c:pt>
                <c:pt idx="2679">
                  <c:v>1123</c:v>
                </c:pt>
                <c:pt idx="2680">
                  <c:v>1120</c:v>
                </c:pt>
                <c:pt idx="2681">
                  <c:v>1120</c:v>
                </c:pt>
                <c:pt idx="2682">
                  <c:v>1120</c:v>
                </c:pt>
                <c:pt idx="2683">
                  <c:v>1121</c:v>
                </c:pt>
                <c:pt idx="2684">
                  <c:v>1121</c:v>
                </c:pt>
                <c:pt idx="2685">
                  <c:v>1122</c:v>
                </c:pt>
                <c:pt idx="2686">
                  <c:v>1122</c:v>
                </c:pt>
                <c:pt idx="2687">
                  <c:v>1122</c:v>
                </c:pt>
                <c:pt idx="2688">
                  <c:v>1121</c:v>
                </c:pt>
                <c:pt idx="2689">
                  <c:v>1122</c:v>
                </c:pt>
                <c:pt idx="2690">
                  <c:v>1122</c:v>
                </c:pt>
                <c:pt idx="2691">
                  <c:v>1122</c:v>
                </c:pt>
                <c:pt idx="2692">
                  <c:v>1122</c:v>
                </c:pt>
                <c:pt idx="2693">
                  <c:v>1121</c:v>
                </c:pt>
                <c:pt idx="2694">
                  <c:v>1121</c:v>
                </c:pt>
                <c:pt idx="2695">
                  <c:v>1123</c:v>
                </c:pt>
                <c:pt idx="2696">
                  <c:v>1121</c:v>
                </c:pt>
                <c:pt idx="2697">
                  <c:v>1119</c:v>
                </c:pt>
                <c:pt idx="2698">
                  <c:v>1120</c:v>
                </c:pt>
                <c:pt idx="2699">
                  <c:v>1119</c:v>
                </c:pt>
                <c:pt idx="2700">
                  <c:v>1120</c:v>
                </c:pt>
                <c:pt idx="2701">
                  <c:v>1121</c:v>
                </c:pt>
                <c:pt idx="2702">
                  <c:v>1121</c:v>
                </c:pt>
                <c:pt idx="2703">
                  <c:v>1123</c:v>
                </c:pt>
                <c:pt idx="2704">
                  <c:v>1123</c:v>
                </c:pt>
                <c:pt idx="2705">
                  <c:v>1122</c:v>
                </c:pt>
                <c:pt idx="2706">
                  <c:v>1120</c:v>
                </c:pt>
                <c:pt idx="2707">
                  <c:v>1121</c:v>
                </c:pt>
                <c:pt idx="2708">
                  <c:v>1122</c:v>
                </c:pt>
                <c:pt idx="2709">
                  <c:v>1123</c:v>
                </c:pt>
                <c:pt idx="2710">
                  <c:v>1123</c:v>
                </c:pt>
                <c:pt idx="2711">
                  <c:v>1122</c:v>
                </c:pt>
                <c:pt idx="2712">
                  <c:v>1121</c:v>
                </c:pt>
                <c:pt idx="2713">
                  <c:v>1122</c:v>
                </c:pt>
                <c:pt idx="2714">
                  <c:v>1119</c:v>
                </c:pt>
                <c:pt idx="2715">
                  <c:v>1122</c:v>
                </c:pt>
                <c:pt idx="2716">
                  <c:v>1119</c:v>
                </c:pt>
                <c:pt idx="2717">
                  <c:v>1119</c:v>
                </c:pt>
                <c:pt idx="2718">
                  <c:v>1124</c:v>
                </c:pt>
                <c:pt idx="2719">
                  <c:v>1122</c:v>
                </c:pt>
                <c:pt idx="2720">
                  <c:v>1122</c:v>
                </c:pt>
                <c:pt idx="2721">
                  <c:v>1120</c:v>
                </c:pt>
                <c:pt idx="2722">
                  <c:v>1120</c:v>
                </c:pt>
                <c:pt idx="2723">
                  <c:v>1119</c:v>
                </c:pt>
                <c:pt idx="2724">
                  <c:v>1119</c:v>
                </c:pt>
                <c:pt idx="2725">
                  <c:v>1123</c:v>
                </c:pt>
                <c:pt idx="2726">
                  <c:v>1122</c:v>
                </c:pt>
                <c:pt idx="2727">
                  <c:v>1120</c:v>
                </c:pt>
                <c:pt idx="2728">
                  <c:v>1121</c:v>
                </c:pt>
                <c:pt idx="2729">
                  <c:v>1121</c:v>
                </c:pt>
                <c:pt idx="2730">
                  <c:v>1120</c:v>
                </c:pt>
                <c:pt idx="2731">
                  <c:v>1123</c:v>
                </c:pt>
                <c:pt idx="2732">
                  <c:v>1120</c:v>
                </c:pt>
                <c:pt idx="2733">
                  <c:v>1120</c:v>
                </c:pt>
                <c:pt idx="2734">
                  <c:v>1122</c:v>
                </c:pt>
                <c:pt idx="2735">
                  <c:v>1120</c:v>
                </c:pt>
                <c:pt idx="2736">
                  <c:v>1120</c:v>
                </c:pt>
                <c:pt idx="2737">
                  <c:v>1120</c:v>
                </c:pt>
                <c:pt idx="2738">
                  <c:v>1122</c:v>
                </c:pt>
                <c:pt idx="2739">
                  <c:v>1121</c:v>
                </c:pt>
                <c:pt idx="2740">
                  <c:v>1122</c:v>
                </c:pt>
                <c:pt idx="2741">
                  <c:v>1124</c:v>
                </c:pt>
                <c:pt idx="2742">
                  <c:v>1120</c:v>
                </c:pt>
                <c:pt idx="2743">
                  <c:v>1119</c:v>
                </c:pt>
                <c:pt idx="2744">
                  <c:v>1123</c:v>
                </c:pt>
                <c:pt idx="2745">
                  <c:v>1122</c:v>
                </c:pt>
                <c:pt idx="2746">
                  <c:v>1118</c:v>
                </c:pt>
                <c:pt idx="2747">
                  <c:v>1116</c:v>
                </c:pt>
                <c:pt idx="2748">
                  <c:v>1120</c:v>
                </c:pt>
                <c:pt idx="2749">
                  <c:v>1119</c:v>
                </c:pt>
                <c:pt idx="2750">
                  <c:v>1116</c:v>
                </c:pt>
                <c:pt idx="2751">
                  <c:v>1116</c:v>
                </c:pt>
                <c:pt idx="2752">
                  <c:v>1119</c:v>
                </c:pt>
                <c:pt idx="2753">
                  <c:v>1120</c:v>
                </c:pt>
                <c:pt idx="2754">
                  <c:v>1118</c:v>
                </c:pt>
                <c:pt idx="2755">
                  <c:v>1120</c:v>
                </c:pt>
                <c:pt idx="2756">
                  <c:v>1116</c:v>
                </c:pt>
                <c:pt idx="2757">
                  <c:v>1119</c:v>
                </c:pt>
                <c:pt idx="2758">
                  <c:v>1119</c:v>
                </c:pt>
                <c:pt idx="2759">
                  <c:v>1118</c:v>
                </c:pt>
                <c:pt idx="2760">
                  <c:v>1120</c:v>
                </c:pt>
                <c:pt idx="2761">
                  <c:v>1118</c:v>
                </c:pt>
                <c:pt idx="2762">
                  <c:v>1117</c:v>
                </c:pt>
                <c:pt idx="2763">
                  <c:v>1118</c:v>
                </c:pt>
                <c:pt idx="2764">
                  <c:v>1117</c:v>
                </c:pt>
                <c:pt idx="2765">
                  <c:v>1117</c:v>
                </c:pt>
                <c:pt idx="2766">
                  <c:v>1120</c:v>
                </c:pt>
                <c:pt idx="2767">
                  <c:v>1118</c:v>
                </c:pt>
                <c:pt idx="2768">
                  <c:v>1116</c:v>
                </c:pt>
                <c:pt idx="2769">
                  <c:v>1120</c:v>
                </c:pt>
                <c:pt idx="2770">
                  <c:v>1118</c:v>
                </c:pt>
                <c:pt idx="2771">
                  <c:v>1117</c:v>
                </c:pt>
                <c:pt idx="2772">
                  <c:v>1118</c:v>
                </c:pt>
                <c:pt idx="2773">
                  <c:v>1120</c:v>
                </c:pt>
                <c:pt idx="2774">
                  <c:v>1117</c:v>
                </c:pt>
                <c:pt idx="2775">
                  <c:v>1116</c:v>
                </c:pt>
                <c:pt idx="2776">
                  <c:v>1118</c:v>
                </c:pt>
                <c:pt idx="2777">
                  <c:v>1121</c:v>
                </c:pt>
                <c:pt idx="2778">
                  <c:v>1117</c:v>
                </c:pt>
                <c:pt idx="2779">
                  <c:v>1117</c:v>
                </c:pt>
                <c:pt idx="2780">
                  <c:v>1122</c:v>
                </c:pt>
                <c:pt idx="2781">
                  <c:v>1120</c:v>
                </c:pt>
                <c:pt idx="2782">
                  <c:v>1114</c:v>
                </c:pt>
                <c:pt idx="2783">
                  <c:v>1110</c:v>
                </c:pt>
                <c:pt idx="2784">
                  <c:v>1117</c:v>
                </c:pt>
                <c:pt idx="2785">
                  <c:v>1115</c:v>
                </c:pt>
                <c:pt idx="2786">
                  <c:v>1112</c:v>
                </c:pt>
                <c:pt idx="2787">
                  <c:v>1112</c:v>
                </c:pt>
                <c:pt idx="2788">
                  <c:v>1112</c:v>
                </c:pt>
                <c:pt idx="2789">
                  <c:v>1109</c:v>
                </c:pt>
                <c:pt idx="2790">
                  <c:v>1106</c:v>
                </c:pt>
                <c:pt idx="2791">
                  <c:v>1108</c:v>
                </c:pt>
                <c:pt idx="2792">
                  <c:v>1110</c:v>
                </c:pt>
                <c:pt idx="2793">
                  <c:v>1110</c:v>
                </c:pt>
                <c:pt idx="2794">
                  <c:v>1109</c:v>
                </c:pt>
                <c:pt idx="2795">
                  <c:v>1111</c:v>
                </c:pt>
                <c:pt idx="2796">
                  <c:v>1108</c:v>
                </c:pt>
                <c:pt idx="2797">
                  <c:v>1107</c:v>
                </c:pt>
                <c:pt idx="2798">
                  <c:v>1107</c:v>
                </c:pt>
                <c:pt idx="2799">
                  <c:v>1108</c:v>
                </c:pt>
                <c:pt idx="2800">
                  <c:v>1110</c:v>
                </c:pt>
                <c:pt idx="2801">
                  <c:v>1109</c:v>
                </c:pt>
                <c:pt idx="2802">
                  <c:v>1106</c:v>
                </c:pt>
                <c:pt idx="2803">
                  <c:v>1108</c:v>
                </c:pt>
                <c:pt idx="2804">
                  <c:v>1110</c:v>
                </c:pt>
                <c:pt idx="2805">
                  <c:v>1107</c:v>
                </c:pt>
                <c:pt idx="2806">
                  <c:v>1108</c:v>
                </c:pt>
                <c:pt idx="2807">
                  <c:v>1108</c:v>
                </c:pt>
                <c:pt idx="2808">
                  <c:v>1107</c:v>
                </c:pt>
                <c:pt idx="2809">
                  <c:v>1110</c:v>
                </c:pt>
                <c:pt idx="2810">
                  <c:v>1108</c:v>
                </c:pt>
                <c:pt idx="2811">
                  <c:v>1107</c:v>
                </c:pt>
                <c:pt idx="2812">
                  <c:v>1110</c:v>
                </c:pt>
                <c:pt idx="2813">
                  <c:v>1107</c:v>
                </c:pt>
                <c:pt idx="2814">
                  <c:v>1107</c:v>
                </c:pt>
                <c:pt idx="2815">
                  <c:v>1108</c:v>
                </c:pt>
                <c:pt idx="2816">
                  <c:v>1109</c:v>
                </c:pt>
                <c:pt idx="2817">
                  <c:v>1109</c:v>
                </c:pt>
                <c:pt idx="2818">
                  <c:v>1108</c:v>
                </c:pt>
                <c:pt idx="2819">
                  <c:v>1107</c:v>
                </c:pt>
                <c:pt idx="2820">
                  <c:v>1107</c:v>
                </c:pt>
                <c:pt idx="2821">
                  <c:v>1106</c:v>
                </c:pt>
                <c:pt idx="2822">
                  <c:v>1109</c:v>
                </c:pt>
                <c:pt idx="2823">
                  <c:v>1108</c:v>
                </c:pt>
                <c:pt idx="2824">
                  <c:v>1109</c:v>
                </c:pt>
                <c:pt idx="2825">
                  <c:v>1109</c:v>
                </c:pt>
                <c:pt idx="2826">
                  <c:v>1108</c:v>
                </c:pt>
                <c:pt idx="2827">
                  <c:v>1108</c:v>
                </c:pt>
                <c:pt idx="2828">
                  <c:v>1107</c:v>
                </c:pt>
                <c:pt idx="2829">
                  <c:v>1110</c:v>
                </c:pt>
                <c:pt idx="2830">
                  <c:v>1108</c:v>
                </c:pt>
                <c:pt idx="2831">
                  <c:v>1106</c:v>
                </c:pt>
                <c:pt idx="2832">
                  <c:v>1107</c:v>
                </c:pt>
                <c:pt idx="2833">
                  <c:v>1108</c:v>
                </c:pt>
                <c:pt idx="2834">
                  <c:v>1110</c:v>
                </c:pt>
                <c:pt idx="2835">
                  <c:v>1106</c:v>
                </c:pt>
                <c:pt idx="2836">
                  <c:v>1105</c:v>
                </c:pt>
                <c:pt idx="2837">
                  <c:v>1102</c:v>
                </c:pt>
                <c:pt idx="2838">
                  <c:v>1108</c:v>
                </c:pt>
                <c:pt idx="2839">
                  <c:v>1105</c:v>
                </c:pt>
                <c:pt idx="2840">
                  <c:v>1103</c:v>
                </c:pt>
                <c:pt idx="2841">
                  <c:v>1106</c:v>
                </c:pt>
                <c:pt idx="2842">
                  <c:v>1104</c:v>
                </c:pt>
                <c:pt idx="2843">
                  <c:v>1104</c:v>
                </c:pt>
                <c:pt idx="2844">
                  <c:v>1101</c:v>
                </c:pt>
                <c:pt idx="2845">
                  <c:v>1100</c:v>
                </c:pt>
                <c:pt idx="2846">
                  <c:v>1104</c:v>
                </c:pt>
                <c:pt idx="2847">
                  <c:v>1103</c:v>
                </c:pt>
                <c:pt idx="2848">
                  <c:v>1100</c:v>
                </c:pt>
                <c:pt idx="2849">
                  <c:v>1100</c:v>
                </c:pt>
                <c:pt idx="2850">
                  <c:v>1103</c:v>
                </c:pt>
                <c:pt idx="2851">
                  <c:v>1101</c:v>
                </c:pt>
                <c:pt idx="2852">
                  <c:v>1101</c:v>
                </c:pt>
                <c:pt idx="2853">
                  <c:v>1105</c:v>
                </c:pt>
                <c:pt idx="2854">
                  <c:v>1102</c:v>
                </c:pt>
                <c:pt idx="2855">
                  <c:v>1104</c:v>
                </c:pt>
                <c:pt idx="2856">
                  <c:v>1101</c:v>
                </c:pt>
                <c:pt idx="2857">
                  <c:v>1101</c:v>
                </c:pt>
                <c:pt idx="2858">
                  <c:v>1102</c:v>
                </c:pt>
                <c:pt idx="2859">
                  <c:v>1101</c:v>
                </c:pt>
                <c:pt idx="2860">
                  <c:v>1102</c:v>
                </c:pt>
                <c:pt idx="2861">
                  <c:v>1102</c:v>
                </c:pt>
                <c:pt idx="2862">
                  <c:v>1106</c:v>
                </c:pt>
                <c:pt idx="2863">
                  <c:v>1102</c:v>
                </c:pt>
                <c:pt idx="2864">
                  <c:v>1100</c:v>
                </c:pt>
                <c:pt idx="2865">
                  <c:v>1102</c:v>
                </c:pt>
                <c:pt idx="2866">
                  <c:v>1103</c:v>
                </c:pt>
                <c:pt idx="2867">
                  <c:v>1101</c:v>
                </c:pt>
                <c:pt idx="2868">
                  <c:v>1100</c:v>
                </c:pt>
                <c:pt idx="2869">
                  <c:v>1101</c:v>
                </c:pt>
                <c:pt idx="2870">
                  <c:v>1100</c:v>
                </c:pt>
                <c:pt idx="2871">
                  <c:v>1105</c:v>
                </c:pt>
                <c:pt idx="2872">
                  <c:v>1101</c:v>
                </c:pt>
                <c:pt idx="2873">
                  <c:v>1101</c:v>
                </c:pt>
                <c:pt idx="2874">
                  <c:v>1105</c:v>
                </c:pt>
                <c:pt idx="2875">
                  <c:v>1103</c:v>
                </c:pt>
                <c:pt idx="2876">
                  <c:v>1101</c:v>
                </c:pt>
                <c:pt idx="2877">
                  <c:v>1105</c:v>
                </c:pt>
                <c:pt idx="2878">
                  <c:v>1102</c:v>
                </c:pt>
                <c:pt idx="2879">
                  <c:v>1102</c:v>
                </c:pt>
                <c:pt idx="2880">
                  <c:v>1104</c:v>
                </c:pt>
                <c:pt idx="2881">
                  <c:v>1104</c:v>
                </c:pt>
                <c:pt idx="2882">
                  <c:v>1103</c:v>
                </c:pt>
                <c:pt idx="2883">
                  <c:v>1102</c:v>
                </c:pt>
                <c:pt idx="2884">
                  <c:v>1106</c:v>
                </c:pt>
                <c:pt idx="2885">
                  <c:v>1102</c:v>
                </c:pt>
                <c:pt idx="2886">
                  <c:v>1103</c:v>
                </c:pt>
                <c:pt idx="2887">
                  <c:v>1103</c:v>
                </c:pt>
                <c:pt idx="2888">
                  <c:v>1103</c:v>
                </c:pt>
                <c:pt idx="2889">
                  <c:v>1102</c:v>
                </c:pt>
                <c:pt idx="2890">
                  <c:v>1103</c:v>
                </c:pt>
                <c:pt idx="2891">
                  <c:v>1101</c:v>
                </c:pt>
                <c:pt idx="2892">
                  <c:v>1104</c:v>
                </c:pt>
                <c:pt idx="2893">
                  <c:v>1105</c:v>
                </c:pt>
                <c:pt idx="2894">
                  <c:v>1101</c:v>
                </c:pt>
                <c:pt idx="2895">
                  <c:v>1102</c:v>
                </c:pt>
                <c:pt idx="2896">
                  <c:v>1101</c:v>
                </c:pt>
                <c:pt idx="2897">
                  <c:v>1102</c:v>
                </c:pt>
                <c:pt idx="2898">
                  <c:v>1104</c:v>
                </c:pt>
                <c:pt idx="2899">
                  <c:v>1102</c:v>
                </c:pt>
                <c:pt idx="2900">
                  <c:v>1100</c:v>
                </c:pt>
                <c:pt idx="2901">
                  <c:v>1104</c:v>
                </c:pt>
                <c:pt idx="2902">
                  <c:v>1101</c:v>
                </c:pt>
                <c:pt idx="2903">
                  <c:v>1099</c:v>
                </c:pt>
                <c:pt idx="2904">
                  <c:v>1096</c:v>
                </c:pt>
                <c:pt idx="2905">
                  <c:v>1101</c:v>
                </c:pt>
                <c:pt idx="2906">
                  <c:v>1098</c:v>
                </c:pt>
                <c:pt idx="2907">
                  <c:v>1098</c:v>
                </c:pt>
                <c:pt idx="2908">
                  <c:v>1100</c:v>
                </c:pt>
                <c:pt idx="2909">
                  <c:v>1097</c:v>
                </c:pt>
                <c:pt idx="2910">
                  <c:v>1099</c:v>
                </c:pt>
                <c:pt idx="2911">
                  <c:v>1099</c:v>
                </c:pt>
                <c:pt idx="2912">
                  <c:v>1096</c:v>
                </c:pt>
                <c:pt idx="2913">
                  <c:v>1098</c:v>
                </c:pt>
                <c:pt idx="2914">
                  <c:v>1099</c:v>
                </c:pt>
                <c:pt idx="2915">
                  <c:v>1097</c:v>
                </c:pt>
                <c:pt idx="2916">
                  <c:v>1095</c:v>
                </c:pt>
                <c:pt idx="2917">
                  <c:v>1095</c:v>
                </c:pt>
                <c:pt idx="2918">
                  <c:v>1098</c:v>
                </c:pt>
                <c:pt idx="2919">
                  <c:v>1095</c:v>
                </c:pt>
                <c:pt idx="2920">
                  <c:v>1096</c:v>
                </c:pt>
                <c:pt idx="2921">
                  <c:v>1097</c:v>
                </c:pt>
                <c:pt idx="2922">
                  <c:v>1097</c:v>
                </c:pt>
                <c:pt idx="2923">
                  <c:v>1096</c:v>
                </c:pt>
                <c:pt idx="2924">
                  <c:v>1098</c:v>
                </c:pt>
                <c:pt idx="2925">
                  <c:v>1095</c:v>
                </c:pt>
                <c:pt idx="2926">
                  <c:v>1095</c:v>
                </c:pt>
                <c:pt idx="2927">
                  <c:v>1096</c:v>
                </c:pt>
                <c:pt idx="2928">
                  <c:v>1095</c:v>
                </c:pt>
                <c:pt idx="2929">
                  <c:v>1097</c:v>
                </c:pt>
                <c:pt idx="2930">
                  <c:v>1097</c:v>
                </c:pt>
                <c:pt idx="2931">
                  <c:v>1096</c:v>
                </c:pt>
                <c:pt idx="2932">
                  <c:v>1098</c:v>
                </c:pt>
                <c:pt idx="2933">
                  <c:v>1096</c:v>
                </c:pt>
                <c:pt idx="2934">
                  <c:v>1093</c:v>
                </c:pt>
                <c:pt idx="2935">
                  <c:v>1086</c:v>
                </c:pt>
                <c:pt idx="2936">
                  <c:v>1093</c:v>
                </c:pt>
                <c:pt idx="2937">
                  <c:v>1091</c:v>
                </c:pt>
                <c:pt idx="2938">
                  <c:v>1086</c:v>
                </c:pt>
                <c:pt idx="2939">
                  <c:v>1091</c:v>
                </c:pt>
                <c:pt idx="2940">
                  <c:v>1088</c:v>
                </c:pt>
                <c:pt idx="2941">
                  <c:v>1088</c:v>
                </c:pt>
                <c:pt idx="2942">
                  <c:v>1087</c:v>
                </c:pt>
                <c:pt idx="2943">
                  <c:v>1088</c:v>
                </c:pt>
                <c:pt idx="2944">
                  <c:v>1087</c:v>
                </c:pt>
                <c:pt idx="2945">
                  <c:v>1088</c:v>
                </c:pt>
                <c:pt idx="2946">
                  <c:v>1087</c:v>
                </c:pt>
                <c:pt idx="2947">
                  <c:v>1089</c:v>
                </c:pt>
                <c:pt idx="2948">
                  <c:v>1087</c:v>
                </c:pt>
                <c:pt idx="2949">
                  <c:v>1090</c:v>
                </c:pt>
                <c:pt idx="2950">
                  <c:v>1088</c:v>
                </c:pt>
                <c:pt idx="2951">
                  <c:v>1088</c:v>
                </c:pt>
                <c:pt idx="2952">
                  <c:v>1088</c:v>
                </c:pt>
                <c:pt idx="2953">
                  <c:v>1086</c:v>
                </c:pt>
                <c:pt idx="2954">
                  <c:v>1087</c:v>
                </c:pt>
                <c:pt idx="2955">
                  <c:v>1087</c:v>
                </c:pt>
                <c:pt idx="2956">
                  <c:v>1088</c:v>
                </c:pt>
                <c:pt idx="2957">
                  <c:v>1087</c:v>
                </c:pt>
                <c:pt idx="2958">
                  <c:v>1087</c:v>
                </c:pt>
                <c:pt idx="2959">
                  <c:v>1086</c:v>
                </c:pt>
                <c:pt idx="2960">
                  <c:v>1087</c:v>
                </c:pt>
                <c:pt idx="2961">
                  <c:v>1087</c:v>
                </c:pt>
                <c:pt idx="2962">
                  <c:v>1088</c:v>
                </c:pt>
                <c:pt idx="2963">
                  <c:v>1087</c:v>
                </c:pt>
                <c:pt idx="2964">
                  <c:v>1087</c:v>
                </c:pt>
                <c:pt idx="2965">
                  <c:v>1091</c:v>
                </c:pt>
                <c:pt idx="2966">
                  <c:v>1089</c:v>
                </c:pt>
                <c:pt idx="2967">
                  <c:v>1085</c:v>
                </c:pt>
                <c:pt idx="2968">
                  <c:v>1081</c:v>
                </c:pt>
                <c:pt idx="2969">
                  <c:v>1086</c:v>
                </c:pt>
                <c:pt idx="2970">
                  <c:v>1086</c:v>
                </c:pt>
                <c:pt idx="2971">
                  <c:v>1084</c:v>
                </c:pt>
                <c:pt idx="2972">
                  <c:v>1084</c:v>
                </c:pt>
                <c:pt idx="2973">
                  <c:v>1084</c:v>
                </c:pt>
                <c:pt idx="2974">
                  <c:v>1084</c:v>
                </c:pt>
                <c:pt idx="2975">
                  <c:v>1082</c:v>
                </c:pt>
                <c:pt idx="2976">
                  <c:v>1084</c:v>
                </c:pt>
                <c:pt idx="2977">
                  <c:v>1083</c:v>
                </c:pt>
                <c:pt idx="2978">
                  <c:v>1083</c:v>
                </c:pt>
                <c:pt idx="2979">
                  <c:v>1085</c:v>
                </c:pt>
                <c:pt idx="2980">
                  <c:v>1085</c:v>
                </c:pt>
                <c:pt idx="2981">
                  <c:v>1083</c:v>
                </c:pt>
                <c:pt idx="2982">
                  <c:v>1081</c:v>
                </c:pt>
                <c:pt idx="2983">
                  <c:v>1083</c:v>
                </c:pt>
                <c:pt idx="2984">
                  <c:v>1083</c:v>
                </c:pt>
                <c:pt idx="2985">
                  <c:v>1083</c:v>
                </c:pt>
                <c:pt idx="2986">
                  <c:v>1085</c:v>
                </c:pt>
                <c:pt idx="2987">
                  <c:v>1081</c:v>
                </c:pt>
                <c:pt idx="2988">
                  <c:v>1084</c:v>
                </c:pt>
                <c:pt idx="2989">
                  <c:v>1083</c:v>
                </c:pt>
                <c:pt idx="2990">
                  <c:v>1086</c:v>
                </c:pt>
                <c:pt idx="2991">
                  <c:v>1081</c:v>
                </c:pt>
                <c:pt idx="2992">
                  <c:v>1085</c:v>
                </c:pt>
                <c:pt idx="2993">
                  <c:v>1082</c:v>
                </c:pt>
                <c:pt idx="2994">
                  <c:v>1083</c:v>
                </c:pt>
                <c:pt idx="2995">
                  <c:v>1086</c:v>
                </c:pt>
                <c:pt idx="2996">
                  <c:v>1083</c:v>
                </c:pt>
                <c:pt idx="2997">
                  <c:v>1082</c:v>
                </c:pt>
                <c:pt idx="2998">
                  <c:v>1082</c:v>
                </c:pt>
                <c:pt idx="2999">
                  <c:v>1083</c:v>
                </c:pt>
                <c:pt idx="3000">
                  <c:v>1081</c:v>
                </c:pt>
                <c:pt idx="3001">
                  <c:v>1084</c:v>
                </c:pt>
                <c:pt idx="3002">
                  <c:v>1084</c:v>
                </c:pt>
                <c:pt idx="3003">
                  <c:v>1081</c:v>
                </c:pt>
                <c:pt idx="3004">
                  <c:v>1085</c:v>
                </c:pt>
                <c:pt idx="3005">
                  <c:v>1084</c:v>
                </c:pt>
                <c:pt idx="3006">
                  <c:v>1084</c:v>
                </c:pt>
                <c:pt idx="3007">
                  <c:v>1080</c:v>
                </c:pt>
                <c:pt idx="3008">
                  <c:v>1078</c:v>
                </c:pt>
                <c:pt idx="3009">
                  <c:v>1083</c:v>
                </c:pt>
                <c:pt idx="3010">
                  <c:v>1081</c:v>
                </c:pt>
                <c:pt idx="3011">
                  <c:v>1081</c:v>
                </c:pt>
                <c:pt idx="3012">
                  <c:v>1082</c:v>
                </c:pt>
                <c:pt idx="3013">
                  <c:v>1080</c:v>
                </c:pt>
                <c:pt idx="3014">
                  <c:v>1081</c:v>
                </c:pt>
                <c:pt idx="3015">
                  <c:v>1082</c:v>
                </c:pt>
                <c:pt idx="3016">
                  <c:v>1079</c:v>
                </c:pt>
                <c:pt idx="3017">
                  <c:v>1078</c:v>
                </c:pt>
                <c:pt idx="3018">
                  <c:v>1081</c:v>
                </c:pt>
                <c:pt idx="3019">
                  <c:v>1083</c:v>
                </c:pt>
                <c:pt idx="3020">
                  <c:v>1079</c:v>
                </c:pt>
                <c:pt idx="3021">
                  <c:v>1079</c:v>
                </c:pt>
                <c:pt idx="3022">
                  <c:v>1079</c:v>
                </c:pt>
                <c:pt idx="3023">
                  <c:v>1080</c:v>
                </c:pt>
                <c:pt idx="3024">
                  <c:v>1080</c:v>
                </c:pt>
                <c:pt idx="3025">
                  <c:v>1077</c:v>
                </c:pt>
                <c:pt idx="3026">
                  <c:v>1074</c:v>
                </c:pt>
                <c:pt idx="3027">
                  <c:v>1079</c:v>
                </c:pt>
                <c:pt idx="3028">
                  <c:v>1080</c:v>
                </c:pt>
                <c:pt idx="3029">
                  <c:v>1075</c:v>
                </c:pt>
                <c:pt idx="3030">
                  <c:v>1074</c:v>
                </c:pt>
                <c:pt idx="3031">
                  <c:v>1078</c:v>
                </c:pt>
                <c:pt idx="3032">
                  <c:v>1077</c:v>
                </c:pt>
                <c:pt idx="3033">
                  <c:v>1075</c:v>
                </c:pt>
                <c:pt idx="3034">
                  <c:v>1076</c:v>
                </c:pt>
                <c:pt idx="3035">
                  <c:v>1076</c:v>
                </c:pt>
                <c:pt idx="3036">
                  <c:v>1075</c:v>
                </c:pt>
                <c:pt idx="3037">
                  <c:v>1075</c:v>
                </c:pt>
                <c:pt idx="3038">
                  <c:v>1074</c:v>
                </c:pt>
                <c:pt idx="3039">
                  <c:v>1076</c:v>
                </c:pt>
                <c:pt idx="3040">
                  <c:v>1077</c:v>
                </c:pt>
                <c:pt idx="3041">
                  <c:v>1076</c:v>
                </c:pt>
                <c:pt idx="3042">
                  <c:v>1077</c:v>
                </c:pt>
                <c:pt idx="3043">
                  <c:v>1079</c:v>
                </c:pt>
                <c:pt idx="3044">
                  <c:v>1074</c:v>
                </c:pt>
                <c:pt idx="3045">
                  <c:v>1075</c:v>
                </c:pt>
                <c:pt idx="3046">
                  <c:v>1077</c:v>
                </c:pt>
                <c:pt idx="3047">
                  <c:v>1075</c:v>
                </c:pt>
                <c:pt idx="3048">
                  <c:v>1077</c:v>
                </c:pt>
                <c:pt idx="3049">
                  <c:v>1077</c:v>
                </c:pt>
                <c:pt idx="3050">
                  <c:v>1077</c:v>
                </c:pt>
                <c:pt idx="3051">
                  <c:v>1074</c:v>
                </c:pt>
                <c:pt idx="3052">
                  <c:v>1077</c:v>
                </c:pt>
                <c:pt idx="3053">
                  <c:v>1075</c:v>
                </c:pt>
                <c:pt idx="3054">
                  <c:v>1074</c:v>
                </c:pt>
                <c:pt idx="3055">
                  <c:v>1075</c:v>
                </c:pt>
                <c:pt idx="3056">
                  <c:v>1075</c:v>
                </c:pt>
                <c:pt idx="3057">
                  <c:v>1076</c:v>
                </c:pt>
                <c:pt idx="3058">
                  <c:v>1076</c:v>
                </c:pt>
                <c:pt idx="3059">
                  <c:v>1076</c:v>
                </c:pt>
                <c:pt idx="3060">
                  <c:v>1076</c:v>
                </c:pt>
                <c:pt idx="3061">
                  <c:v>1076</c:v>
                </c:pt>
                <c:pt idx="3062">
                  <c:v>1078</c:v>
                </c:pt>
                <c:pt idx="3063">
                  <c:v>1076</c:v>
                </c:pt>
                <c:pt idx="3064">
                  <c:v>1077</c:v>
                </c:pt>
                <c:pt idx="3065">
                  <c:v>1074</c:v>
                </c:pt>
                <c:pt idx="3066">
                  <c:v>1074</c:v>
                </c:pt>
                <c:pt idx="3067">
                  <c:v>1073</c:v>
                </c:pt>
                <c:pt idx="3068">
                  <c:v>1073</c:v>
                </c:pt>
                <c:pt idx="3069">
                  <c:v>1073</c:v>
                </c:pt>
                <c:pt idx="3070">
                  <c:v>1076</c:v>
                </c:pt>
                <c:pt idx="3071">
                  <c:v>1076</c:v>
                </c:pt>
                <c:pt idx="3072">
                  <c:v>1076</c:v>
                </c:pt>
                <c:pt idx="3073">
                  <c:v>1074</c:v>
                </c:pt>
                <c:pt idx="3074">
                  <c:v>1076</c:v>
                </c:pt>
                <c:pt idx="3075">
                  <c:v>1075</c:v>
                </c:pt>
                <c:pt idx="3076">
                  <c:v>1073</c:v>
                </c:pt>
                <c:pt idx="3077">
                  <c:v>1076</c:v>
                </c:pt>
                <c:pt idx="3078">
                  <c:v>1078</c:v>
                </c:pt>
                <c:pt idx="3079">
                  <c:v>1074</c:v>
                </c:pt>
                <c:pt idx="3080">
                  <c:v>1075</c:v>
                </c:pt>
                <c:pt idx="3081">
                  <c:v>1076</c:v>
                </c:pt>
                <c:pt idx="3082">
                  <c:v>1073</c:v>
                </c:pt>
                <c:pt idx="3083">
                  <c:v>1075</c:v>
                </c:pt>
                <c:pt idx="3084">
                  <c:v>1075</c:v>
                </c:pt>
                <c:pt idx="3085">
                  <c:v>1075</c:v>
                </c:pt>
                <c:pt idx="3086">
                  <c:v>1074</c:v>
                </c:pt>
                <c:pt idx="3087">
                  <c:v>1077</c:v>
                </c:pt>
                <c:pt idx="3088">
                  <c:v>1073</c:v>
                </c:pt>
                <c:pt idx="3089">
                  <c:v>1075</c:v>
                </c:pt>
                <c:pt idx="3090">
                  <c:v>1075</c:v>
                </c:pt>
                <c:pt idx="3091">
                  <c:v>1076</c:v>
                </c:pt>
                <c:pt idx="3092">
                  <c:v>1076</c:v>
                </c:pt>
                <c:pt idx="3093">
                  <c:v>1074</c:v>
                </c:pt>
                <c:pt idx="3094">
                  <c:v>1078</c:v>
                </c:pt>
                <c:pt idx="3095">
                  <c:v>1074</c:v>
                </c:pt>
                <c:pt idx="3096">
                  <c:v>1075</c:v>
                </c:pt>
                <c:pt idx="3097">
                  <c:v>1075</c:v>
                </c:pt>
                <c:pt idx="3098">
                  <c:v>1076</c:v>
                </c:pt>
                <c:pt idx="3099">
                  <c:v>1076</c:v>
                </c:pt>
                <c:pt idx="3100">
                  <c:v>1077</c:v>
                </c:pt>
                <c:pt idx="3101">
                  <c:v>1077</c:v>
                </c:pt>
                <c:pt idx="3102">
                  <c:v>1075</c:v>
                </c:pt>
                <c:pt idx="3103">
                  <c:v>1075</c:v>
                </c:pt>
                <c:pt idx="3104">
                  <c:v>1076</c:v>
                </c:pt>
                <c:pt idx="3105">
                  <c:v>1077</c:v>
                </c:pt>
                <c:pt idx="3106">
                  <c:v>1074</c:v>
                </c:pt>
                <c:pt idx="3107">
                  <c:v>1075</c:v>
                </c:pt>
                <c:pt idx="3108">
                  <c:v>1075</c:v>
                </c:pt>
                <c:pt idx="3109">
                  <c:v>1078</c:v>
                </c:pt>
                <c:pt idx="3110">
                  <c:v>1074</c:v>
                </c:pt>
                <c:pt idx="3111">
                  <c:v>1074</c:v>
                </c:pt>
                <c:pt idx="3112">
                  <c:v>1072</c:v>
                </c:pt>
                <c:pt idx="3113">
                  <c:v>1072</c:v>
                </c:pt>
                <c:pt idx="3114">
                  <c:v>1072</c:v>
                </c:pt>
                <c:pt idx="3115">
                  <c:v>1074</c:v>
                </c:pt>
                <c:pt idx="3116">
                  <c:v>1073</c:v>
                </c:pt>
                <c:pt idx="3117">
                  <c:v>1074</c:v>
                </c:pt>
                <c:pt idx="3118">
                  <c:v>1076</c:v>
                </c:pt>
                <c:pt idx="3119">
                  <c:v>1074</c:v>
                </c:pt>
                <c:pt idx="3120">
                  <c:v>1074</c:v>
                </c:pt>
                <c:pt idx="3121">
                  <c:v>1075</c:v>
                </c:pt>
                <c:pt idx="3122">
                  <c:v>1074</c:v>
                </c:pt>
                <c:pt idx="3123">
                  <c:v>1076</c:v>
                </c:pt>
                <c:pt idx="3124">
                  <c:v>1074</c:v>
                </c:pt>
                <c:pt idx="3125">
                  <c:v>1072</c:v>
                </c:pt>
                <c:pt idx="3126">
                  <c:v>1075</c:v>
                </c:pt>
                <c:pt idx="3127">
                  <c:v>1073</c:v>
                </c:pt>
                <c:pt idx="3128">
                  <c:v>1072</c:v>
                </c:pt>
                <c:pt idx="3129">
                  <c:v>1074</c:v>
                </c:pt>
                <c:pt idx="3130">
                  <c:v>1071</c:v>
                </c:pt>
                <c:pt idx="3131">
                  <c:v>1068</c:v>
                </c:pt>
                <c:pt idx="3132">
                  <c:v>1072</c:v>
                </c:pt>
                <c:pt idx="3133">
                  <c:v>1070</c:v>
                </c:pt>
                <c:pt idx="3134">
                  <c:v>1070</c:v>
                </c:pt>
                <c:pt idx="3135">
                  <c:v>1070</c:v>
                </c:pt>
                <c:pt idx="3136">
                  <c:v>1070</c:v>
                </c:pt>
                <c:pt idx="3137">
                  <c:v>1068</c:v>
                </c:pt>
                <c:pt idx="3138">
                  <c:v>1072</c:v>
                </c:pt>
                <c:pt idx="3139">
                  <c:v>1070</c:v>
                </c:pt>
                <c:pt idx="3140">
                  <c:v>1070</c:v>
                </c:pt>
                <c:pt idx="3141">
                  <c:v>1071</c:v>
                </c:pt>
                <c:pt idx="3142">
                  <c:v>1071</c:v>
                </c:pt>
                <c:pt idx="3143">
                  <c:v>1070</c:v>
                </c:pt>
                <c:pt idx="3144">
                  <c:v>1071</c:v>
                </c:pt>
                <c:pt idx="3145">
                  <c:v>1073</c:v>
                </c:pt>
                <c:pt idx="3146">
                  <c:v>1070</c:v>
                </c:pt>
                <c:pt idx="3147">
                  <c:v>1069</c:v>
                </c:pt>
                <c:pt idx="3148">
                  <c:v>1070</c:v>
                </c:pt>
                <c:pt idx="3149">
                  <c:v>1068</c:v>
                </c:pt>
                <c:pt idx="3150">
                  <c:v>1069</c:v>
                </c:pt>
                <c:pt idx="3151">
                  <c:v>1072</c:v>
                </c:pt>
                <c:pt idx="3152">
                  <c:v>1073</c:v>
                </c:pt>
                <c:pt idx="3153">
                  <c:v>1072</c:v>
                </c:pt>
                <c:pt idx="3154">
                  <c:v>1070</c:v>
                </c:pt>
                <c:pt idx="3155">
                  <c:v>1069</c:v>
                </c:pt>
                <c:pt idx="3156">
                  <c:v>1068</c:v>
                </c:pt>
                <c:pt idx="3157">
                  <c:v>1071</c:v>
                </c:pt>
                <c:pt idx="3158">
                  <c:v>1070</c:v>
                </c:pt>
                <c:pt idx="3159">
                  <c:v>1069</c:v>
                </c:pt>
                <c:pt idx="3160">
                  <c:v>1072</c:v>
                </c:pt>
                <c:pt idx="3161">
                  <c:v>1070</c:v>
                </c:pt>
                <c:pt idx="3162">
                  <c:v>1070</c:v>
                </c:pt>
                <c:pt idx="3163">
                  <c:v>1071</c:v>
                </c:pt>
                <c:pt idx="3164">
                  <c:v>1070</c:v>
                </c:pt>
                <c:pt idx="3165">
                  <c:v>1069</c:v>
                </c:pt>
                <c:pt idx="3166">
                  <c:v>1071</c:v>
                </c:pt>
                <c:pt idx="3167">
                  <c:v>1069</c:v>
                </c:pt>
                <c:pt idx="3168">
                  <c:v>1070</c:v>
                </c:pt>
                <c:pt idx="3169">
                  <c:v>1070</c:v>
                </c:pt>
                <c:pt idx="3170">
                  <c:v>1069</c:v>
                </c:pt>
                <c:pt idx="3171">
                  <c:v>1067</c:v>
                </c:pt>
                <c:pt idx="3172">
                  <c:v>1065</c:v>
                </c:pt>
                <c:pt idx="3173">
                  <c:v>1070</c:v>
                </c:pt>
                <c:pt idx="3174">
                  <c:v>1066</c:v>
                </c:pt>
                <c:pt idx="3175">
                  <c:v>1070</c:v>
                </c:pt>
                <c:pt idx="3176">
                  <c:v>1069</c:v>
                </c:pt>
                <c:pt idx="3177">
                  <c:v>1068</c:v>
                </c:pt>
                <c:pt idx="3178">
                  <c:v>1066</c:v>
                </c:pt>
                <c:pt idx="3179">
                  <c:v>1068</c:v>
                </c:pt>
                <c:pt idx="3180">
                  <c:v>1067</c:v>
                </c:pt>
                <c:pt idx="3181">
                  <c:v>1068</c:v>
                </c:pt>
                <c:pt idx="3182">
                  <c:v>1070</c:v>
                </c:pt>
                <c:pt idx="3183">
                  <c:v>1066</c:v>
                </c:pt>
                <c:pt idx="3184">
                  <c:v>1066</c:v>
                </c:pt>
                <c:pt idx="3185">
                  <c:v>1067</c:v>
                </c:pt>
                <c:pt idx="3186">
                  <c:v>1066</c:v>
                </c:pt>
                <c:pt idx="3187">
                  <c:v>1069</c:v>
                </c:pt>
                <c:pt idx="3188">
                  <c:v>1067</c:v>
                </c:pt>
                <c:pt idx="3189">
                  <c:v>1068</c:v>
                </c:pt>
                <c:pt idx="3190">
                  <c:v>1070</c:v>
                </c:pt>
                <c:pt idx="3191">
                  <c:v>1069</c:v>
                </c:pt>
                <c:pt idx="3192">
                  <c:v>1065</c:v>
                </c:pt>
                <c:pt idx="3193">
                  <c:v>1068</c:v>
                </c:pt>
                <c:pt idx="3194">
                  <c:v>1065</c:v>
                </c:pt>
                <c:pt idx="3195">
                  <c:v>1068</c:v>
                </c:pt>
                <c:pt idx="3196">
                  <c:v>1067</c:v>
                </c:pt>
                <c:pt idx="3197">
                  <c:v>1069</c:v>
                </c:pt>
                <c:pt idx="3198">
                  <c:v>1068</c:v>
                </c:pt>
                <c:pt idx="3199">
                  <c:v>1066</c:v>
                </c:pt>
                <c:pt idx="3200">
                  <c:v>1066</c:v>
                </c:pt>
                <c:pt idx="3201">
                  <c:v>1064</c:v>
                </c:pt>
                <c:pt idx="3202">
                  <c:v>1063</c:v>
                </c:pt>
                <c:pt idx="3203">
                  <c:v>1066</c:v>
                </c:pt>
                <c:pt idx="3204">
                  <c:v>1066</c:v>
                </c:pt>
                <c:pt idx="3205">
                  <c:v>1064</c:v>
                </c:pt>
                <c:pt idx="3206">
                  <c:v>1064</c:v>
                </c:pt>
                <c:pt idx="3207">
                  <c:v>1062</c:v>
                </c:pt>
                <c:pt idx="3208">
                  <c:v>1062</c:v>
                </c:pt>
                <c:pt idx="3209">
                  <c:v>1066</c:v>
                </c:pt>
                <c:pt idx="3210">
                  <c:v>1066</c:v>
                </c:pt>
                <c:pt idx="3211">
                  <c:v>1067</c:v>
                </c:pt>
                <c:pt idx="3212">
                  <c:v>1064</c:v>
                </c:pt>
                <c:pt idx="3213">
                  <c:v>1065</c:v>
                </c:pt>
                <c:pt idx="3214">
                  <c:v>1066</c:v>
                </c:pt>
                <c:pt idx="3215">
                  <c:v>1064</c:v>
                </c:pt>
                <c:pt idx="3216">
                  <c:v>1067</c:v>
                </c:pt>
                <c:pt idx="3217">
                  <c:v>1061</c:v>
                </c:pt>
                <c:pt idx="3218">
                  <c:v>1060</c:v>
                </c:pt>
                <c:pt idx="3219">
                  <c:v>1062</c:v>
                </c:pt>
                <c:pt idx="3220">
                  <c:v>1066</c:v>
                </c:pt>
                <c:pt idx="3221">
                  <c:v>1061</c:v>
                </c:pt>
                <c:pt idx="3222">
                  <c:v>1062</c:v>
                </c:pt>
                <c:pt idx="3223">
                  <c:v>1063</c:v>
                </c:pt>
                <c:pt idx="3224">
                  <c:v>1060</c:v>
                </c:pt>
                <c:pt idx="3225">
                  <c:v>1062</c:v>
                </c:pt>
                <c:pt idx="3226">
                  <c:v>1064</c:v>
                </c:pt>
                <c:pt idx="3227">
                  <c:v>1064</c:v>
                </c:pt>
                <c:pt idx="3228">
                  <c:v>1063</c:v>
                </c:pt>
                <c:pt idx="3229">
                  <c:v>1063</c:v>
                </c:pt>
                <c:pt idx="3230">
                  <c:v>1061</c:v>
                </c:pt>
                <c:pt idx="3231">
                  <c:v>1060</c:v>
                </c:pt>
                <c:pt idx="3232">
                  <c:v>1062</c:v>
                </c:pt>
                <c:pt idx="3233">
                  <c:v>1062</c:v>
                </c:pt>
                <c:pt idx="3234">
                  <c:v>1062</c:v>
                </c:pt>
                <c:pt idx="3235">
                  <c:v>1060</c:v>
                </c:pt>
                <c:pt idx="3236">
                  <c:v>1060</c:v>
                </c:pt>
                <c:pt idx="3237">
                  <c:v>1061</c:v>
                </c:pt>
                <c:pt idx="3238">
                  <c:v>1062</c:v>
                </c:pt>
                <c:pt idx="3239">
                  <c:v>1063</c:v>
                </c:pt>
                <c:pt idx="3240">
                  <c:v>1063</c:v>
                </c:pt>
                <c:pt idx="3241">
                  <c:v>1063</c:v>
                </c:pt>
                <c:pt idx="3242">
                  <c:v>1064</c:v>
                </c:pt>
                <c:pt idx="3243">
                  <c:v>1061</c:v>
                </c:pt>
                <c:pt idx="3244">
                  <c:v>1064</c:v>
                </c:pt>
                <c:pt idx="3245">
                  <c:v>1062</c:v>
                </c:pt>
                <c:pt idx="3246">
                  <c:v>1062</c:v>
                </c:pt>
                <c:pt idx="3247">
                  <c:v>1063</c:v>
                </c:pt>
                <c:pt idx="3248">
                  <c:v>1064</c:v>
                </c:pt>
                <c:pt idx="3249">
                  <c:v>1060</c:v>
                </c:pt>
                <c:pt idx="3250">
                  <c:v>1059</c:v>
                </c:pt>
                <c:pt idx="3251">
                  <c:v>1058</c:v>
                </c:pt>
                <c:pt idx="3252">
                  <c:v>1065</c:v>
                </c:pt>
                <c:pt idx="3253">
                  <c:v>1062</c:v>
                </c:pt>
                <c:pt idx="3254">
                  <c:v>1061</c:v>
                </c:pt>
                <c:pt idx="3255">
                  <c:v>1062</c:v>
                </c:pt>
                <c:pt idx="3256">
                  <c:v>1059</c:v>
                </c:pt>
                <c:pt idx="3257">
                  <c:v>1059</c:v>
                </c:pt>
                <c:pt idx="3258">
                  <c:v>1060</c:v>
                </c:pt>
                <c:pt idx="3259">
                  <c:v>1057</c:v>
                </c:pt>
                <c:pt idx="3260">
                  <c:v>1054</c:v>
                </c:pt>
                <c:pt idx="3261">
                  <c:v>1057</c:v>
                </c:pt>
                <c:pt idx="3262">
                  <c:v>1058</c:v>
                </c:pt>
                <c:pt idx="3263">
                  <c:v>1054</c:v>
                </c:pt>
                <c:pt idx="3264">
                  <c:v>1060</c:v>
                </c:pt>
                <c:pt idx="3265">
                  <c:v>1054</c:v>
                </c:pt>
                <c:pt idx="3266">
                  <c:v>1055</c:v>
                </c:pt>
                <c:pt idx="3267">
                  <c:v>1058</c:v>
                </c:pt>
                <c:pt idx="3268">
                  <c:v>1056</c:v>
                </c:pt>
                <c:pt idx="3269">
                  <c:v>1057</c:v>
                </c:pt>
                <c:pt idx="3270">
                  <c:v>1058</c:v>
                </c:pt>
                <c:pt idx="3271">
                  <c:v>1056</c:v>
                </c:pt>
                <c:pt idx="3272">
                  <c:v>1056</c:v>
                </c:pt>
                <c:pt idx="3273">
                  <c:v>1055</c:v>
                </c:pt>
                <c:pt idx="3274">
                  <c:v>1056</c:v>
                </c:pt>
                <c:pt idx="3275">
                  <c:v>1057</c:v>
                </c:pt>
                <c:pt idx="3276">
                  <c:v>1055</c:v>
                </c:pt>
                <c:pt idx="3277">
                  <c:v>1056</c:v>
                </c:pt>
                <c:pt idx="3278">
                  <c:v>1055</c:v>
                </c:pt>
                <c:pt idx="3279">
                  <c:v>1055</c:v>
                </c:pt>
                <c:pt idx="3280">
                  <c:v>1056</c:v>
                </c:pt>
                <c:pt idx="3281">
                  <c:v>1057</c:v>
                </c:pt>
                <c:pt idx="3282">
                  <c:v>1055</c:v>
                </c:pt>
                <c:pt idx="3283">
                  <c:v>1057</c:v>
                </c:pt>
                <c:pt idx="3284">
                  <c:v>1058</c:v>
                </c:pt>
                <c:pt idx="3285">
                  <c:v>1055</c:v>
                </c:pt>
                <c:pt idx="3286">
                  <c:v>1057</c:v>
                </c:pt>
                <c:pt idx="3287">
                  <c:v>1055</c:v>
                </c:pt>
                <c:pt idx="3288">
                  <c:v>1054</c:v>
                </c:pt>
                <c:pt idx="3289">
                  <c:v>1055</c:v>
                </c:pt>
                <c:pt idx="3290">
                  <c:v>1055</c:v>
                </c:pt>
                <c:pt idx="3291">
                  <c:v>1057</c:v>
                </c:pt>
                <c:pt idx="3292">
                  <c:v>1058</c:v>
                </c:pt>
                <c:pt idx="3293">
                  <c:v>1055</c:v>
                </c:pt>
                <c:pt idx="3294">
                  <c:v>1058</c:v>
                </c:pt>
                <c:pt idx="3295">
                  <c:v>1056</c:v>
                </c:pt>
                <c:pt idx="3296">
                  <c:v>1055</c:v>
                </c:pt>
                <c:pt idx="3297">
                  <c:v>1055</c:v>
                </c:pt>
                <c:pt idx="3298">
                  <c:v>1055</c:v>
                </c:pt>
                <c:pt idx="3299">
                  <c:v>1058</c:v>
                </c:pt>
                <c:pt idx="3300">
                  <c:v>1055</c:v>
                </c:pt>
                <c:pt idx="3301">
                  <c:v>1056</c:v>
                </c:pt>
                <c:pt idx="3302">
                  <c:v>1055</c:v>
                </c:pt>
                <c:pt idx="3303">
                  <c:v>1056</c:v>
                </c:pt>
                <c:pt idx="3304">
                  <c:v>1054</c:v>
                </c:pt>
                <c:pt idx="3305">
                  <c:v>1055</c:v>
                </c:pt>
                <c:pt idx="3306">
                  <c:v>1056</c:v>
                </c:pt>
                <c:pt idx="3307">
                  <c:v>1057</c:v>
                </c:pt>
                <c:pt idx="3308">
                  <c:v>1055</c:v>
                </c:pt>
                <c:pt idx="3309">
                  <c:v>1056</c:v>
                </c:pt>
                <c:pt idx="3310">
                  <c:v>1057</c:v>
                </c:pt>
                <c:pt idx="3311">
                  <c:v>1056</c:v>
                </c:pt>
                <c:pt idx="3312">
                  <c:v>1056</c:v>
                </c:pt>
                <c:pt idx="3313">
                  <c:v>1056</c:v>
                </c:pt>
                <c:pt idx="3314">
                  <c:v>1058</c:v>
                </c:pt>
                <c:pt idx="3315">
                  <c:v>1056</c:v>
                </c:pt>
                <c:pt idx="3316">
                  <c:v>1056</c:v>
                </c:pt>
                <c:pt idx="3317">
                  <c:v>1060</c:v>
                </c:pt>
                <c:pt idx="3318">
                  <c:v>1054</c:v>
                </c:pt>
                <c:pt idx="3319">
                  <c:v>1056</c:v>
                </c:pt>
                <c:pt idx="3320">
                  <c:v>1058</c:v>
                </c:pt>
                <c:pt idx="3321">
                  <c:v>1059</c:v>
                </c:pt>
                <c:pt idx="3322">
                  <c:v>1057</c:v>
                </c:pt>
                <c:pt idx="3323">
                  <c:v>1059</c:v>
                </c:pt>
                <c:pt idx="3324">
                  <c:v>1054</c:v>
                </c:pt>
                <c:pt idx="3325">
                  <c:v>1058</c:v>
                </c:pt>
                <c:pt idx="3326">
                  <c:v>1059</c:v>
                </c:pt>
                <c:pt idx="3327">
                  <c:v>1056</c:v>
                </c:pt>
                <c:pt idx="3328">
                  <c:v>1055</c:v>
                </c:pt>
                <c:pt idx="3329">
                  <c:v>1058</c:v>
                </c:pt>
                <c:pt idx="3330">
                  <c:v>1055</c:v>
                </c:pt>
                <c:pt idx="3331">
                  <c:v>1055</c:v>
                </c:pt>
                <c:pt idx="3332">
                  <c:v>1055</c:v>
                </c:pt>
                <c:pt idx="3333">
                  <c:v>1057</c:v>
                </c:pt>
                <c:pt idx="3334">
                  <c:v>1057</c:v>
                </c:pt>
                <c:pt idx="3335">
                  <c:v>1056</c:v>
                </c:pt>
                <c:pt idx="3336">
                  <c:v>1055</c:v>
                </c:pt>
                <c:pt idx="3337">
                  <c:v>1056</c:v>
                </c:pt>
                <c:pt idx="3338">
                  <c:v>1055</c:v>
                </c:pt>
                <c:pt idx="3339">
                  <c:v>1057</c:v>
                </c:pt>
                <c:pt idx="3340">
                  <c:v>1056</c:v>
                </c:pt>
                <c:pt idx="3341">
                  <c:v>1056</c:v>
                </c:pt>
                <c:pt idx="3342">
                  <c:v>1058</c:v>
                </c:pt>
                <c:pt idx="3343">
                  <c:v>1058</c:v>
                </c:pt>
                <c:pt idx="3344">
                  <c:v>1056</c:v>
                </c:pt>
                <c:pt idx="3345">
                  <c:v>1058</c:v>
                </c:pt>
                <c:pt idx="3346">
                  <c:v>1057</c:v>
                </c:pt>
                <c:pt idx="3347">
                  <c:v>1056</c:v>
                </c:pt>
                <c:pt idx="3348">
                  <c:v>1055</c:v>
                </c:pt>
                <c:pt idx="3349">
                  <c:v>1057</c:v>
                </c:pt>
                <c:pt idx="3350">
                  <c:v>1053</c:v>
                </c:pt>
                <c:pt idx="3351">
                  <c:v>1050</c:v>
                </c:pt>
                <c:pt idx="3352">
                  <c:v>1056</c:v>
                </c:pt>
                <c:pt idx="3353">
                  <c:v>1051</c:v>
                </c:pt>
                <c:pt idx="3354">
                  <c:v>1052</c:v>
                </c:pt>
                <c:pt idx="3355">
                  <c:v>1053</c:v>
                </c:pt>
                <c:pt idx="3356">
                  <c:v>1056</c:v>
                </c:pt>
                <c:pt idx="3357">
                  <c:v>1050</c:v>
                </c:pt>
                <c:pt idx="3358">
                  <c:v>1053</c:v>
                </c:pt>
                <c:pt idx="3359">
                  <c:v>1052</c:v>
                </c:pt>
                <c:pt idx="3360">
                  <c:v>1053</c:v>
                </c:pt>
                <c:pt idx="3361">
                  <c:v>1053</c:v>
                </c:pt>
                <c:pt idx="3362">
                  <c:v>1053</c:v>
                </c:pt>
                <c:pt idx="3363">
                  <c:v>1054</c:v>
                </c:pt>
                <c:pt idx="3364">
                  <c:v>1053</c:v>
                </c:pt>
                <c:pt idx="3365">
                  <c:v>1049</c:v>
                </c:pt>
                <c:pt idx="3366">
                  <c:v>1049</c:v>
                </c:pt>
                <c:pt idx="3367">
                  <c:v>1051</c:v>
                </c:pt>
                <c:pt idx="3368">
                  <c:v>1052</c:v>
                </c:pt>
                <c:pt idx="3369">
                  <c:v>1051</c:v>
                </c:pt>
                <c:pt idx="3370">
                  <c:v>1054</c:v>
                </c:pt>
                <c:pt idx="3371">
                  <c:v>1049</c:v>
                </c:pt>
                <c:pt idx="3372">
                  <c:v>1051</c:v>
                </c:pt>
                <c:pt idx="3373">
                  <c:v>1050</c:v>
                </c:pt>
                <c:pt idx="3374">
                  <c:v>1053</c:v>
                </c:pt>
                <c:pt idx="3375">
                  <c:v>1053</c:v>
                </c:pt>
                <c:pt idx="3376">
                  <c:v>1051</c:v>
                </c:pt>
                <c:pt idx="3377">
                  <c:v>1053</c:v>
                </c:pt>
                <c:pt idx="3378">
                  <c:v>1053</c:v>
                </c:pt>
                <c:pt idx="3379">
                  <c:v>1053</c:v>
                </c:pt>
                <c:pt idx="3380">
                  <c:v>1054</c:v>
                </c:pt>
                <c:pt idx="3381">
                  <c:v>1051</c:v>
                </c:pt>
                <c:pt idx="3382">
                  <c:v>1050</c:v>
                </c:pt>
                <c:pt idx="3383">
                  <c:v>1051</c:v>
                </c:pt>
                <c:pt idx="3384">
                  <c:v>1052</c:v>
                </c:pt>
                <c:pt idx="3385">
                  <c:v>1051</c:v>
                </c:pt>
                <c:pt idx="3386">
                  <c:v>1050</c:v>
                </c:pt>
                <c:pt idx="3387">
                  <c:v>1051</c:v>
                </c:pt>
                <c:pt idx="3388">
                  <c:v>1052</c:v>
                </c:pt>
                <c:pt idx="3389">
                  <c:v>1050</c:v>
                </c:pt>
                <c:pt idx="3390">
                  <c:v>1049</c:v>
                </c:pt>
                <c:pt idx="3391">
                  <c:v>1050</c:v>
                </c:pt>
                <c:pt idx="3392">
                  <c:v>1051</c:v>
                </c:pt>
                <c:pt idx="3393">
                  <c:v>1050</c:v>
                </c:pt>
                <c:pt idx="3394">
                  <c:v>1051</c:v>
                </c:pt>
                <c:pt idx="3395">
                  <c:v>1049</c:v>
                </c:pt>
                <c:pt idx="3396">
                  <c:v>1054</c:v>
                </c:pt>
                <c:pt idx="3397">
                  <c:v>1050</c:v>
                </c:pt>
                <c:pt idx="3398">
                  <c:v>1051</c:v>
                </c:pt>
                <c:pt idx="3399">
                  <c:v>1051</c:v>
                </c:pt>
                <c:pt idx="3400">
                  <c:v>1052</c:v>
                </c:pt>
                <c:pt idx="3401">
                  <c:v>1052</c:v>
                </c:pt>
                <c:pt idx="3402">
                  <c:v>1051</c:v>
                </c:pt>
                <c:pt idx="3403">
                  <c:v>1049</c:v>
                </c:pt>
                <c:pt idx="3404">
                  <c:v>1051</c:v>
                </c:pt>
                <c:pt idx="3405">
                  <c:v>1055</c:v>
                </c:pt>
                <c:pt idx="3406">
                  <c:v>1051</c:v>
                </c:pt>
                <c:pt idx="3407">
                  <c:v>1052</c:v>
                </c:pt>
                <c:pt idx="3408">
                  <c:v>1052</c:v>
                </c:pt>
                <c:pt idx="3409">
                  <c:v>1051</c:v>
                </c:pt>
                <c:pt idx="3410">
                  <c:v>1052</c:v>
                </c:pt>
                <c:pt idx="3411">
                  <c:v>1050</c:v>
                </c:pt>
                <c:pt idx="3412">
                  <c:v>1052</c:v>
                </c:pt>
                <c:pt idx="3413">
                  <c:v>1055</c:v>
                </c:pt>
                <c:pt idx="3414">
                  <c:v>1052</c:v>
                </c:pt>
                <c:pt idx="3415">
                  <c:v>1049</c:v>
                </c:pt>
                <c:pt idx="3416">
                  <c:v>1053</c:v>
                </c:pt>
                <c:pt idx="3417">
                  <c:v>1051</c:v>
                </c:pt>
                <c:pt idx="3418">
                  <c:v>1051</c:v>
                </c:pt>
                <c:pt idx="3419">
                  <c:v>1049</c:v>
                </c:pt>
                <c:pt idx="3420">
                  <c:v>1052</c:v>
                </c:pt>
                <c:pt idx="3421">
                  <c:v>1053</c:v>
                </c:pt>
                <c:pt idx="3422">
                  <c:v>1053</c:v>
                </c:pt>
                <c:pt idx="3423">
                  <c:v>1052</c:v>
                </c:pt>
                <c:pt idx="3424">
                  <c:v>1053</c:v>
                </c:pt>
                <c:pt idx="3425">
                  <c:v>1051</c:v>
                </c:pt>
                <c:pt idx="3426">
                  <c:v>1051</c:v>
                </c:pt>
                <c:pt idx="3427">
                  <c:v>1051</c:v>
                </c:pt>
                <c:pt idx="3428">
                  <c:v>1053</c:v>
                </c:pt>
                <c:pt idx="3429">
                  <c:v>1050</c:v>
                </c:pt>
                <c:pt idx="3430">
                  <c:v>1052</c:v>
                </c:pt>
                <c:pt idx="3431">
                  <c:v>1052</c:v>
                </c:pt>
                <c:pt idx="3432">
                  <c:v>1051</c:v>
                </c:pt>
                <c:pt idx="3433">
                  <c:v>1049</c:v>
                </c:pt>
                <c:pt idx="3434">
                  <c:v>1053</c:v>
                </c:pt>
                <c:pt idx="3435">
                  <c:v>1051</c:v>
                </c:pt>
                <c:pt idx="3436">
                  <c:v>1053</c:v>
                </c:pt>
                <c:pt idx="3437">
                  <c:v>1049</c:v>
                </c:pt>
                <c:pt idx="3438">
                  <c:v>1051</c:v>
                </c:pt>
                <c:pt idx="3439">
                  <c:v>1050</c:v>
                </c:pt>
                <c:pt idx="3440">
                  <c:v>1050</c:v>
                </c:pt>
                <c:pt idx="3441">
                  <c:v>1050</c:v>
                </c:pt>
                <c:pt idx="3442">
                  <c:v>1053</c:v>
                </c:pt>
                <c:pt idx="3443">
                  <c:v>1051</c:v>
                </c:pt>
                <c:pt idx="3444">
                  <c:v>1051</c:v>
                </c:pt>
                <c:pt idx="3445">
                  <c:v>1053</c:v>
                </c:pt>
                <c:pt idx="3446">
                  <c:v>1052</c:v>
                </c:pt>
                <c:pt idx="3447">
                  <c:v>1052</c:v>
                </c:pt>
                <c:pt idx="3448">
                  <c:v>1051</c:v>
                </c:pt>
                <c:pt idx="3449">
                  <c:v>1052</c:v>
                </c:pt>
                <c:pt idx="3450">
                  <c:v>1055</c:v>
                </c:pt>
                <c:pt idx="3451">
                  <c:v>1051</c:v>
                </c:pt>
                <c:pt idx="3452">
                  <c:v>1051</c:v>
                </c:pt>
                <c:pt idx="3453">
                  <c:v>1053</c:v>
                </c:pt>
                <c:pt idx="3454">
                  <c:v>1052</c:v>
                </c:pt>
                <c:pt idx="3455">
                  <c:v>1052</c:v>
                </c:pt>
                <c:pt idx="3456">
                  <c:v>1052</c:v>
                </c:pt>
                <c:pt idx="3457">
                  <c:v>1052</c:v>
                </c:pt>
                <c:pt idx="3458">
                  <c:v>1052</c:v>
                </c:pt>
                <c:pt idx="3459">
                  <c:v>1052</c:v>
                </c:pt>
                <c:pt idx="3460">
                  <c:v>1052</c:v>
                </c:pt>
                <c:pt idx="3461">
                  <c:v>1050</c:v>
                </c:pt>
                <c:pt idx="3462">
                  <c:v>1053</c:v>
                </c:pt>
                <c:pt idx="3463">
                  <c:v>1051</c:v>
                </c:pt>
                <c:pt idx="3464">
                  <c:v>1051</c:v>
                </c:pt>
                <c:pt idx="3465">
                  <c:v>1051</c:v>
                </c:pt>
                <c:pt idx="3466">
                  <c:v>1052</c:v>
                </c:pt>
                <c:pt idx="3467">
                  <c:v>1051</c:v>
                </c:pt>
                <c:pt idx="3468">
                  <c:v>1052</c:v>
                </c:pt>
                <c:pt idx="3469">
                  <c:v>1052</c:v>
                </c:pt>
                <c:pt idx="3470">
                  <c:v>1052</c:v>
                </c:pt>
                <c:pt idx="3471">
                  <c:v>1052</c:v>
                </c:pt>
                <c:pt idx="3472">
                  <c:v>1048</c:v>
                </c:pt>
                <c:pt idx="3473">
                  <c:v>1047</c:v>
                </c:pt>
                <c:pt idx="3474">
                  <c:v>1049</c:v>
                </c:pt>
                <c:pt idx="3475">
                  <c:v>1047</c:v>
                </c:pt>
                <c:pt idx="3476">
                  <c:v>1050</c:v>
                </c:pt>
                <c:pt idx="3477">
                  <c:v>1050</c:v>
                </c:pt>
                <c:pt idx="3478">
                  <c:v>1047</c:v>
                </c:pt>
                <c:pt idx="3479">
                  <c:v>1049</c:v>
                </c:pt>
                <c:pt idx="3480">
                  <c:v>1049</c:v>
                </c:pt>
                <c:pt idx="3481">
                  <c:v>1050</c:v>
                </c:pt>
                <c:pt idx="3482">
                  <c:v>1050</c:v>
                </c:pt>
                <c:pt idx="3483">
                  <c:v>1047</c:v>
                </c:pt>
                <c:pt idx="3484">
                  <c:v>1052</c:v>
                </c:pt>
                <c:pt idx="3485">
                  <c:v>1049</c:v>
                </c:pt>
                <c:pt idx="3486">
                  <c:v>1051</c:v>
                </c:pt>
                <c:pt idx="3487">
                  <c:v>1050</c:v>
                </c:pt>
                <c:pt idx="3488">
                  <c:v>1051</c:v>
                </c:pt>
                <c:pt idx="3489">
                  <c:v>1049</c:v>
                </c:pt>
                <c:pt idx="3490">
                  <c:v>1050</c:v>
                </c:pt>
                <c:pt idx="3491">
                  <c:v>1046</c:v>
                </c:pt>
                <c:pt idx="3492">
                  <c:v>1043</c:v>
                </c:pt>
                <c:pt idx="3493">
                  <c:v>1048</c:v>
                </c:pt>
                <c:pt idx="3494">
                  <c:v>1046</c:v>
                </c:pt>
                <c:pt idx="3495">
                  <c:v>1047</c:v>
                </c:pt>
                <c:pt idx="3496">
                  <c:v>1046</c:v>
                </c:pt>
                <c:pt idx="3497">
                  <c:v>1044</c:v>
                </c:pt>
                <c:pt idx="3498">
                  <c:v>1045</c:v>
                </c:pt>
                <c:pt idx="3499">
                  <c:v>1042</c:v>
                </c:pt>
                <c:pt idx="3500">
                  <c:v>1040</c:v>
                </c:pt>
                <c:pt idx="3501">
                  <c:v>1043</c:v>
                </c:pt>
                <c:pt idx="3502">
                  <c:v>1046</c:v>
                </c:pt>
                <c:pt idx="3503">
                  <c:v>1044</c:v>
                </c:pt>
                <c:pt idx="3504">
                  <c:v>1040</c:v>
                </c:pt>
                <c:pt idx="3505">
                  <c:v>1042</c:v>
                </c:pt>
                <c:pt idx="3506">
                  <c:v>1043</c:v>
                </c:pt>
                <c:pt idx="3507">
                  <c:v>1040</c:v>
                </c:pt>
                <c:pt idx="3508">
                  <c:v>1044</c:v>
                </c:pt>
                <c:pt idx="3509">
                  <c:v>1043</c:v>
                </c:pt>
                <c:pt idx="3510">
                  <c:v>1042</c:v>
                </c:pt>
                <c:pt idx="3511">
                  <c:v>1041</c:v>
                </c:pt>
                <c:pt idx="3512">
                  <c:v>1044</c:v>
                </c:pt>
                <c:pt idx="3513">
                  <c:v>1044</c:v>
                </c:pt>
                <c:pt idx="3514">
                  <c:v>1041</c:v>
                </c:pt>
                <c:pt idx="3515">
                  <c:v>1043</c:v>
                </c:pt>
                <c:pt idx="3516">
                  <c:v>1042</c:v>
                </c:pt>
                <c:pt idx="3517">
                  <c:v>1041</c:v>
                </c:pt>
                <c:pt idx="3518">
                  <c:v>1041</c:v>
                </c:pt>
                <c:pt idx="3519">
                  <c:v>1043</c:v>
                </c:pt>
                <c:pt idx="3520">
                  <c:v>1041</c:v>
                </c:pt>
                <c:pt idx="3521">
                  <c:v>1043</c:v>
                </c:pt>
                <c:pt idx="3522">
                  <c:v>1041</c:v>
                </c:pt>
                <c:pt idx="3523">
                  <c:v>1041</c:v>
                </c:pt>
                <c:pt idx="3524">
                  <c:v>1043</c:v>
                </c:pt>
                <c:pt idx="3525">
                  <c:v>1041</c:v>
                </c:pt>
                <c:pt idx="3526">
                  <c:v>1040</c:v>
                </c:pt>
                <c:pt idx="3527">
                  <c:v>1043</c:v>
                </c:pt>
                <c:pt idx="3528">
                  <c:v>1041</c:v>
                </c:pt>
                <c:pt idx="3529">
                  <c:v>1042</c:v>
                </c:pt>
                <c:pt idx="3530">
                  <c:v>1043</c:v>
                </c:pt>
                <c:pt idx="3531">
                  <c:v>1043</c:v>
                </c:pt>
                <c:pt idx="3532">
                  <c:v>1043</c:v>
                </c:pt>
                <c:pt idx="3533">
                  <c:v>1041</c:v>
                </c:pt>
                <c:pt idx="3534">
                  <c:v>1042</c:v>
                </c:pt>
                <c:pt idx="3535">
                  <c:v>1041</c:v>
                </c:pt>
                <c:pt idx="3536">
                  <c:v>1043</c:v>
                </c:pt>
                <c:pt idx="3537">
                  <c:v>1043</c:v>
                </c:pt>
                <c:pt idx="3538">
                  <c:v>1043</c:v>
                </c:pt>
                <c:pt idx="3539">
                  <c:v>1042</c:v>
                </c:pt>
                <c:pt idx="3540">
                  <c:v>1042</c:v>
                </c:pt>
                <c:pt idx="3541">
                  <c:v>1045</c:v>
                </c:pt>
                <c:pt idx="3542">
                  <c:v>1043</c:v>
                </c:pt>
                <c:pt idx="3543">
                  <c:v>1044</c:v>
                </c:pt>
                <c:pt idx="3544">
                  <c:v>1042</c:v>
                </c:pt>
                <c:pt idx="3545">
                  <c:v>1043</c:v>
                </c:pt>
                <c:pt idx="3546">
                  <c:v>1043</c:v>
                </c:pt>
                <c:pt idx="3547">
                  <c:v>1042</c:v>
                </c:pt>
                <c:pt idx="3548">
                  <c:v>1040</c:v>
                </c:pt>
                <c:pt idx="3549">
                  <c:v>1045</c:v>
                </c:pt>
                <c:pt idx="3550">
                  <c:v>1042</c:v>
                </c:pt>
                <c:pt idx="3551">
                  <c:v>1041</c:v>
                </c:pt>
                <c:pt idx="3552">
                  <c:v>1042</c:v>
                </c:pt>
                <c:pt idx="3553">
                  <c:v>1040</c:v>
                </c:pt>
                <c:pt idx="3554">
                  <c:v>1041</c:v>
                </c:pt>
                <c:pt idx="3555">
                  <c:v>1043</c:v>
                </c:pt>
                <c:pt idx="3556">
                  <c:v>1043</c:v>
                </c:pt>
                <c:pt idx="3557">
                  <c:v>1042</c:v>
                </c:pt>
                <c:pt idx="3558">
                  <c:v>1043</c:v>
                </c:pt>
                <c:pt idx="3559">
                  <c:v>1044</c:v>
                </c:pt>
                <c:pt idx="3560">
                  <c:v>1041</c:v>
                </c:pt>
                <c:pt idx="3561">
                  <c:v>1039</c:v>
                </c:pt>
                <c:pt idx="3562">
                  <c:v>1038</c:v>
                </c:pt>
                <c:pt idx="3563">
                  <c:v>1040</c:v>
                </c:pt>
                <c:pt idx="3564">
                  <c:v>1039</c:v>
                </c:pt>
                <c:pt idx="3565">
                  <c:v>1040</c:v>
                </c:pt>
                <c:pt idx="3566">
                  <c:v>1041</c:v>
                </c:pt>
                <c:pt idx="3567">
                  <c:v>1039</c:v>
                </c:pt>
                <c:pt idx="3568">
                  <c:v>1039</c:v>
                </c:pt>
                <c:pt idx="3569">
                  <c:v>1041</c:v>
                </c:pt>
                <c:pt idx="3570">
                  <c:v>1040</c:v>
                </c:pt>
                <c:pt idx="3571">
                  <c:v>1041</c:v>
                </c:pt>
                <c:pt idx="3572">
                  <c:v>1041</c:v>
                </c:pt>
                <c:pt idx="3573">
                  <c:v>1041</c:v>
                </c:pt>
                <c:pt idx="3574">
                  <c:v>1039</c:v>
                </c:pt>
                <c:pt idx="3575">
                  <c:v>1042</c:v>
                </c:pt>
                <c:pt idx="3576">
                  <c:v>1041</c:v>
                </c:pt>
                <c:pt idx="3577">
                  <c:v>1039</c:v>
                </c:pt>
                <c:pt idx="3578">
                  <c:v>1041</c:v>
                </c:pt>
                <c:pt idx="3579">
                  <c:v>1039</c:v>
                </c:pt>
                <c:pt idx="3580">
                  <c:v>1040</c:v>
                </c:pt>
                <c:pt idx="3581">
                  <c:v>1041</c:v>
                </c:pt>
                <c:pt idx="3582">
                  <c:v>1040</c:v>
                </c:pt>
                <c:pt idx="3583">
                  <c:v>1039</c:v>
                </c:pt>
                <c:pt idx="3584">
                  <c:v>1040</c:v>
                </c:pt>
                <c:pt idx="3585">
                  <c:v>1040</c:v>
                </c:pt>
                <c:pt idx="3586">
                  <c:v>1040</c:v>
                </c:pt>
                <c:pt idx="3587">
                  <c:v>1043</c:v>
                </c:pt>
                <c:pt idx="3588">
                  <c:v>1038</c:v>
                </c:pt>
                <c:pt idx="3589">
                  <c:v>1039</c:v>
                </c:pt>
                <c:pt idx="3590">
                  <c:v>1039</c:v>
                </c:pt>
                <c:pt idx="3591">
                  <c:v>1042</c:v>
                </c:pt>
                <c:pt idx="3592">
                  <c:v>1041</c:v>
                </c:pt>
                <c:pt idx="3593">
                  <c:v>1042</c:v>
                </c:pt>
                <c:pt idx="3594">
                  <c:v>1039</c:v>
                </c:pt>
                <c:pt idx="3595">
                  <c:v>1041</c:v>
                </c:pt>
                <c:pt idx="3596">
                  <c:v>1041</c:v>
                </c:pt>
                <c:pt idx="3597">
                  <c:v>1041</c:v>
                </c:pt>
                <c:pt idx="3598">
                  <c:v>1040</c:v>
                </c:pt>
                <c:pt idx="3599">
                  <c:v>1040</c:v>
                </c:pt>
                <c:pt idx="3600">
                  <c:v>1040</c:v>
                </c:pt>
                <c:pt idx="3601">
                  <c:v>1040</c:v>
                </c:pt>
                <c:pt idx="3602">
                  <c:v>1040</c:v>
                </c:pt>
                <c:pt idx="3603">
                  <c:v>1040</c:v>
                </c:pt>
                <c:pt idx="3604">
                  <c:v>1041</c:v>
                </c:pt>
                <c:pt idx="3605">
                  <c:v>1041</c:v>
                </c:pt>
                <c:pt idx="3606">
                  <c:v>1043</c:v>
                </c:pt>
                <c:pt idx="3607">
                  <c:v>1042</c:v>
                </c:pt>
                <c:pt idx="3608">
                  <c:v>1039</c:v>
                </c:pt>
                <c:pt idx="3609">
                  <c:v>1042</c:v>
                </c:pt>
                <c:pt idx="3610">
                  <c:v>1038</c:v>
                </c:pt>
                <c:pt idx="3611">
                  <c:v>1041</c:v>
                </c:pt>
                <c:pt idx="3612">
                  <c:v>1042</c:v>
                </c:pt>
                <c:pt idx="3613">
                  <c:v>1041</c:v>
                </c:pt>
                <c:pt idx="3614">
                  <c:v>1041</c:v>
                </c:pt>
                <c:pt idx="3615">
                  <c:v>1040</c:v>
                </c:pt>
                <c:pt idx="3616">
                  <c:v>1041</c:v>
                </c:pt>
                <c:pt idx="3617">
                  <c:v>1042</c:v>
                </c:pt>
                <c:pt idx="3618">
                  <c:v>1040</c:v>
                </c:pt>
                <c:pt idx="3619">
                  <c:v>1041</c:v>
                </c:pt>
                <c:pt idx="3620">
                  <c:v>1040</c:v>
                </c:pt>
                <c:pt idx="3621">
                  <c:v>1041</c:v>
                </c:pt>
                <c:pt idx="3622">
                  <c:v>1042</c:v>
                </c:pt>
                <c:pt idx="3623">
                  <c:v>1042</c:v>
                </c:pt>
                <c:pt idx="3624">
                  <c:v>1039</c:v>
                </c:pt>
                <c:pt idx="3625">
                  <c:v>1042</c:v>
                </c:pt>
                <c:pt idx="3626">
                  <c:v>1038</c:v>
                </c:pt>
                <c:pt idx="3627">
                  <c:v>1041</c:v>
                </c:pt>
                <c:pt idx="3628">
                  <c:v>1038</c:v>
                </c:pt>
                <c:pt idx="3629">
                  <c:v>1042</c:v>
                </c:pt>
                <c:pt idx="3630">
                  <c:v>1040</c:v>
                </c:pt>
                <c:pt idx="3631">
                  <c:v>1038</c:v>
                </c:pt>
                <c:pt idx="3632">
                  <c:v>1041</c:v>
                </c:pt>
                <c:pt idx="3633">
                  <c:v>1039</c:v>
                </c:pt>
                <c:pt idx="3634">
                  <c:v>1042</c:v>
                </c:pt>
                <c:pt idx="3635">
                  <c:v>1039</c:v>
                </c:pt>
                <c:pt idx="3636">
                  <c:v>1041</c:v>
                </c:pt>
                <c:pt idx="3637">
                  <c:v>1040</c:v>
                </c:pt>
                <c:pt idx="3638">
                  <c:v>1040</c:v>
                </c:pt>
                <c:pt idx="3639">
                  <c:v>1043</c:v>
                </c:pt>
                <c:pt idx="3640">
                  <c:v>1042</c:v>
                </c:pt>
                <c:pt idx="3641">
                  <c:v>1043</c:v>
                </c:pt>
                <c:pt idx="3642">
                  <c:v>1041</c:v>
                </c:pt>
                <c:pt idx="3643">
                  <c:v>1043</c:v>
                </c:pt>
                <c:pt idx="3644">
                  <c:v>1039</c:v>
                </c:pt>
                <c:pt idx="3645">
                  <c:v>1041</c:v>
                </c:pt>
                <c:pt idx="3646">
                  <c:v>1040</c:v>
                </c:pt>
                <c:pt idx="3647">
                  <c:v>1041</c:v>
                </c:pt>
                <c:pt idx="3648">
                  <c:v>1041</c:v>
                </c:pt>
                <c:pt idx="3649">
                  <c:v>1040</c:v>
                </c:pt>
                <c:pt idx="3650">
                  <c:v>1042</c:v>
                </c:pt>
                <c:pt idx="3651">
                  <c:v>1039</c:v>
                </c:pt>
                <c:pt idx="3652">
                  <c:v>1041</c:v>
                </c:pt>
                <c:pt idx="3653">
                  <c:v>1043</c:v>
                </c:pt>
                <c:pt idx="3654">
                  <c:v>1041</c:v>
                </c:pt>
                <c:pt idx="3655">
                  <c:v>1042</c:v>
                </c:pt>
                <c:pt idx="3656">
                  <c:v>1043</c:v>
                </c:pt>
                <c:pt idx="3657">
                  <c:v>1040</c:v>
                </c:pt>
                <c:pt idx="3658">
                  <c:v>1042</c:v>
                </c:pt>
                <c:pt idx="3659">
                  <c:v>1041</c:v>
                </c:pt>
                <c:pt idx="3660">
                  <c:v>1042</c:v>
                </c:pt>
                <c:pt idx="3661">
                  <c:v>1040</c:v>
                </c:pt>
                <c:pt idx="3662">
                  <c:v>1040</c:v>
                </c:pt>
                <c:pt idx="3663">
                  <c:v>1039</c:v>
                </c:pt>
                <c:pt idx="3664">
                  <c:v>1039</c:v>
                </c:pt>
                <c:pt idx="3665">
                  <c:v>1041</c:v>
                </c:pt>
                <c:pt idx="3666">
                  <c:v>1041</c:v>
                </c:pt>
                <c:pt idx="3667">
                  <c:v>1040</c:v>
                </c:pt>
                <c:pt idx="3668">
                  <c:v>1040</c:v>
                </c:pt>
                <c:pt idx="3669">
                  <c:v>1040</c:v>
                </c:pt>
                <c:pt idx="3670">
                  <c:v>1042</c:v>
                </c:pt>
                <c:pt idx="3671">
                  <c:v>1040</c:v>
                </c:pt>
                <c:pt idx="3672">
                  <c:v>1041</c:v>
                </c:pt>
                <c:pt idx="3673">
                  <c:v>1039</c:v>
                </c:pt>
                <c:pt idx="3674">
                  <c:v>1039</c:v>
                </c:pt>
                <c:pt idx="3675">
                  <c:v>1040</c:v>
                </c:pt>
                <c:pt idx="3676">
                  <c:v>1038</c:v>
                </c:pt>
                <c:pt idx="3677">
                  <c:v>1040</c:v>
                </c:pt>
                <c:pt idx="3678">
                  <c:v>1040</c:v>
                </c:pt>
                <c:pt idx="3679">
                  <c:v>1040</c:v>
                </c:pt>
                <c:pt idx="3680">
                  <c:v>1041</c:v>
                </c:pt>
                <c:pt idx="3681">
                  <c:v>1041</c:v>
                </c:pt>
                <c:pt idx="3682">
                  <c:v>1040</c:v>
                </c:pt>
                <c:pt idx="3683">
                  <c:v>1040</c:v>
                </c:pt>
                <c:pt idx="3684">
                  <c:v>1042</c:v>
                </c:pt>
                <c:pt idx="3685">
                  <c:v>1039</c:v>
                </c:pt>
                <c:pt idx="3686">
                  <c:v>1041</c:v>
                </c:pt>
                <c:pt idx="3687">
                  <c:v>1040</c:v>
                </c:pt>
                <c:pt idx="3688">
                  <c:v>1043</c:v>
                </c:pt>
                <c:pt idx="3689">
                  <c:v>1040</c:v>
                </c:pt>
                <c:pt idx="3690">
                  <c:v>1039</c:v>
                </c:pt>
                <c:pt idx="3691">
                  <c:v>1041</c:v>
                </c:pt>
                <c:pt idx="3692">
                  <c:v>1041</c:v>
                </c:pt>
                <c:pt idx="3693">
                  <c:v>1039</c:v>
                </c:pt>
                <c:pt idx="3694">
                  <c:v>1039</c:v>
                </c:pt>
                <c:pt idx="3695">
                  <c:v>1039</c:v>
                </c:pt>
                <c:pt idx="3696">
                  <c:v>1039</c:v>
                </c:pt>
                <c:pt idx="3697">
                  <c:v>1038</c:v>
                </c:pt>
                <c:pt idx="3698">
                  <c:v>1040</c:v>
                </c:pt>
                <c:pt idx="3699">
                  <c:v>1040</c:v>
                </c:pt>
                <c:pt idx="3700">
                  <c:v>1037</c:v>
                </c:pt>
                <c:pt idx="3701">
                  <c:v>1036</c:v>
                </c:pt>
                <c:pt idx="3702">
                  <c:v>1040</c:v>
                </c:pt>
                <c:pt idx="3703">
                  <c:v>1038</c:v>
                </c:pt>
                <c:pt idx="3704">
                  <c:v>1038</c:v>
                </c:pt>
                <c:pt idx="3705">
                  <c:v>1039</c:v>
                </c:pt>
                <c:pt idx="3706">
                  <c:v>1036</c:v>
                </c:pt>
                <c:pt idx="3707">
                  <c:v>1039</c:v>
                </c:pt>
                <c:pt idx="3708">
                  <c:v>1039</c:v>
                </c:pt>
                <c:pt idx="3709">
                  <c:v>1037</c:v>
                </c:pt>
                <c:pt idx="3710">
                  <c:v>1038</c:v>
                </c:pt>
                <c:pt idx="3711">
                  <c:v>1038</c:v>
                </c:pt>
                <c:pt idx="3712">
                  <c:v>1036</c:v>
                </c:pt>
                <c:pt idx="3713">
                  <c:v>1038</c:v>
                </c:pt>
                <c:pt idx="3714">
                  <c:v>1039</c:v>
                </c:pt>
                <c:pt idx="3715">
                  <c:v>1037</c:v>
                </c:pt>
                <c:pt idx="3716">
                  <c:v>1040</c:v>
                </c:pt>
                <c:pt idx="3717">
                  <c:v>1040</c:v>
                </c:pt>
                <c:pt idx="3718">
                  <c:v>1037</c:v>
                </c:pt>
                <c:pt idx="3719">
                  <c:v>1040</c:v>
                </c:pt>
                <c:pt idx="3720">
                  <c:v>1041</c:v>
                </c:pt>
                <c:pt idx="3721">
                  <c:v>1041</c:v>
                </c:pt>
                <c:pt idx="3722">
                  <c:v>1038</c:v>
                </c:pt>
                <c:pt idx="3723">
                  <c:v>1038</c:v>
                </c:pt>
                <c:pt idx="3724">
                  <c:v>1040</c:v>
                </c:pt>
                <c:pt idx="3725">
                  <c:v>1038</c:v>
                </c:pt>
                <c:pt idx="3726">
                  <c:v>1038</c:v>
                </c:pt>
                <c:pt idx="3727">
                  <c:v>1038</c:v>
                </c:pt>
                <c:pt idx="3728">
                  <c:v>1039</c:v>
                </c:pt>
                <c:pt idx="3729">
                  <c:v>1035</c:v>
                </c:pt>
                <c:pt idx="3730">
                  <c:v>1035</c:v>
                </c:pt>
                <c:pt idx="3731">
                  <c:v>1039</c:v>
                </c:pt>
                <c:pt idx="3732">
                  <c:v>1036</c:v>
                </c:pt>
                <c:pt idx="3733">
                  <c:v>1038</c:v>
                </c:pt>
                <c:pt idx="3734">
                  <c:v>1039</c:v>
                </c:pt>
                <c:pt idx="3735">
                  <c:v>1037</c:v>
                </c:pt>
                <c:pt idx="3736">
                  <c:v>1035</c:v>
                </c:pt>
                <c:pt idx="3737">
                  <c:v>1034</c:v>
                </c:pt>
                <c:pt idx="3738">
                  <c:v>1034</c:v>
                </c:pt>
                <c:pt idx="3739">
                  <c:v>1038</c:v>
                </c:pt>
                <c:pt idx="3740">
                  <c:v>1039</c:v>
                </c:pt>
                <c:pt idx="3741">
                  <c:v>1035</c:v>
                </c:pt>
                <c:pt idx="3742">
                  <c:v>1036</c:v>
                </c:pt>
                <c:pt idx="3743">
                  <c:v>1034</c:v>
                </c:pt>
                <c:pt idx="3744">
                  <c:v>1036</c:v>
                </c:pt>
                <c:pt idx="3745">
                  <c:v>1035</c:v>
                </c:pt>
                <c:pt idx="3746">
                  <c:v>1035</c:v>
                </c:pt>
                <c:pt idx="3747">
                  <c:v>1037</c:v>
                </c:pt>
                <c:pt idx="3748">
                  <c:v>1037</c:v>
                </c:pt>
                <c:pt idx="3749">
                  <c:v>1036</c:v>
                </c:pt>
                <c:pt idx="3750">
                  <c:v>1035</c:v>
                </c:pt>
                <c:pt idx="3751">
                  <c:v>1035</c:v>
                </c:pt>
                <c:pt idx="3752">
                  <c:v>1037</c:v>
                </c:pt>
                <c:pt idx="3753">
                  <c:v>1035</c:v>
                </c:pt>
                <c:pt idx="3754">
                  <c:v>1037</c:v>
                </c:pt>
                <c:pt idx="3755">
                  <c:v>1035</c:v>
                </c:pt>
                <c:pt idx="3756">
                  <c:v>1034</c:v>
                </c:pt>
                <c:pt idx="3757">
                  <c:v>1035</c:v>
                </c:pt>
                <c:pt idx="3758">
                  <c:v>1038</c:v>
                </c:pt>
                <c:pt idx="3759">
                  <c:v>1037</c:v>
                </c:pt>
                <c:pt idx="3760">
                  <c:v>1038</c:v>
                </c:pt>
                <c:pt idx="3761">
                  <c:v>1034</c:v>
                </c:pt>
                <c:pt idx="3762">
                  <c:v>1039</c:v>
                </c:pt>
                <c:pt idx="3763">
                  <c:v>1037</c:v>
                </c:pt>
                <c:pt idx="3764">
                  <c:v>1035</c:v>
                </c:pt>
                <c:pt idx="3765">
                  <c:v>1035</c:v>
                </c:pt>
                <c:pt idx="3766">
                  <c:v>1036</c:v>
                </c:pt>
                <c:pt idx="3767">
                  <c:v>1037</c:v>
                </c:pt>
                <c:pt idx="3768">
                  <c:v>1034</c:v>
                </c:pt>
                <c:pt idx="3769">
                  <c:v>1037</c:v>
                </c:pt>
                <c:pt idx="3770">
                  <c:v>1038</c:v>
                </c:pt>
                <c:pt idx="3771">
                  <c:v>1037</c:v>
                </c:pt>
                <c:pt idx="3772">
                  <c:v>1036</c:v>
                </c:pt>
                <c:pt idx="3773">
                  <c:v>1038</c:v>
                </c:pt>
                <c:pt idx="3774">
                  <c:v>1037</c:v>
                </c:pt>
                <c:pt idx="3775">
                  <c:v>1036</c:v>
                </c:pt>
                <c:pt idx="3776">
                  <c:v>1034</c:v>
                </c:pt>
                <c:pt idx="3777">
                  <c:v>1037</c:v>
                </c:pt>
                <c:pt idx="3778">
                  <c:v>1037</c:v>
                </c:pt>
                <c:pt idx="3779">
                  <c:v>1034</c:v>
                </c:pt>
                <c:pt idx="3780">
                  <c:v>1038</c:v>
                </c:pt>
                <c:pt idx="3781">
                  <c:v>1036</c:v>
                </c:pt>
                <c:pt idx="3782">
                  <c:v>1038</c:v>
                </c:pt>
                <c:pt idx="3783">
                  <c:v>1039</c:v>
                </c:pt>
                <c:pt idx="3784">
                  <c:v>1037</c:v>
                </c:pt>
                <c:pt idx="3785">
                  <c:v>1037</c:v>
                </c:pt>
                <c:pt idx="3786">
                  <c:v>1035</c:v>
                </c:pt>
                <c:pt idx="3787">
                  <c:v>1037</c:v>
                </c:pt>
                <c:pt idx="3788">
                  <c:v>1037</c:v>
                </c:pt>
                <c:pt idx="3789">
                  <c:v>1036</c:v>
                </c:pt>
                <c:pt idx="3790">
                  <c:v>1038</c:v>
                </c:pt>
                <c:pt idx="3791">
                  <c:v>1035</c:v>
                </c:pt>
                <c:pt idx="3792">
                  <c:v>1040</c:v>
                </c:pt>
                <c:pt idx="3793">
                  <c:v>1035</c:v>
                </c:pt>
                <c:pt idx="3794">
                  <c:v>1034</c:v>
                </c:pt>
                <c:pt idx="3795">
                  <c:v>1038</c:v>
                </c:pt>
                <c:pt idx="3796">
                  <c:v>1033</c:v>
                </c:pt>
                <c:pt idx="3797">
                  <c:v>1032</c:v>
                </c:pt>
                <c:pt idx="3798">
                  <c:v>1035</c:v>
                </c:pt>
                <c:pt idx="3799">
                  <c:v>1033</c:v>
                </c:pt>
                <c:pt idx="3800">
                  <c:v>1034</c:v>
                </c:pt>
                <c:pt idx="3801">
                  <c:v>1034</c:v>
                </c:pt>
                <c:pt idx="3802">
                  <c:v>1036</c:v>
                </c:pt>
                <c:pt idx="3803">
                  <c:v>1034</c:v>
                </c:pt>
                <c:pt idx="3804">
                  <c:v>1034</c:v>
                </c:pt>
                <c:pt idx="3805">
                  <c:v>1035</c:v>
                </c:pt>
                <c:pt idx="3806">
                  <c:v>1036</c:v>
                </c:pt>
                <c:pt idx="3807">
                  <c:v>1034</c:v>
                </c:pt>
                <c:pt idx="3808">
                  <c:v>1033</c:v>
                </c:pt>
                <c:pt idx="3809">
                  <c:v>1037</c:v>
                </c:pt>
                <c:pt idx="3810">
                  <c:v>1035</c:v>
                </c:pt>
                <c:pt idx="3811">
                  <c:v>1036</c:v>
                </c:pt>
                <c:pt idx="3812">
                  <c:v>1035</c:v>
                </c:pt>
                <c:pt idx="3813">
                  <c:v>1036</c:v>
                </c:pt>
                <c:pt idx="3814">
                  <c:v>1034</c:v>
                </c:pt>
                <c:pt idx="3815">
                  <c:v>1034</c:v>
                </c:pt>
                <c:pt idx="3816">
                  <c:v>1036</c:v>
                </c:pt>
                <c:pt idx="3817">
                  <c:v>1034</c:v>
                </c:pt>
                <c:pt idx="3818">
                  <c:v>1036</c:v>
                </c:pt>
                <c:pt idx="3819">
                  <c:v>1033</c:v>
                </c:pt>
                <c:pt idx="3820">
                  <c:v>1034</c:v>
                </c:pt>
                <c:pt idx="3821">
                  <c:v>1033</c:v>
                </c:pt>
                <c:pt idx="3822">
                  <c:v>1035</c:v>
                </c:pt>
                <c:pt idx="3823">
                  <c:v>1033</c:v>
                </c:pt>
                <c:pt idx="3824">
                  <c:v>1035</c:v>
                </c:pt>
                <c:pt idx="3825">
                  <c:v>1034</c:v>
                </c:pt>
                <c:pt idx="3826">
                  <c:v>1033</c:v>
                </c:pt>
                <c:pt idx="3827">
                  <c:v>1036</c:v>
                </c:pt>
                <c:pt idx="3828">
                  <c:v>1033</c:v>
                </c:pt>
                <c:pt idx="3829">
                  <c:v>1035</c:v>
                </c:pt>
                <c:pt idx="3830">
                  <c:v>1034</c:v>
                </c:pt>
                <c:pt idx="3831">
                  <c:v>1034</c:v>
                </c:pt>
                <c:pt idx="3832">
                  <c:v>1034</c:v>
                </c:pt>
                <c:pt idx="3833">
                  <c:v>1035</c:v>
                </c:pt>
                <c:pt idx="3834">
                  <c:v>1034</c:v>
                </c:pt>
                <c:pt idx="3835">
                  <c:v>1035</c:v>
                </c:pt>
                <c:pt idx="3836">
                  <c:v>1037</c:v>
                </c:pt>
                <c:pt idx="3837">
                  <c:v>1036</c:v>
                </c:pt>
                <c:pt idx="3838">
                  <c:v>1033</c:v>
                </c:pt>
                <c:pt idx="3839">
                  <c:v>1033</c:v>
                </c:pt>
                <c:pt idx="3840">
                  <c:v>1037</c:v>
                </c:pt>
                <c:pt idx="3841">
                  <c:v>1034</c:v>
                </c:pt>
                <c:pt idx="3842">
                  <c:v>1036</c:v>
                </c:pt>
                <c:pt idx="3843">
                  <c:v>1036</c:v>
                </c:pt>
                <c:pt idx="3844">
                  <c:v>1033</c:v>
                </c:pt>
                <c:pt idx="3845">
                  <c:v>1034</c:v>
                </c:pt>
                <c:pt idx="3846">
                  <c:v>1035</c:v>
                </c:pt>
                <c:pt idx="3847">
                  <c:v>1037</c:v>
                </c:pt>
                <c:pt idx="3848">
                  <c:v>1035</c:v>
                </c:pt>
                <c:pt idx="3849">
                  <c:v>1035</c:v>
                </c:pt>
                <c:pt idx="3850">
                  <c:v>1035</c:v>
                </c:pt>
                <c:pt idx="3851">
                  <c:v>1034</c:v>
                </c:pt>
                <c:pt idx="3852">
                  <c:v>1036</c:v>
                </c:pt>
                <c:pt idx="3853">
                  <c:v>1034</c:v>
                </c:pt>
                <c:pt idx="3854">
                  <c:v>1035</c:v>
                </c:pt>
                <c:pt idx="3855">
                  <c:v>1032</c:v>
                </c:pt>
                <c:pt idx="3856">
                  <c:v>1033</c:v>
                </c:pt>
                <c:pt idx="3857">
                  <c:v>1034</c:v>
                </c:pt>
                <c:pt idx="3858">
                  <c:v>1032</c:v>
                </c:pt>
                <c:pt idx="3859">
                  <c:v>1033</c:v>
                </c:pt>
                <c:pt idx="3860">
                  <c:v>1036</c:v>
                </c:pt>
                <c:pt idx="3861">
                  <c:v>1036</c:v>
                </c:pt>
                <c:pt idx="3862">
                  <c:v>1034</c:v>
                </c:pt>
                <c:pt idx="3863">
                  <c:v>1034</c:v>
                </c:pt>
                <c:pt idx="3864">
                  <c:v>1033</c:v>
                </c:pt>
                <c:pt idx="3865">
                  <c:v>1033</c:v>
                </c:pt>
                <c:pt idx="3866">
                  <c:v>1034</c:v>
                </c:pt>
                <c:pt idx="3867">
                  <c:v>1034</c:v>
                </c:pt>
                <c:pt idx="3868">
                  <c:v>1034</c:v>
                </c:pt>
                <c:pt idx="3869">
                  <c:v>1034</c:v>
                </c:pt>
                <c:pt idx="3870">
                  <c:v>1034</c:v>
                </c:pt>
                <c:pt idx="3871">
                  <c:v>1036</c:v>
                </c:pt>
                <c:pt idx="3872">
                  <c:v>1036</c:v>
                </c:pt>
                <c:pt idx="3873">
                  <c:v>1031</c:v>
                </c:pt>
                <c:pt idx="3874">
                  <c:v>1031</c:v>
                </c:pt>
                <c:pt idx="3875">
                  <c:v>1034</c:v>
                </c:pt>
                <c:pt idx="3876">
                  <c:v>1034</c:v>
                </c:pt>
                <c:pt idx="3877">
                  <c:v>1033</c:v>
                </c:pt>
                <c:pt idx="3878">
                  <c:v>1034</c:v>
                </c:pt>
                <c:pt idx="3879">
                  <c:v>1034</c:v>
                </c:pt>
                <c:pt idx="3880">
                  <c:v>1036</c:v>
                </c:pt>
                <c:pt idx="3881">
                  <c:v>1033</c:v>
                </c:pt>
                <c:pt idx="3882">
                  <c:v>1033</c:v>
                </c:pt>
                <c:pt idx="3883">
                  <c:v>1033</c:v>
                </c:pt>
                <c:pt idx="3884">
                  <c:v>1034</c:v>
                </c:pt>
                <c:pt idx="3885">
                  <c:v>1033</c:v>
                </c:pt>
                <c:pt idx="3886">
                  <c:v>1034</c:v>
                </c:pt>
                <c:pt idx="3887">
                  <c:v>1032</c:v>
                </c:pt>
                <c:pt idx="3888">
                  <c:v>1032</c:v>
                </c:pt>
                <c:pt idx="3889">
                  <c:v>1033</c:v>
                </c:pt>
                <c:pt idx="3890">
                  <c:v>1036</c:v>
                </c:pt>
                <c:pt idx="3891">
                  <c:v>1031</c:v>
                </c:pt>
                <c:pt idx="3892">
                  <c:v>1033</c:v>
                </c:pt>
                <c:pt idx="3893">
                  <c:v>1032</c:v>
                </c:pt>
                <c:pt idx="3894">
                  <c:v>1034</c:v>
                </c:pt>
                <c:pt idx="3895">
                  <c:v>1033</c:v>
                </c:pt>
                <c:pt idx="3896">
                  <c:v>1032</c:v>
                </c:pt>
                <c:pt idx="3897">
                  <c:v>1033</c:v>
                </c:pt>
                <c:pt idx="3898">
                  <c:v>1035</c:v>
                </c:pt>
                <c:pt idx="3899">
                  <c:v>1033</c:v>
                </c:pt>
                <c:pt idx="3900">
                  <c:v>1037</c:v>
                </c:pt>
                <c:pt idx="3901">
                  <c:v>1035</c:v>
                </c:pt>
                <c:pt idx="3902">
                  <c:v>1029</c:v>
                </c:pt>
                <c:pt idx="3903">
                  <c:v>1025</c:v>
                </c:pt>
                <c:pt idx="3904">
                  <c:v>1033</c:v>
                </c:pt>
                <c:pt idx="3905">
                  <c:v>1028</c:v>
                </c:pt>
                <c:pt idx="3906">
                  <c:v>1026</c:v>
                </c:pt>
                <c:pt idx="3907">
                  <c:v>1028</c:v>
                </c:pt>
                <c:pt idx="3908">
                  <c:v>1026</c:v>
                </c:pt>
                <c:pt idx="3909">
                  <c:v>1027</c:v>
                </c:pt>
                <c:pt idx="3910">
                  <c:v>1027</c:v>
                </c:pt>
                <c:pt idx="3911">
                  <c:v>1028</c:v>
                </c:pt>
                <c:pt idx="3912">
                  <c:v>1025</c:v>
                </c:pt>
                <c:pt idx="3913">
                  <c:v>1029</c:v>
                </c:pt>
                <c:pt idx="3914">
                  <c:v>1027</c:v>
                </c:pt>
                <c:pt idx="3915">
                  <c:v>1027</c:v>
                </c:pt>
                <c:pt idx="3916">
                  <c:v>1028</c:v>
                </c:pt>
                <c:pt idx="3917">
                  <c:v>1027</c:v>
                </c:pt>
                <c:pt idx="3918">
                  <c:v>1026</c:v>
                </c:pt>
                <c:pt idx="3919">
                  <c:v>1025</c:v>
                </c:pt>
                <c:pt idx="3920">
                  <c:v>1027</c:v>
                </c:pt>
                <c:pt idx="3921">
                  <c:v>1028</c:v>
                </c:pt>
                <c:pt idx="3922">
                  <c:v>1026</c:v>
                </c:pt>
                <c:pt idx="3923">
                  <c:v>1027</c:v>
                </c:pt>
                <c:pt idx="3924">
                  <c:v>1029</c:v>
                </c:pt>
                <c:pt idx="3925">
                  <c:v>1029</c:v>
                </c:pt>
                <c:pt idx="3926">
                  <c:v>1027</c:v>
                </c:pt>
                <c:pt idx="3927">
                  <c:v>1026</c:v>
                </c:pt>
                <c:pt idx="3928">
                  <c:v>1028</c:v>
                </c:pt>
                <c:pt idx="3929">
                  <c:v>1027</c:v>
                </c:pt>
                <c:pt idx="3930">
                  <c:v>1027</c:v>
                </c:pt>
                <c:pt idx="3931">
                  <c:v>1026</c:v>
                </c:pt>
                <c:pt idx="3932">
                  <c:v>1026</c:v>
                </c:pt>
                <c:pt idx="3933">
                  <c:v>1026</c:v>
                </c:pt>
                <c:pt idx="3934">
                  <c:v>1027</c:v>
                </c:pt>
                <c:pt idx="3935">
                  <c:v>1027</c:v>
                </c:pt>
                <c:pt idx="3936">
                  <c:v>1026</c:v>
                </c:pt>
                <c:pt idx="3937">
                  <c:v>1029</c:v>
                </c:pt>
                <c:pt idx="3938">
                  <c:v>1025</c:v>
                </c:pt>
                <c:pt idx="3939">
                  <c:v>1029</c:v>
                </c:pt>
                <c:pt idx="3940">
                  <c:v>1029</c:v>
                </c:pt>
                <c:pt idx="3941">
                  <c:v>1025</c:v>
                </c:pt>
                <c:pt idx="3942">
                  <c:v>1029</c:v>
                </c:pt>
                <c:pt idx="3943">
                  <c:v>1027</c:v>
                </c:pt>
                <c:pt idx="3944">
                  <c:v>1031</c:v>
                </c:pt>
                <c:pt idx="3945">
                  <c:v>1027</c:v>
                </c:pt>
                <c:pt idx="3946">
                  <c:v>1028</c:v>
                </c:pt>
                <c:pt idx="3947">
                  <c:v>1028</c:v>
                </c:pt>
                <c:pt idx="3948">
                  <c:v>1027</c:v>
                </c:pt>
                <c:pt idx="3949">
                  <c:v>1027</c:v>
                </c:pt>
                <c:pt idx="3950">
                  <c:v>1026</c:v>
                </c:pt>
                <c:pt idx="3951">
                  <c:v>1027</c:v>
                </c:pt>
                <c:pt idx="3952">
                  <c:v>1027</c:v>
                </c:pt>
                <c:pt idx="3953">
                  <c:v>1028</c:v>
                </c:pt>
                <c:pt idx="3954">
                  <c:v>1028</c:v>
                </c:pt>
                <c:pt idx="3955">
                  <c:v>1026</c:v>
                </c:pt>
                <c:pt idx="3956">
                  <c:v>1028</c:v>
                </c:pt>
                <c:pt idx="3957">
                  <c:v>1027</c:v>
                </c:pt>
                <c:pt idx="3958">
                  <c:v>1027</c:v>
                </c:pt>
                <c:pt idx="3959">
                  <c:v>1028</c:v>
                </c:pt>
                <c:pt idx="3960">
                  <c:v>1028</c:v>
                </c:pt>
                <c:pt idx="3961">
                  <c:v>1029</c:v>
                </c:pt>
                <c:pt idx="3962">
                  <c:v>1027</c:v>
                </c:pt>
                <c:pt idx="3963">
                  <c:v>1027</c:v>
                </c:pt>
                <c:pt idx="3964">
                  <c:v>1030</c:v>
                </c:pt>
                <c:pt idx="3965">
                  <c:v>1028</c:v>
                </c:pt>
                <c:pt idx="3966">
                  <c:v>1030</c:v>
                </c:pt>
                <c:pt idx="3967">
                  <c:v>1027</c:v>
                </c:pt>
                <c:pt idx="3968">
                  <c:v>1029</c:v>
                </c:pt>
                <c:pt idx="3969">
                  <c:v>1029</c:v>
                </c:pt>
                <c:pt idx="3970">
                  <c:v>1027</c:v>
                </c:pt>
                <c:pt idx="3971">
                  <c:v>1029</c:v>
                </c:pt>
                <c:pt idx="3972">
                  <c:v>1027</c:v>
                </c:pt>
                <c:pt idx="3973">
                  <c:v>1029</c:v>
                </c:pt>
                <c:pt idx="3974">
                  <c:v>1025</c:v>
                </c:pt>
                <c:pt idx="3975">
                  <c:v>1029</c:v>
                </c:pt>
                <c:pt idx="3976">
                  <c:v>1026</c:v>
                </c:pt>
                <c:pt idx="3977">
                  <c:v>1031</c:v>
                </c:pt>
                <c:pt idx="3978">
                  <c:v>1028</c:v>
                </c:pt>
                <c:pt idx="3979">
                  <c:v>1028</c:v>
                </c:pt>
                <c:pt idx="3980">
                  <c:v>1030</c:v>
                </c:pt>
                <c:pt idx="3981">
                  <c:v>1029</c:v>
                </c:pt>
                <c:pt idx="3982">
                  <c:v>1026</c:v>
                </c:pt>
                <c:pt idx="3983">
                  <c:v>1031</c:v>
                </c:pt>
                <c:pt idx="3984">
                  <c:v>1026</c:v>
                </c:pt>
                <c:pt idx="3985">
                  <c:v>1028</c:v>
                </c:pt>
                <c:pt idx="3986">
                  <c:v>1029</c:v>
                </c:pt>
                <c:pt idx="3987">
                  <c:v>1027</c:v>
                </c:pt>
                <c:pt idx="3988">
                  <c:v>1028</c:v>
                </c:pt>
                <c:pt idx="3989">
                  <c:v>1027</c:v>
                </c:pt>
                <c:pt idx="3990">
                  <c:v>1027</c:v>
                </c:pt>
                <c:pt idx="3991">
                  <c:v>1028</c:v>
                </c:pt>
                <c:pt idx="3992">
                  <c:v>1028</c:v>
                </c:pt>
                <c:pt idx="3993">
                  <c:v>1025</c:v>
                </c:pt>
                <c:pt idx="3994">
                  <c:v>1027</c:v>
                </c:pt>
                <c:pt idx="3995">
                  <c:v>1029</c:v>
                </c:pt>
                <c:pt idx="3996">
                  <c:v>1029</c:v>
                </c:pt>
                <c:pt idx="3997">
                  <c:v>1028</c:v>
                </c:pt>
                <c:pt idx="3998">
                  <c:v>1023</c:v>
                </c:pt>
                <c:pt idx="3999">
                  <c:v>1018</c:v>
                </c:pt>
                <c:pt idx="4000">
                  <c:v>1024</c:v>
                </c:pt>
                <c:pt idx="4001">
                  <c:v>1021</c:v>
                </c:pt>
                <c:pt idx="4002">
                  <c:v>1019</c:v>
                </c:pt>
                <c:pt idx="4003">
                  <c:v>1018</c:v>
                </c:pt>
                <c:pt idx="4004">
                  <c:v>1020</c:v>
                </c:pt>
                <c:pt idx="4005">
                  <c:v>1020</c:v>
                </c:pt>
                <c:pt idx="4006">
                  <c:v>1021</c:v>
                </c:pt>
                <c:pt idx="4007">
                  <c:v>1020</c:v>
                </c:pt>
                <c:pt idx="4008">
                  <c:v>1021</c:v>
                </c:pt>
                <c:pt idx="4009">
                  <c:v>1021</c:v>
                </c:pt>
                <c:pt idx="4010">
                  <c:v>1020</c:v>
                </c:pt>
                <c:pt idx="4011">
                  <c:v>1018</c:v>
                </c:pt>
                <c:pt idx="4012">
                  <c:v>1018</c:v>
                </c:pt>
                <c:pt idx="4013">
                  <c:v>1023</c:v>
                </c:pt>
                <c:pt idx="4014">
                  <c:v>1020</c:v>
                </c:pt>
                <c:pt idx="4015">
                  <c:v>1023</c:v>
                </c:pt>
                <c:pt idx="4016">
                  <c:v>1023</c:v>
                </c:pt>
                <c:pt idx="4017">
                  <c:v>1020</c:v>
                </c:pt>
                <c:pt idx="4018">
                  <c:v>1021</c:v>
                </c:pt>
                <c:pt idx="4019">
                  <c:v>1020</c:v>
                </c:pt>
                <c:pt idx="4020">
                  <c:v>1020</c:v>
                </c:pt>
                <c:pt idx="4021">
                  <c:v>1018</c:v>
                </c:pt>
                <c:pt idx="4022">
                  <c:v>1021</c:v>
                </c:pt>
                <c:pt idx="4023">
                  <c:v>1021</c:v>
                </c:pt>
                <c:pt idx="4024">
                  <c:v>1021</c:v>
                </c:pt>
                <c:pt idx="4025">
                  <c:v>1021</c:v>
                </c:pt>
                <c:pt idx="4026">
                  <c:v>1021</c:v>
                </c:pt>
                <c:pt idx="4027">
                  <c:v>1019</c:v>
                </c:pt>
                <c:pt idx="4028">
                  <c:v>1021</c:v>
                </c:pt>
                <c:pt idx="4029">
                  <c:v>1021</c:v>
                </c:pt>
                <c:pt idx="4030">
                  <c:v>1022</c:v>
                </c:pt>
                <c:pt idx="4031">
                  <c:v>1021</c:v>
                </c:pt>
                <c:pt idx="4032">
                  <c:v>1019</c:v>
                </c:pt>
                <c:pt idx="4033">
                  <c:v>1018</c:v>
                </c:pt>
                <c:pt idx="4034">
                  <c:v>1021</c:v>
                </c:pt>
                <c:pt idx="4035">
                  <c:v>1022</c:v>
                </c:pt>
                <c:pt idx="4036">
                  <c:v>1022</c:v>
                </c:pt>
                <c:pt idx="4037">
                  <c:v>1022</c:v>
                </c:pt>
                <c:pt idx="4038">
                  <c:v>1018</c:v>
                </c:pt>
                <c:pt idx="4039">
                  <c:v>1019</c:v>
                </c:pt>
                <c:pt idx="4040">
                  <c:v>1018</c:v>
                </c:pt>
                <c:pt idx="4041">
                  <c:v>1018</c:v>
                </c:pt>
                <c:pt idx="4042">
                  <c:v>1022</c:v>
                </c:pt>
                <c:pt idx="4043">
                  <c:v>1019</c:v>
                </c:pt>
                <c:pt idx="4044">
                  <c:v>1022</c:v>
                </c:pt>
                <c:pt idx="4045">
                  <c:v>1023</c:v>
                </c:pt>
                <c:pt idx="4046">
                  <c:v>1018</c:v>
                </c:pt>
                <c:pt idx="4047">
                  <c:v>1020</c:v>
                </c:pt>
                <c:pt idx="4048">
                  <c:v>1021</c:v>
                </c:pt>
                <c:pt idx="4049">
                  <c:v>1018</c:v>
                </c:pt>
                <c:pt idx="4050">
                  <c:v>1019</c:v>
                </c:pt>
                <c:pt idx="4051">
                  <c:v>1018</c:v>
                </c:pt>
                <c:pt idx="4052">
                  <c:v>1019</c:v>
                </c:pt>
                <c:pt idx="4053">
                  <c:v>1022</c:v>
                </c:pt>
                <c:pt idx="4054">
                  <c:v>1021</c:v>
                </c:pt>
                <c:pt idx="4055">
                  <c:v>1018</c:v>
                </c:pt>
                <c:pt idx="4056">
                  <c:v>1021</c:v>
                </c:pt>
                <c:pt idx="4057">
                  <c:v>1019</c:v>
                </c:pt>
                <c:pt idx="4058">
                  <c:v>1020</c:v>
                </c:pt>
                <c:pt idx="4059">
                  <c:v>1018</c:v>
                </c:pt>
                <c:pt idx="4060">
                  <c:v>1019</c:v>
                </c:pt>
                <c:pt idx="4061">
                  <c:v>1022</c:v>
                </c:pt>
                <c:pt idx="4062">
                  <c:v>1020</c:v>
                </c:pt>
                <c:pt idx="4063">
                  <c:v>1020</c:v>
                </c:pt>
                <c:pt idx="4064">
                  <c:v>1021</c:v>
                </c:pt>
                <c:pt idx="4065">
                  <c:v>1019</c:v>
                </c:pt>
                <c:pt idx="4066">
                  <c:v>1023</c:v>
                </c:pt>
                <c:pt idx="4067">
                  <c:v>1020</c:v>
                </c:pt>
                <c:pt idx="4068">
                  <c:v>1023</c:v>
                </c:pt>
                <c:pt idx="4069">
                  <c:v>1019</c:v>
                </c:pt>
                <c:pt idx="4070">
                  <c:v>1021</c:v>
                </c:pt>
                <c:pt idx="4071">
                  <c:v>1020</c:v>
                </c:pt>
                <c:pt idx="4072">
                  <c:v>1019</c:v>
                </c:pt>
                <c:pt idx="4073">
                  <c:v>1021</c:v>
                </c:pt>
                <c:pt idx="4074">
                  <c:v>1020</c:v>
                </c:pt>
                <c:pt idx="4075">
                  <c:v>1019</c:v>
                </c:pt>
                <c:pt idx="4076">
                  <c:v>1022</c:v>
                </c:pt>
                <c:pt idx="4077">
                  <c:v>1020</c:v>
                </c:pt>
                <c:pt idx="4078">
                  <c:v>1020</c:v>
                </c:pt>
                <c:pt idx="4079">
                  <c:v>1019</c:v>
                </c:pt>
                <c:pt idx="4080">
                  <c:v>1019</c:v>
                </c:pt>
                <c:pt idx="4081">
                  <c:v>1020</c:v>
                </c:pt>
                <c:pt idx="4082">
                  <c:v>1017</c:v>
                </c:pt>
                <c:pt idx="4083">
                  <c:v>1015</c:v>
                </c:pt>
                <c:pt idx="4084">
                  <c:v>1017</c:v>
                </c:pt>
                <c:pt idx="4085">
                  <c:v>1019</c:v>
                </c:pt>
                <c:pt idx="4086">
                  <c:v>1018</c:v>
                </c:pt>
                <c:pt idx="4087">
                  <c:v>1018</c:v>
                </c:pt>
                <c:pt idx="4088">
                  <c:v>1018</c:v>
                </c:pt>
                <c:pt idx="4089">
                  <c:v>1018</c:v>
                </c:pt>
                <c:pt idx="4090">
                  <c:v>1019</c:v>
                </c:pt>
                <c:pt idx="4091">
                  <c:v>1016</c:v>
                </c:pt>
                <c:pt idx="4092">
                  <c:v>1017</c:v>
                </c:pt>
                <c:pt idx="4093">
                  <c:v>1016</c:v>
                </c:pt>
                <c:pt idx="4094">
                  <c:v>1018</c:v>
                </c:pt>
                <c:pt idx="4095">
                  <c:v>1016</c:v>
                </c:pt>
                <c:pt idx="4096">
                  <c:v>1014</c:v>
                </c:pt>
                <c:pt idx="4097">
                  <c:v>1014</c:v>
                </c:pt>
                <c:pt idx="4098">
                  <c:v>1018</c:v>
                </c:pt>
                <c:pt idx="4099">
                  <c:v>1017</c:v>
                </c:pt>
                <c:pt idx="4100">
                  <c:v>1016</c:v>
                </c:pt>
                <c:pt idx="4101">
                  <c:v>1018</c:v>
                </c:pt>
                <c:pt idx="4102">
                  <c:v>1016</c:v>
                </c:pt>
                <c:pt idx="4103">
                  <c:v>1018</c:v>
                </c:pt>
                <c:pt idx="4104">
                  <c:v>1015</c:v>
                </c:pt>
                <c:pt idx="4105">
                  <c:v>1019</c:v>
                </c:pt>
                <c:pt idx="4106">
                  <c:v>1013</c:v>
                </c:pt>
                <c:pt idx="4107">
                  <c:v>1012</c:v>
                </c:pt>
                <c:pt idx="4108">
                  <c:v>1014</c:v>
                </c:pt>
                <c:pt idx="4109">
                  <c:v>1015</c:v>
                </c:pt>
                <c:pt idx="4110">
                  <c:v>1012</c:v>
                </c:pt>
                <c:pt idx="4111">
                  <c:v>1013</c:v>
                </c:pt>
                <c:pt idx="4112">
                  <c:v>1017</c:v>
                </c:pt>
                <c:pt idx="4113">
                  <c:v>1015</c:v>
                </c:pt>
                <c:pt idx="4114">
                  <c:v>1015</c:v>
                </c:pt>
                <c:pt idx="4115">
                  <c:v>1013</c:v>
                </c:pt>
                <c:pt idx="4116">
                  <c:v>1014</c:v>
                </c:pt>
                <c:pt idx="4117">
                  <c:v>1014</c:v>
                </c:pt>
                <c:pt idx="4118">
                  <c:v>1013</c:v>
                </c:pt>
                <c:pt idx="4119">
                  <c:v>1015</c:v>
                </c:pt>
                <c:pt idx="4120">
                  <c:v>1012</c:v>
                </c:pt>
                <c:pt idx="4121">
                  <c:v>1015</c:v>
                </c:pt>
                <c:pt idx="4122">
                  <c:v>1014</c:v>
                </c:pt>
                <c:pt idx="4123">
                  <c:v>1015</c:v>
                </c:pt>
                <c:pt idx="4124">
                  <c:v>1014</c:v>
                </c:pt>
                <c:pt idx="4125">
                  <c:v>1012</c:v>
                </c:pt>
                <c:pt idx="4126">
                  <c:v>1014</c:v>
                </c:pt>
                <c:pt idx="4127">
                  <c:v>1013</c:v>
                </c:pt>
                <c:pt idx="4128">
                  <c:v>1015</c:v>
                </c:pt>
                <c:pt idx="4129">
                  <c:v>1017</c:v>
                </c:pt>
                <c:pt idx="4130">
                  <c:v>1015</c:v>
                </c:pt>
                <c:pt idx="4131">
                  <c:v>1012</c:v>
                </c:pt>
                <c:pt idx="4132">
                  <c:v>1014</c:v>
                </c:pt>
                <c:pt idx="4133">
                  <c:v>1015</c:v>
                </c:pt>
                <c:pt idx="4134">
                  <c:v>1014</c:v>
                </c:pt>
                <c:pt idx="4135">
                  <c:v>1014</c:v>
                </c:pt>
                <c:pt idx="4136">
                  <c:v>1014</c:v>
                </c:pt>
                <c:pt idx="4137">
                  <c:v>1016</c:v>
                </c:pt>
                <c:pt idx="4138">
                  <c:v>1013</c:v>
                </c:pt>
                <c:pt idx="4139">
                  <c:v>1014</c:v>
                </c:pt>
                <c:pt idx="4140">
                  <c:v>1015</c:v>
                </c:pt>
                <c:pt idx="4141">
                  <c:v>1014</c:v>
                </c:pt>
                <c:pt idx="4142">
                  <c:v>1015</c:v>
                </c:pt>
                <c:pt idx="4143">
                  <c:v>1015</c:v>
                </c:pt>
                <c:pt idx="4144">
                  <c:v>1015</c:v>
                </c:pt>
                <c:pt idx="4145">
                  <c:v>1013</c:v>
                </c:pt>
                <c:pt idx="4146">
                  <c:v>1015</c:v>
                </c:pt>
                <c:pt idx="4147">
                  <c:v>1012</c:v>
                </c:pt>
                <c:pt idx="4148">
                  <c:v>1013</c:v>
                </c:pt>
                <c:pt idx="4149">
                  <c:v>1015</c:v>
                </c:pt>
                <c:pt idx="4150">
                  <c:v>1013</c:v>
                </c:pt>
                <c:pt idx="4151">
                  <c:v>1014</c:v>
                </c:pt>
                <c:pt idx="4152">
                  <c:v>1013</c:v>
                </c:pt>
                <c:pt idx="4153">
                  <c:v>1012</c:v>
                </c:pt>
                <c:pt idx="4154">
                  <c:v>1015</c:v>
                </c:pt>
                <c:pt idx="4155">
                  <c:v>1015</c:v>
                </c:pt>
                <c:pt idx="4156">
                  <c:v>1013</c:v>
                </c:pt>
                <c:pt idx="4157">
                  <c:v>1014</c:v>
                </c:pt>
                <c:pt idx="4158">
                  <c:v>1012</c:v>
                </c:pt>
                <c:pt idx="4159">
                  <c:v>1013</c:v>
                </c:pt>
                <c:pt idx="4160">
                  <c:v>1015</c:v>
                </c:pt>
                <c:pt idx="4161">
                  <c:v>1012</c:v>
                </c:pt>
                <c:pt idx="4162">
                  <c:v>1015</c:v>
                </c:pt>
                <c:pt idx="4163">
                  <c:v>1014</c:v>
                </c:pt>
                <c:pt idx="4164">
                  <c:v>1015</c:v>
                </c:pt>
                <c:pt idx="4165">
                  <c:v>1016</c:v>
                </c:pt>
                <c:pt idx="4166">
                  <c:v>1012</c:v>
                </c:pt>
                <c:pt idx="4167">
                  <c:v>1014</c:v>
                </c:pt>
                <c:pt idx="4168">
                  <c:v>1014</c:v>
                </c:pt>
                <c:pt idx="4169">
                  <c:v>1017</c:v>
                </c:pt>
                <c:pt idx="4170">
                  <c:v>1012</c:v>
                </c:pt>
                <c:pt idx="4171">
                  <c:v>1012</c:v>
                </c:pt>
                <c:pt idx="4172">
                  <c:v>1013</c:v>
                </c:pt>
                <c:pt idx="4173">
                  <c:v>1017</c:v>
                </c:pt>
                <c:pt idx="4174">
                  <c:v>1014</c:v>
                </c:pt>
                <c:pt idx="4175">
                  <c:v>1014</c:v>
                </c:pt>
                <c:pt idx="4176">
                  <c:v>1012</c:v>
                </c:pt>
                <c:pt idx="4177">
                  <c:v>1017</c:v>
                </c:pt>
                <c:pt idx="4178">
                  <c:v>1013</c:v>
                </c:pt>
                <c:pt idx="4179">
                  <c:v>1013</c:v>
                </c:pt>
                <c:pt idx="4180">
                  <c:v>1015</c:v>
                </c:pt>
                <c:pt idx="4181">
                  <c:v>1014</c:v>
                </c:pt>
                <c:pt idx="4182">
                  <c:v>1014</c:v>
                </c:pt>
                <c:pt idx="4183">
                  <c:v>1014</c:v>
                </c:pt>
                <c:pt idx="4184">
                  <c:v>1012</c:v>
                </c:pt>
                <c:pt idx="4185">
                  <c:v>1018</c:v>
                </c:pt>
                <c:pt idx="4186">
                  <c:v>1015</c:v>
                </c:pt>
                <c:pt idx="4187">
                  <c:v>1015</c:v>
                </c:pt>
                <c:pt idx="4188">
                  <c:v>1016</c:v>
                </c:pt>
                <c:pt idx="4189">
                  <c:v>1013</c:v>
                </c:pt>
                <c:pt idx="4190">
                  <c:v>1012</c:v>
                </c:pt>
                <c:pt idx="4191">
                  <c:v>1014</c:v>
                </c:pt>
                <c:pt idx="4192">
                  <c:v>1012</c:v>
                </c:pt>
                <c:pt idx="4193">
                  <c:v>1013</c:v>
                </c:pt>
                <c:pt idx="4194">
                  <c:v>1015</c:v>
                </c:pt>
                <c:pt idx="4195">
                  <c:v>1017</c:v>
                </c:pt>
                <c:pt idx="4196">
                  <c:v>1016</c:v>
                </c:pt>
                <c:pt idx="4197">
                  <c:v>1015</c:v>
                </c:pt>
                <c:pt idx="4198">
                  <c:v>1016</c:v>
                </c:pt>
                <c:pt idx="4199">
                  <c:v>1016</c:v>
                </c:pt>
                <c:pt idx="4200">
                  <c:v>1016</c:v>
                </c:pt>
                <c:pt idx="4201">
                  <c:v>1014</c:v>
                </c:pt>
                <c:pt idx="4202">
                  <c:v>1013</c:v>
                </c:pt>
                <c:pt idx="4203">
                  <c:v>1015</c:v>
                </c:pt>
                <c:pt idx="4204">
                  <c:v>1012</c:v>
                </c:pt>
                <c:pt idx="4205">
                  <c:v>1015</c:v>
                </c:pt>
                <c:pt idx="4206">
                  <c:v>1015</c:v>
                </c:pt>
                <c:pt idx="4207">
                  <c:v>1013</c:v>
                </c:pt>
                <c:pt idx="4208">
                  <c:v>1012</c:v>
                </c:pt>
                <c:pt idx="4209">
                  <c:v>1016</c:v>
                </c:pt>
                <c:pt idx="4210">
                  <c:v>1015</c:v>
                </c:pt>
                <c:pt idx="4211">
                  <c:v>1016</c:v>
                </c:pt>
                <c:pt idx="4212">
                  <c:v>1013</c:v>
                </c:pt>
                <c:pt idx="4213">
                  <c:v>1013</c:v>
                </c:pt>
                <c:pt idx="4214">
                  <c:v>1013</c:v>
                </c:pt>
                <c:pt idx="4215">
                  <c:v>1012</c:v>
                </c:pt>
                <c:pt idx="4216">
                  <c:v>1016</c:v>
                </c:pt>
                <c:pt idx="4217">
                  <c:v>1015</c:v>
                </c:pt>
                <c:pt idx="4218">
                  <c:v>1015</c:v>
                </c:pt>
                <c:pt idx="4219">
                  <c:v>1015</c:v>
                </c:pt>
                <c:pt idx="4220">
                  <c:v>1015</c:v>
                </c:pt>
                <c:pt idx="4221">
                  <c:v>1015</c:v>
                </c:pt>
                <c:pt idx="4222">
                  <c:v>1012</c:v>
                </c:pt>
                <c:pt idx="4223">
                  <c:v>1015</c:v>
                </c:pt>
                <c:pt idx="4224">
                  <c:v>1014</c:v>
                </c:pt>
                <c:pt idx="4225">
                  <c:v>1015</c:v>
                </c:pt>
                <c:pt idx="4226">
                  <c:v>1015</c:v>
                </c:pt>
                <c:pt idx="4227">
                  <c:v>1015</c:v>
                </c:pt>
                <c:pt idx="4228">
                  <c:v>1015</c:v>
                </c:pt>
                <c:pt idx="4229">
                  <c:v>1014</c:v>
                </c:pt>
                <c:pt idx="4230">
                  <c:v>1016</c:v>
                </c:pt>
                <c:pt idx="4231">
                  <c:v>1015</c:v>
                </c:pt>
                <c:pt idx="4232">
                  <c:v>1014</c:v>
                </c:pt>
                <c:pt idx="4233">
                  <c:v>1015</c:v>
                </c:pt>
                <c:pt idx="4234">
                  <c:v>1015</c:v>
                </c:pt>
                <c:pt idx="4235">
                  <c:v>1014</c:v>
                </c:pt>
                <c:pt idx="4236">
                  <c:v>1016</c:v>
                </c:pt>
                <c:pt idx="4237">
                  <c:v>1013</c:v>
                </c:pt>
                <c:pt idx="4238">
                  <c:v>1013</c:v>
                </c:pt>
                <c:pt idx="4239">
                  <c:v>1015</c:v>
                </c:pt>
                <c:pt idx="4240">
                  <c:v>1015</c:v>
                </c:pt>
                <c:pt idx="4241">
                  <c:v>1014</c:v>
                </c:pt>
                <c:pt idx="4242">
                  <c:v>1016</c:v>
                </c:pt>
                <c:pt idx="4243">
                  <c:v>1014</c:v>
                </c:pt>
                <c:pt idx="4244">
                  <c:v>1016</c:v>
                </c:pt>
                <c:pt idx="4245">
                  <c:v>1014</c:v>
                </c:pt>
                <c:pt idx="4246">
                  <c:v>1014</c:v>
                </c:pt>
                <c:pt idx="4247">
                  <c:v>1013</c:v>
                </c:pt>
                <c:pt idx="4248">
                  <c:v>1014</c:v>
                </c:pt>
                <c:pt idx="4249">
                  <c:v>1012</c:v>
                </c:pt>
                <c:pt idx="4250">
                  <c:v>1016</c:v>
                </c:pt>
                <c:pt idx="4251">
                  <c:v>1016</c:v>
                </c:pt>
                <c:pt idx="4252">
                  <c:v>1016</c:v>
                </c:pt>
                <c:pt idx="4253">
                  <c:v>1016</c:v>
                </c:pt>
                <c:pt idx="4254">
                  <c:v>1016</c:v>
                </c:pt>
                <c:pt idx="4255">
                  <c:v>1013</c:v>
                </c:pt>
                <c:pt idx="4256">
                  <c:v>1013</c:v>
                </c:pt>
                <c:pt idx="4257">
                  <c:v>1015</c:v>
                </c:pt>
                <c:pt idx="4258">
                  <c:v>1012</c:v>
                </c:pt>
                <c:pt idx="4259">
                  <c:v>1016</c:v>
                </c:pt>
                <c:pt idx="4260">
                  <c:v>1014</c:v>
                </c:pt>
                <c:pt idx="4261">
                  <c:v>1012</c:v>
                </c:pt>
                <c:pt idx="4262">
                  <c:v>1016</c:v>
                </c:pt>
                <c:pt idx="4263">
                  <c:v>1017</c:v>
                </c:pt>
                <c:pt idx="4264">
                  <c:v>1014</c:v>
                </c:pt>
                <c:pt idx="4265">
                  <c:v>1016</c:v>
                </c:pt>
                <c:pt idx="4266">
                  <c:v>1014</c:v>
                </c:pt>
                <c:pt idx="4267">
                  <c:v>1014</c:v>
                </c:pt>
                <c:pt idx="4268">
                  <c:v>1017</c:v>
                </c:pt>
                <c:pt idx="4269">
                  <c:v>1012</c:v>
                </c:pt>
                <c:pt idx="4270">
                  <c:v>1013</c:v>
                </c:pt>
                <c:pt idx="4271">
                  <c:v>1015</c:v>
                </c:pt>
                <c:pt idx="4272">
                  <c:v>1017</c:v>
                </c:pt>
                <c:pt idx="4273">
                  <c:v>1013</c:v>
                </c:pt>
                <c:pt idx="4274">
                  <c:v>1015</c:v>
                </c:pt>
                <c:pt idx="4275">
                  <c:v>1015</c:v>
                </c:pt>
                <c:pt idx="4276">
                  <c:v>1014</c:v>
                </c:pt>
                <c:pt idx="4277">
                  <c:v>1015</c:v>
                </c:pt>
                <c:pt idx="4278">
                  <c:v>1012</c:v>
                </c:pt>
                <c:pt idx="4279">
                  <c:v>1014</c:v>
                </c:pt>
                <c:pt idx="4280">
                  <c:v>1015</c:v>
                </c:pt>
                <c:pt idx="4281">
                  <c:v>1015</c:v>
                </c:pt>
                <c:pt idx="4282">
                  <c:v>1013</c:v>
                </c:pt>
                <c:pt idx="4283">
                  <c:v>1016</c:v>
                </c:pt>
                <c:pt idx="4284">
                  <c:v>1015</c:v>
                </c:pt>
                <c:pt idx="4285">
                  <c:v>1014</c:v>
                </c:pt>
                <c:pt idx="4286">
                  <c:v>1016</c:v>
                </c:pt>
                <c:pt idx="4287">
                  <c:v>1014</c:v>
                </c:pt>
                <c:pt idx="4288">
                  <c:v>1015</c:v>
                </c:pt>
                <c:pt idx="4289">
                  <c:v>1017</c:v>
                </c:pt>
                <c:pt idx="4290">
                  <c:v>1013</c:v>
                </c:pt>
                <c:pt idx="4291">
                  <c:v>1015</c:v>
                </c:pt>
                <c:pt idx="4292">
                  <c:v>1015</c:v>
                </c:pt>
                <c:pt idx="4293">
                  <c:v>1015</c:v>
                </c:pt>
                <c:pt idx="4294">
                  <c:v>1014</c:v>
                </c:pt>
                <c:pt idx="4295">
                  <c:v>1015</c:v>
                </c:pt>
                <c:pt idx="4296">
                  <c:v>1016</c:v>
                </c:pt>
                <c:pt idx="4297">
                  <c:v>1013</c:v>
                </c:pt>
                <c:pt idx="4298">
                  <c:v>1012</c:v>
                </c:pt>
                <c:pt idx="4299">
                  <c:v>1013</c:v>
                </c:pt>
                <c:pt idx="4300">
                  <c:v>1016</c:v>
                </c:pt>
                <c:pt idx="4301">
                  <c:v>1014</c:v>
                </c:pt>
                <c:pt idx="4302">
                  <c:v>1014</c:v>
                </c:pt>
                <c:pt idx="4303">
                  <c:v>1014</c:v>
                </c:pt>
                <c:pt idx="4304">
                  <c:v>1016</c:v>
                </c:pt>
                <c:pt idx="4305">
                  <c:v>1016</c:v>
                </c:pt>
                <c:pt idx="4306">
                  <c:v>1017</c:v>
                </c:pt>
                <c:pt idx="4307">
                  <c:v>1016</c:v>
                </c:pt>
                <c:pt idx="4308">
                  <c:v>1013</c:v>
                </c:pt>
                <c:pt idx="4309">
                  <c:v>1015</c:v>
                </c:pt>
                <c:pt idx="4310">
                  <c:v>1018</c:v>
                </c:pt>
                <c:pt idx="4311">
                  <c:v>1012</c:v>
                </c:pt>
                <c:pt idx="4312">
                  <c:v>1016</c:v>
                </c:pt>
                <c:pt idx="4313">
                  <c:v>1015</c:v>
                </c:pt>
                <c:pt idx="4314">
                  <c:v>1013</c:v>
                </c:pt>
                <c:pt idx="4315">
                  <c:v>1015</c:v>
                </c:pt>
                <c:pt idx="4316">
                  <c:v>1016</c:v>
                </c:pt>
                <c:pt idx="4317">
                  <c:v>1014</c:v>
                </c:pt>
                <c:pt idx="4318">
                  <c:v>1013</c:v>
                </c:pt>
                <c:pt idx="4319">
                  <c:v>1016</c:v>
                </c:pt>
                <c:pt idx="4320">
                  <c:v>1012</c:v>
                </c:pt>
                <c:pt idx="4321">
                  <c:v>1012</c:v>
                </c:pt>
                <c:pt idx="4322">
                  <c:v>1014</c:v>
                </c:pt>
                <c:pt idx="4323">
                  <c:v>1014</c:v>
                </c:pt>
                <c:pt idx="4324">
                  <c:v>1015</c:v>
                </c:pt>
                <c:pt idx="4325">
                  <c:v>1015</c:v>
                </c:pt>
                <c:pt idx="4326">
                  <c:v>1013</c:v>
                </c:pt>
                <c:pt idx="4327">
                  <c:v>1014</c:v>
                </c:pt>
                <c:pt idx="4328">
                  <c:v>1014</c:v>
                </c:pt>
                <c:pt idx="4329">
                  <c:v>1015</c:v>
                </c:pt>
                <c:pt idx="4330">
                  <c:v>1016</c:v>
                </c:pt>
                <c:pt idx="4331">
                  <c:v>1012</c:v>
                </c:pt>
                <c:pt idx="4332">
                  <c:v>1016</c:v>
                </c:pt>
                <c:pt idx="4333">
                  <c:v>1014</c:v>
                </c:pt>
                <c:pt idx="4334">
                  <c:v>1014</c:v>
                </c:pt>
                <c:pt idx="4335">
                  <c:v>1017</c:v>
                </c:pt>
                <c:pt idx="4336">
                  <c:v>1015</c:v>
                </c:pt>
                <c:pt idx="4337">
                  <c:v>1015</c:v>
                </c:pt>
                <c:pt idx="4338">
                  <c:v>1013</c:v>
                </c:pt>
                <c:pt idx="4339">
                  <c:v>1013</c:v>
                </c:pt>
                <c:pt idx="4340">
                  <c:v>1018</c:v>
                </c:pt>
                <c:pt idx="4341">
                  <c:v>1014</c:v>
                </c:pt>
                <c:pt idx="4342">
                  <c:v>1016</c:v>
                </c:pt>
                <c:pt idx="4343">
                  <c:v>1013</c:v>
                </c:pt>
                <c:pt idx="4344">
                  <c:v>1014</c:v>
                </c:pt>
                <c:pt idx="4345">
                  <c:v>1016</c:v>
                </c:pt>
                <c:pt idx="4346">
                  <c:v>1012</c:v>
                </c:pt>
                <c:pt idx="4347">
                  <c:v>1012</c:v>
                </c:pt>
                <c:pt idx="4348">
                  <c:v>1014</c:v>
                </c:pt>
                <c:pt idx="4349">
                  <c:v>1013</c:v>
                </c:pt>
                <c:pt idx="4350">
                  <c:v>1014</c:v>
                </c:pt>
                <c:pt idx="4351">
                  <c:v>1015</c:v>
                </c:pt>
                <c:pt idx="4352">
                  <c:v>1014</c:v>
                </c:pt>
                <c:pt idx="4353">
                  <c:v>1011</c:v>
                </c:pt>
                <c:pt idx="4354">
                  <c:v>1011</c:v>
                </c:pt>
                <c:pt idx="4355">
                  <c:v>1016</c:v>
                </c:pt>
                <c:pt idx="4356">
                  <c:v>1015</c:v>
                </c:pt>
                <c:pt idx="4357">
                  <c:v>1012</c:v>
                </c:pt>
                <c:pt idx="4358">
                  <c:v>1014</c:v>
                </c:pt>
                <c:pt idx="4359">
                  <c:v>1014</c:v>
                </c:pt>
                <c:pt idx="4360">
                  <c:v>1011</c:v>
                </c:pt>
                <c:pt idx="4361">
                  <c:v>1014</c:v>
                </c:pt>
                <c:pt idx="4362">
                  <c:v>1012</c:v>
                </c:pt>
                <c:pt idx="4363">
                  <c:v>1013</c:v>
                </c:pt>
                <c:pt idx="4364">
                  <c:v>1014</c:v>
                </c:pt>
                <c:pt idx="4365">
                  <c:v>1016</c:v>
                </c:pt>
                <c:pt idx="4366">
                  <c:v>1011</c:v>
                </c:pt>
                <c:pt idx="4367">
                  <c:v>1015</c:v>
                </c:pt>
                <c:pt idx="4368">
                  <c:v>1012</c:v>
                </c:pt>
                <c:pt idx="4369">
                  <c:v>1013</c:v>
                </c:pt>
                <c:pt idx="4370">
                  <c:v>1014</c:v>
                </c:pt>
                <c:pt idx="4371">
                  <c:v>1010</c:v>
                </c:pt>
                <c:pt idx="4372">
                  <c:v>1010</c:v>
                </c:pt>
                <c:pt idx="4373">
                  <c:v>1010</c:v>
                </c:pt>
                <c:pt idx="4374">
                  <c:v>1009</c:v>
                </c:pt>
                <c:pt idx="4375">
                  <c:v>1011</c:v>
                </c:pt>
                <c:pt idx="4376">
                  <c:v>1011</c:v>
                </c:pt>
                <c:pt idx="4377">
                  <c:v>1014</c:v>
                </c:pt>
                <c:pt idx="4378">
                  <c:v>1011</c:v>
                </c:pt>
                <c:pt idx="4379">
                  <c:v>1014</c:v>
                </c:pt>
                <c:pt idx="4380">
                  <c:v>1013</c:v>
                </c:pt>
                <c:pt idx="4381">
                  <c:v>1012</c:v>
                </c:pt>
                <c:pt idx="4382">
                  <c:v>1011</c:v>
                </c:pt>
                <c:pt idx="4383">
                  <c:v>1011</c:v>
                </c:pt>
                <c:pt idx="4384">
                  <c:v>1012</c:v>
                </c:pt>
                <c:pt idx="4385">
                  <c:v>1013</c:v>
                </c:pt>
                <c:pt idx="4386">
                  <c:v>1013</c:v>
                </c:pt>
                <c:pt idx="4387">
                  <c:v>1015</c:v>
                </c:pt>
                <c:pt idx="4388">
                  <c:v>1013</c:v>
                </c:pt>
                <c:pt idx="4389">
                  <c:v>1012</c:v>
                </c:pt>
                <c:pt idx="4390">
                  <c:v>1015</c:v>
                </c:pt>
                <c:pt idx="4391">
                  <c:v>1012</c:v>
                </c:pt>
                <c:pt idx="4392">
                  <c:v>1009</c:v>
                </c:pt>
                <c:pt idx="4393">
                  <c:v>1008</c:v>
                </c:pt>
                <c:pt idx="4394">
                  <c:v>1007</c:v>
                </c:pt>
                <c:pt idx="4395">
                  <c:v>1012</c:v>
                </c:pt>
                <c:pt idx="4396">
                  <c:v>1010</c:v>
                </c:pt>
                <c:pt idx="4397">
                  <c:v>1009</c:v>
                </c:pt>
                <c:pt idx="4398">
                  <c:v>1012</c:v>
                </c:pt>
                <c:pt idx="4399">
                  <c:v>1008</c:v>
                </c:pt>
                <c:pt idx="4400">
                  <c:v>1011</c:v>
                </c:pt>
                <c:pt idx="4401">
                  <c:v>1008</c:v>
                </c:pt>
                <c:pt idx="4402">
                  <c:v>1009</c:v>
                </c:pt>
                <c:pt idx="4403">
                  <c:v>1009</c:v>
                </c:pt>
                <c:pt idx="4404">
                  <c:v>1008</c:v>
                </c:pt>
                <c:pt idx="4405">
                  <c:v>1012</c:v>
                </c:pt>
                <c:pt idx="4406">
                  <c:v>1008</c:v>
                </c:pt>
                <c:pt idx="4407">
                  <c:v>1007</c:v>
                </c:pt>
                <c:pt idx="4408">
                  <c:v>1009</c:v>
                </c:pt>
                <c:pt idx="4409">
                  <c:v>1007</c:v>
                </c:pt>
                <c:pt idx="4410">
                  <c:v>1009</c:v>
                </c:pt>
                <c:pt idx="4411">
                  <c:v>1008</c:v>
                </c:pt>
                <c:pt idx="4412">
                  <c:v>1009</c:v>
                </c:pt>
                <c:pt idx="4413">
                  <c:v>1011</c:v>
                </c:pt>
                <c:pt idx="4414">
                  <c:v>1009</c:v>
                </c:pt>
                <c:pt idx="4415">
                  <c:v>1009</c:v>
                </c:pt>
                <c:pt idx="4416">
                  <c:v>1010</c:v>
                </c:pt>
                <c:pt idx="4417">
                  <c:v>1008</c:v>
                </c:pt>
                <c:pt idx="4418">
                  <c:v>1011</c:v>
                </c:pt>
                <c:pt idx="4419">
                  <c:v>1009</c:v>
                </c:pt>
                <c:pt idx="4420">
                  <c:v>1007</c:v>
                </c:pt>
                <c:pt idx="4421">
                  <c:v>1007</c:v>
                </c:pt>
                <c:pt idx="4422">
                  <c:v>1012</c:v>
                </c:pt>
                <c:pt idx="4423">
                  <c:v>1013</c:v>
                </c:pt>
                <c:pt idx="4424">
                  <c:v>1011</c:v>
                </c:pt>
                <c:pt idx="4425">
                  <c:v>1010</c:v>
                </c:pt>
                <c:pt idx="4426">
                  <c:v>1011</c:v>
                </c:pt>
                <c:pt idx="4427">
                  <c:v>1008</c:v>
                </c:pt>
                <c:pt idx="4428">
                  <c:v>1010</c:v>
                </c:pt>
                <c:pt idx="4429">
                  <c:v>1009</c:v>
                </c:pt>
                <c:pt idx="4430">
                  <c:v>1008</c:v>
                </c:pt>
                <c:pt idx="4431">
                  <c:v>1010</c:v>
                </c:pt>
                <c:pt idx="4432">
                  <c:v>1010</c:v>
                </c:pt>
                <c:pt idx="4433">
                  <c:v>1010</c:v>
                </c:pt>
                <c:pt idx="4434">
                  <c:v>1010</c:v>
                </c:pt>
                <c:pt idx="4435">
                  <c:v>1010</c:v>
                </c:pt>
                <c:pt idx="4436">
                  <c:v>1010</c:v>
                </c:pt>
                <c:pt idx="4437">
                  <c:v>1009</c:v>
                </c:pt>
                <c:pt idx="4438">
                  <c:v>1008</c:v>
                </c:pt>
                <c:pt idx="4439">
                  <c:v>1007</c:v>
                </c:pt>
                <c:pt idx="4440">
                  <c:v>1009</c:v>
                </c:pt>
                <c:pt idx="4441">
                  <c:v>1011</c:v>
                </c:pt>
                <c:pt idx="4442">
                  <c:v>1010</c:v>
                </c:pt>
                <c:pt idx="4443">
                  <c:v>1011</c:v>
                </c:pt>
                <c:pt idx="4444">
                  <c:v>1008</c:v>
                </c:pt>
                <c:pt idx="4445">
                  <c:v>1011</c:v>
                </c:pt>
                <c:pt idx="4446">
                  <c:v>1008</c:v>
                </c:pt>
                <c:pt idx="4447">
                  <c:v>1011</c:v>
                </c:pt>
                <c:pt idx="4448">
                  <c:v>1011</c:v>
                </c:pt>
                <c:pt idx="4449">
                  <c:v>1009</c:v>
                </c:pt>
                <c:pt idx="4450">
                  <c:v>1008</c:v>
                </c:pt>
                <c:pt idx="4451">
                  <c:v>1011</c:v>
                </c:pt>
                <c:pt idx="4452">
                  <c:v>1010</c:v>
                </c:pt>
                <c:pt idx="4453">
                  <c:v>1010</c:v>
                </c:pt>
                <c:pt idx="4454">
                  <c:v>1008</c:v>
                </c:pt>
                <c:pt idx="4455">
                  <c:v>1008</c:v>
                </c:pt>
                <c:pt idx="4456">
                  <c:v>1009</c:v>
                </c:pt>
                <c:pt idx="4457">
                  <c:v>1010</c:v>
                </c:pt>
                <c:pt idx="4458">
                  <c:v>1008</c:v>
                </c:pt>
                <c:pt idx="4459">
                  <c:v>1011</c:v>
                </c:pt>
                <c:pt idx="4460">
                  <c:v>1008</c:v>
                </c:pt>
                <c:pt idx="4461">
                  <c:v>1012</c:v>
                </c:pt>
                <c:pt idx="4462">
                  <c:v>1008</c:v>
                </c:pt>
                <c:pt idx="4463">
                  <c:v>1008</c:v>
                </c:pt>
                <c:pt idx="4464">
                  <c:v>1008</c:v>
                </c:pt>
                <c:pt idx="4465">
                  <c:v>1012</c:v>
                </c:pt>
                <c:pt idx="4466">
                  <c:v>1009</c:v>
                </c:pt>
                <c:pt idx="4467">
                  <c:v>1011</c:v>
                </c:pt>
                <c:pt idx="4468">
                  <c:v>1008</c:v>
                </c:pt>
                <c:pt idx="4469">
                  <c:v>1009</c:v>
                </c:pt>
                <c:pt idx="4470">
                  <c:v>1011</c:v>
                </c:pt>
                <c:pt idx="4471">
                  <c:v>1010</c:v>
                </c:pt>
                <c:pt idx="4472">
                  <c:v>1008</c:v>
                </c:pt>
                <c:pt idx="4473">
                  <c:v>1011</c:v>
                </c:pt>
                <c:pt idx="4474">
                  <c:v>1009</c:v>
                </c:pt>
                <c:pt idx="4475">
                  <c:v>1006</c:v>
                </c:pt>
                <c:pt idx="4476">
                  <c:v>1002</c:v>
                </c:pt>
                <c:pt idx="4477">
                  <c:v>1005</c:v>
                </c:pt>
                <c:pt idx="4478">
                  <c:v>1008</c:v>
                </c:pt>
                <c:pt idx="4479">
                  <c:v>1003</c:v>
                </c:pt>
                <c:pt idx="4480">
                  <c:v>1002</c:v>
                </c:pt>
                <c:pt idx="4481">
                  <c:v>1004</c:v>
                </c:pt>
                <c:pt idx="4482">
                  <c:v>1005</c:v>
                </c:pt>
                <c:pt idx="4483">
                  <c:v>1007</c:v>
                </c:pt>
                <c:pt idx="4484">
                  <c:v>1005</c:v>
                </c:pt>
                <c:pt idx="4485">
                  <c:v>1007</c:v>
                </c:pt>
                <c:pt idx="4486">
                  <c:v>1004</c:v>
                </c:pt>
                <c:pt idx="4487">
                  <c:v>1005</c:v>
                </c:pt>
                <c:pt idx="4488">
                  <c:v>1004</c:v>
                </c:pt>
                <c:pt idx="4489">
                  <c:v>1002</c:v>
                </c:pt>
                <c:pt idx="4490">
                  <c:v>1005</c:v>
                </c:pt>
                <c:pt idx="4491">
                  <c:v>1006</c:v>
                </c:pt>
                <c:pt idx="4492">
                  <c:v>1005</c:v>
                </c:pt>
                <c:pt idx="4493">
                  <c:v>1006</c:v>
                </c:pt>
                <c:pt idx="4494">
                  <c:v>1007</c:v>
                </c:pt>
                <c:pt idx="4495">
                  <c:v>1007</c:v>
                </c:pt>
                <c:pt idx="4496">
                  <c:v>1004</c:v>
                </c:pt>
                <c:pt idx="4497">
                  <c:v>1007</c:v>
                </c:pt>
                <c:pt idx="4498">
                  <c:v>1005</c:v>
                </c:pt>
                <c:pt idx="4499">
                  <c:v>1005</c:v>
                </c:pt>
                <c:pt idx="4500">
                  <c:v>1005</c:v>
                </c:pt>
                <c:pt idx="4501">
                  <c:v>1003</c:v>
                </c:pt>
                <c:pt idx="4502">
                  <c:v>1003</c:v>
                </c:pt>
                <c:pt idx="4503">
                  <c:v>1005</c:v>
                </c:pt>
                <c:pt idx="4504">
                  <c:v>1004</c:v>
                </c:pt>
                <c:pt idx="4505">
                  <c:v>1006</c:v>
                </c:pt>
                <c:pt idx="4506">
                  <c:v>1007</c:v>
                </c:pt>
                <c:pt idx="4507">
                  <c:v>1005</c:v>
                </c:pt>
                <c:pt idx="4508">
                  <c:v>1005</c:v>
                </c:pt>
                <c:pt idx="4509">
                  <c:v>1005</c:v>
                </c:pt>
                <c:pt idx="4510">
                  <c:v>1001</c:v>
                </c:pt>
                <c:pt idx="4511">
                  <c:v>999</c:v>
                </c:pt>
                <c:pt idx="4512">
                  <c:v>1002</c:v>
                </c:pt>
                <c:pt idx="4513">
                  <c:v>1001</c:v>
                </c:pt>
                <c:pt idx="4514">
                  <c:v>1002</c:v>
                </c:pt>
                <c:pt idx="4515">
                  <c:v>1001</c:v>
                </c:pt>
                <c:pt idx="4516">
                  <c:v>999</c:v>
                </c:pt>
                <c:pt idx="4517">
                  <c:v>1000</c:v>
                </c:pt>
                <c:pt idx="4518">
                  <c:v>1000</c:v>
                </c:pt>
                <c:pt idx="4519">
                  <c:v>1003</c:v>
                </c:pt>
                <c:pt idx="4520">
                  <c:v>1002</c:v>
                </c:pt>
                <c:pt idx="4521">
                  <c:v>1001</c:v>
                </c:pt>
                <c:pt idx="4522">
                  <c:v>1003</c:v>
                </c:pt>
                <c:pt idx="4523">
                  <c:v>1003</c:v>
                </c:pt>
                <c:pt idx="4524">
                  <c:v>1001</c:v>
                </c:pt>
                <c:pt idx="4525">
                  <c:v>1004</c:v>
                </c:pt>
                <c:pt idx="4526">
                  <c:v>1001</c:v>
                </c:pt>
                <c:pt idx="4527">
                  <c:v>1000</c:v>
                </c:pt>
                <c:pt idx="4528">
                  <c:v>1003</c:v>
                </c:pt>
                <c:pt idx="4529">
                  <c:v>1002</c:v>
                </c:pt>
                <c:pt idx="4530">
                  <c:v>1003</c:v>
                </c:pt>
                <c:pt idx="4531">
                  <c:v>1003</c:v>
                </c:pt>
                <c:pt idx="4532">
                  <c:v>1003</c:v>
                </c:pt>
                <c:pt idx="4533">
                  <c:v>1001</c:v>
                </c:pt>
                <c:pt idx="4534">
                  <c:v>1001</c:v>
                </c:pt>
                <c:pt idx="4535">
                  <c:v>999</c:v>
                </c:pt>
                <c:pt idx="4536">
                  <c:v>1002</c:v>
                </c:pt>
                <c:pt idx="4537">
                  <c:v>999</c:v>
                </c:pt>
                <c:pt idx="4538">
                  <c:v>1002</c:v>
                </c:pt>
                <c:pt idx="4539">
                  <c:v>1002</c:v>
                </c:pt>
                <c:pt idx="4540">
                  <c:v>1001</c:v>
                </c:pt>
                <c:pt idx="4541">
                  <c:v>1002</c:v>
                </c:pt>
                <c:pt idx="4542">
                  <c:v>1000</c:v>
                </c:pt>
                <c:pt idx="4543">
                  <c:v>1003</c:v>
                </c:pt>
                <c:pt idx="4544">
                  <c:v>1002</c:v>
                </c:pt>
                <c:pt idx="4545">
                  <c:v>1002</c:v>
                </c:pt>
                <c:pt idx="4546">
                  <c:v>1000</c:v>
                </c:pt>
                <c:pt idx="4547">
                  <c:v>1001</c:v>
                </c:pt>
                <c:pt idx="4548">
                  <c:v>1001</c:v>
                </c:pt>
                <c:pt idx="4549">
                  <c:v>1003</c:v>
                </c:pt>
                <c:pt idx="4550">
                  <c:v>1002</c:v>
                </c:pt>
                <c:pt idx="4551">
                  <c:v>1000</c:v>
                </c:pt>
                <c:pt idx="4552">
                  <c:v>1002</c:v>
                </c:pt>
                <c:pt idx="4553">
                  <c:v>1001</c:v>
                </c:pt>
                <c:pt idx="4554">
                  <c:v>1000</c:v>
                </c:pt>
                <c:pt idx="4555">
                  <c:v>1000</c:v>
                </c:pt>
                <c:pt idx="4556">
                  <c:v>1000</c:v>
                </c:pt>
                <c:pt idx="4557">
                  <c:v>1002</c:v>
                </c:pt>
                <c:pt idx="4558">
                  <c:v>1001</c:v>
                </c:pt>
                <c:pt idx="4559">
                  <c:v>1001</c:v>
                </c:pt>
                <c:pt idx="4560">
                  <c:v>1002</c:v>
                </c:pt>
                <c:pt idx="4561">
                  <c:v>1002</c:v>
                </c:pt>
                <c:pt idx="4562">
                  <c:v>1003</c:v>
                </c:pt>
                <c:pt idx="4563">
                  <c:v>1002</c:v>
                </c:pt>
                <c:pt idx="4564">
                  <c:v>1002</c:v>
                </c:pt>
                <c:pt idx="4565">
                  <c:v>1001</c:v>
                </c:pt>
                <c:pt idx="4566">
                  <c:v>1003</c:v>
                </c:pt>
                <c:pt idx="4567">
                  <c:v>1002</c:v>
                </c:pt>
                <c:pt idx="4568">
                  <c:v>1003</c:v>
                </c:pt>
                <c:pt idx="4569">
                  <c:v>1004</c:v>
                </c:pt>
                <c:pt idx="4570">
                  <c:v>998</c:v>
                </c:pt>
                <c:pt idx="4571">
                  <c:v>996</c:v>
                </c:pt>
                <c:pt idx="4572">
                  <c:v>1002</c:v>
                </c:pt>
                <c:pt idx="4573">
                  <c:v>999</c:v>
                </c:pt>
                <c:pt idx="4574">
                  <c:v>1000</c:v>
                </c:pt>
                <c:pt idx="4575">
                  <c:v>998</c:v>
                </c:pt>
                <c:pt idx="4576">
                  <c:v>999</c:v>
                </c:pt>
                <c:pt idx="4577">
                  <c:v>998</c:v>
                </c:pt>
                <c:pt idx="4578">
                  <c:v>998</c:v>
                </c:pt>
                <c:pt idx="4579">
                  <c:v>999</c:v>
                </c:pt>
                <c:pt idx="4580">
                  <c:v>997</c:v>
                </c:pt>
                <c:pt idx="4581">
                  <c:v>998</c:v>
                </c:pt>
                <c:pt idx="4582">
                  <c:v>999</c:v>
                </c:pt>
                <c:pt idx="4583">
                  <c:v>999</c:v>
                </c:pt>
                <c:pt idx="4584">
                  <c:v>999</c:v>
                </c:pt>
                <c:pt idx="4585">
                  <c:v>998</c:v>
                </c:pt>
                <c:pt idx="4586">
                  <c:v>999</c:v>
                </c:pt>
                <c:pt idx="4587">
                  <c:v>999</c:v>
                </c:pt>
                <c:pt idx="4588">
                  <c:v>998</c:v>
                </c:pt>
                <c:pt idx="4589">
                  <c:v>1000</c:v>
                </c:pt>
                <c:pt idx="4590">
                  <c:v>996</c:v>
                </c:pt>
                <c:pt idx="4591">
                  <c:v>997</c:v>
                </c:pt>
                <c:pt idx="4592">
                  <c:v>1000</c:v>
                </c:pt>
                <c:pt idx="4593">
                  <c:v>998</c:v>
                </c:pt>
                <c:pt idx="4594">
                  <c:v>998</c:v>
                </c:pt>
                <c:pt idx="4595">
                  <c:v>1001</c:v>
                </c:pt>
                <c:pt idx="4596">
                  <c:v>997</c:v>
                </c:pt>
                <c:pt idx="4597">
                  <c:v>997</c:v>
                </c:pt>
                <c:pt idx="4598">
                  <c:v>999</c:v>
                </c:pt>
                <c:pt idx="4599">
                  <c:v>998</c:v>
                </c:pt>
                <c:pt idx="4600">
                  <c:v>999</c:v>
                </c:pt>
                <c:pt idx="4601">
                  <c:v>996</c:v>
                </c:pt>
                <c:pt idx="4602">
                  <c:v>998</c:v>
                </c:pt>
                <c:pt idx="4603">
                  <c:v>998</c:v>
                </c:pt>
                <c:pt idx="4604">
                  <c:v>997</c:v>
                </c:pt>
                <c:pt idx="4605">
                  <c:v>997</c:v>
                </c:pt>
                <c:pt idx="4606">
                  <c:v>997</c:v>
                </c:pt>
                <c:pt idx="4607">
                  <c:v>999</c:v>
                </c:pt>
                <c:pt idx="4608">
                  <c:v>998</c:v>
                </c:pt>
                <c:pt idx="4609">
                  <c:v>1000</c:v>
                </c:pt>
                <c:pt idx="4610">
                  <c:v>998</c:v>
                </c:pt>
                <c:pt idx="4611">
                  <c:v>1000</c:v>
                </c:pt>
                <c:pt idx="4612">
                  <c:v>997</c:v>
                </c:pt>
                <c:pt idx="4613">
                  <c:v>999</c:v>
                </c:pt>
                <c:pt idx="4614">
                  <c:v>995</c:v>
                </c:pt>
                <c:pt idx="4615">
                  <c:v>993</c:v>
                </c:pt>
                <c:pt idx="4616">
                  <c:v>996</c:v>
                </c:pt>
                <c:pt idx="4617">
                  <c:v>998</c:v>
                </c:pt>
                <c:pt idx="4618">
                  <c:v>995</c:v>
                </c:pt>
                <c:pt idx="4619">
                  <c:v>996</c:v>
                </c:pt>
                <c:pt idx="4620">
                  <c:v>993</c:v>
                </c:pt>
                <c:pt idx="4621">
                  <c:v>992</c:v>
                </c:pt>
                <c:pt idx="4622">
                  <c:v>991</c:v>
                </c:pt>
                <c:pt idx="4623">
                  <c:v>995</c:v>
                </c:pt>
                <c:pt idx="4624">
                  <c:v>993</c:v>
                </c:pt>
                <c:pt idx="4625">
                  <c:v>992</c:v>
                </c:pt>
                <c:pt idx="4626">
                  <c:v>993</c:v>
                </c:pt>
                <c:pt idx="4627">
                  <c:v>991</c:v>
                </c:pt>
                <c:pt idx="4628">
                  <c:v>992</c:v>
                </c:pt>
                <c:pt idx="4629">
                  <c:v>994</c:v>
                </c:pt>
                <c:pt idx="4630">
                  <c:v>994</c:v>
                </c:pt>
                <c:pt idx="4631">
                  <c:v>994</c:v>
                </c:pt>
                <c:pt idx="4632">
                  <c:v>991</c:v>
                </c:pt>
                <c:pt idx="4633">
                  <c:v>995</c:v>
                </c:pt>
                <c:pt idx="4634">
                  <c:v>990</c:v>
                </c:pt>
                <c:pt idx="4635">
                  <c:v>989</c:v>
                </c:pt>
                <c:pt idx="4636">
                  <c:v>992</c:v>
                </c:pt>
                <c:pt idx="4637">
                  <c:v>991</c:v>
                </c:pt>
                <c:pt idx="4638">
                  <c:v>992</c:v>
                </c:pt>
                <c:pt idx="4639">
                  <c:v>993</c:v>
                </c:pt>
                <c:pt idx="4640">
                  <c:v>992</c:v>
                </c:pt>
                <c:pt idx="4641">
                  <c:v>991</c:v>
                </c:pt>
                <c:pt idx="4642">
                  <c:v>990</c:v>
                </c:pt>
                <c:pt idx="4643">
                  <c:v>992</c:v>
                </c:pt>
                <c:pt idx="4644">
                  <c:v>989</c:v>
                </c:pt>
                <c:pt idx="4645">
                  <c:v>992</c:v>
                </c:pt>
                <c:pt idx="4646">
                  <c:v>991</c:v>
                </c:pt>
                <c:pt idx="4647">
                  <c:v>992</c:v>
                </c:pt>
                <c:pt idx="4648">
                  <c:v>991</c:v>
                </c:pt>
                <c:pt idx="4649">
                  <c:v>991</c:v>
                </c:pt>
                <c:pt idx="4650">
                  <c:v>990</c:v>
                </c:pt>
                <c:pt idx="4651">
                  <c:v>991</c:v>
                </c:pt>
                <c:pt idx="4652">
                  <c:v>991</c:v>
                </c:pt>
                <c:pt idx="4653">
                  <c:v>990</c:v>
                </c:pt>
                <c:pt idx="4654">
                  <c:v>991</c:v>
                </c:pt>
                <c:pt idx="4655">
                  <c:v>992</c:v>
                </c:pt>
                <c:pt idx="4656">
                  <c:v>993</c:v>
                </c:pt>
                <c:pt idx="4657">
                  <c:v>990</c:v>
                </c:pt>
                <c:pt idx="4658">
                  <c:v>990</c:v>
                </c:pt>
                <c:pt idx="4659">
                  <c:v>991</c:v>
                </c:pt>
                <c:pt idx="4660">
                  <c:v>993</c:v>
                </c:pt>
                <c:pt idx="4661">
                  <c:v>990</c:v>
                </c:pt>
                <c:pt idx="4662">
                  <c:v>993</c:v>
                </c:pt>
                <c:pt idx="4663">
                  <c:v>991</c:v>
                </c:pt>
                <c:pt idx="4664">
                  <c:v>993</c:v>
                </c:pt>
                <c:pt idx="4665">
                  <c:v>994</c:v>
                </c:pt>
                <c:pt idx="4666">
                  <c:v>992</c:v>
                </c:pt>
                <c:pt idx="4667">
                  <c:v>991</c:v>
                </c:pt>
                <c:pt idx="4668">
                  <c:v>994</c:v>
                </c:pt>
                <c:pt idx="4669">
                  <c:v>993</c:v>
                </c:pt>
                <c:pt idx="4670">
                  <c:v>996</c:v>
                </c:pt>
                <c:pt idx="4671">
                  <c:v>991</c:v>
                </c:pt>
                <c:pt idx="4672">
                  <c:v>993</c:v>
                </c:pt>
                <c:pt idx="4673">
                  <c:v>993</c:v>
                </c:pt>
                <c:pt idx="4674">
                  <c:v>992</c:v>
                </c:pt>
                <c:pt idx="4675">
                  <c:v>991</c:v>
                </c:pt>
                <c:pt idx="4676">
                  <c:v>989</c:v>
                </c:pt>
                <c:pt idx="4677">
                  <c:v>990</c:v>
                </c:pt>
                <c:pt idx="4678">
                  <c:v>993</c:v>
                </c:pt>
                <c:pt idx="4679">
                  <c:v>991</c:v>
                </c:pt>
                <c:pt idx="4680">
                  <c:v>992</c:v>
                </c:pt>
                <c:pt idx="4681">
                  <c:v>990</c:v>
                </c:pt>
                <c:pt idx="4682">
                  <c:v>991</c:v>
                </c:pt>
                <c:pt idx="4683">
                  <c:v>992</c:v>
                </c:pt>
                <c:pt idx="4684">
                  <c:v>990</c:v>
                </c:pt>
                <c:pt idx="4685">
                  <c:v>990</c:v>
                </c:pt>
                <c:pt idx="4686">
                  <c:v>991</c:v>
                </c:pt>
                <c:pt idx="4687">
                  <c:v>993</c:v>
                </c:pt>
                <c:pt idx="4688">
                  <c:v>989</c:v>
                </c:pt>
                <c:pt idx="4689">
                  <c:v>993</c:v>
                </c:pt>
                <c:pt idx="4690">
                  <c:v>993</c:v>
                </c:pt>
                <c:pt idx="4691">
                  <c:v>993</c:v>
                </c:pt>
                <c:pt idx="4692">
                  <c:v>993</c:v>
                </c:pt>
                <c:pt idx="4693">
                  <c:v>989</c:v>
                </c:pt>
                <c:pt idx="4694">
                  <c:v>991</c:v>
                </c:pt>
                <c:pt idx="4695">
                  <c:v>991</c:v>
                </c:pt>
                <c:pt idx="4696">
                  <c:v>989</c:v>
                </c:pt>
                <c:pt idx="4697">
                  <c:v>991</c:v>
                </c:pt>
                <c:pt idx="4698">
                  <c:v>991</c:v>
                </c:pt>
                <c:pt idx="4699">
                  <c:v>992</c:v>
                </c:pt>
                <c:pt idx="4700">
                  <c:v>993</c:v>
                </c:pt>
                <c:pt idx="4701">
                  <c:v>992</c:v>
                </c:pt>
                <c:pt idx="4702">
                  <c:v>993</c:v>
                </c:pt>
                <c:pt idx="4703">
                  <c:v>992</c:v>
                </c:pt>
                <c:pt idx="4704">
                  <c:v>991</c:v>
                </c:pt>
                <c:pt idx="4705">
                  <c:v>991</c:v>
                </c:pt>
                <c:pt idx="4706">
                  <c:v>991</c:v>
                </c:pt>
                <c:pt idx="4707">
                  <c:v>994</c:v>
                </c:pt>
                <c:pt idx="4708">
                  <c:v>989</c:v>
                </c:pt>
                <c:pt idx="4709">
                  <c:v>993</c:v>
                </c:pt>
                <c:pt idx="4710">
                  <c:v>991</c:v>
                </c:pt>
                <c:pt idx="4711">
                  <c:v>990</c:v>
                </c:pt>
                <c:pt idx="4712">
                  <c:v>994</c:v>
                </c:pt>
                <c:pt idx="4713">
                  <c:v>991</c:v>
                </c:pt>
                <c:pt idx="4714">
                  <c:v>991</c:v>
                </c:pt>
                <c:pt idx="4715">
                  <c:v>991</c:v>
                </c:pt>
                <c:pt idx="4716">
                  <c:v>992</c:v>
                </c:pt>
                <c:pt idx="4717">
                  <c:v>990</c:v>
                </c:pt>
                <c:pt idx="4718">
                  <c:v>990</c:v>
                </c:pt>
                <c:pt idx="4719">
                  <c:v>990</c:v>
                </c:pt>
                <c:pt idx="4720">
                  <c:v>992</c:v>
                </c:pt>
                <c:pt idx="4721">
                  <c:v>990</c:v>
                </c:pt>
                <c:pt idx="4722">
                  <c:v>991</c:v>
                </c:pt>
                <c:pt idx="4723">
                  <c:v>992</c:v>
                </c:pt>
                <c:pt idx="4724">
                  <c:v>991</c:v>
                </c:pt>
                <c:pt idx="4725">
                  <c:v>991</c:v>
                </c:pt>
                <c:pt idx="4726">
                  <c:v>992</c:v>
                </c:pt>
                <c:pt idx="4727">
                  <c:v>994</c:v>
                </c:pt>
                <c:pt idx="4728">
                  <c:v>993</c:v>
                </c:pt>
                <c:pt idx="4729">
                  <c:v>992</c:v>
                </c:pt>
                <c:pt idx="4730">
                  <c:v>992</c:v>
                </c:pt>
                <c:pt idx="4731">
                  <c:v>993</c:v>
                </c:pt>
                <c:pt idx="4732">
                  <c:v>991</c:v>
                </c:pt>
                <c:pt idx="4733">
                  <c:v>990</c:v>
                </c:pt>
                <c:pt idx="4734">
                  <c:v>992</c:v>
                </c:pt>
                <c:pt idx="4735">
                  <c:v>991</c:v>
                </c:pt>
                <c:pt idx="4736">
                  <c:v>991</c:v>
                </c:pt>
                <c:pt idx="4737">
                  <c:v>991</c:v>
                </c:pt>
                <c:pt idx="4738">
                  <c:v>993</c:v>
                </c:pt>
                <c:pt idx="4739">
                  <c:v>990</c:v>
                </c:pt>
                <c:pt idx="4740">
                  <c:v>992</c:v>
                </c:pt>
                <c:pt idx="4741">
                  <c:v>991</c:v>
                </c:pt>
                <c:pt idx="4742">
                  <c:v>991</c:v>
                </c:pt>
                <c:pt idx="4743">
                  <c:v>989</c:v>
                </c:pt>
                <c:pt idx="4744">
                  <c:v>991</c:v>
                </c:pt>
                <c:pt idx="4745">
                  <c:v>992</c:v>
                </c:pt>
                <c:pt idx="4746">
                  <c:v>990</c:v>
                </c:pt>
                <c:pt idx="4747">
                  <c:v>990</c:v>
                </c:pt>
                <c:pt idx="4748">
                  <c:v>991</c:v>
                </c:pt>
                <c:pt idx="4749">
                  <c:v>991</c:v>
                </c:pt>
                <c:pt idx="4750">
                  <c:v>992</c:v>
                </c:pt>
                <c:pt idx="4751">
                  <c:v>993</c:v>
                </c:pt>
                <c:pt idx="4752">
                  <c:v>991</c:v>
                </c:pt>
                <c:pt idx="4753">
                  <c:v>990</c:v>
                </c:pt>
                <c:pt idx="4754">
                  <c:v>988</c:v>
                </c:pt>
                <c:pt idx="4755">
                  <c:v>988</c:v>
                </c:pt>
                <c:pt idx="4756">
                  <c:v>992</c:v>
                </c:pt>
                <c:pt idx="4757">
                  <c:v>992</c:v>
                </c:pt>
                <c:pt idx="4758">
                  <c:v>992</c:v>
                </c:pt>
                <c:pt idx="4759">
                  <c:v>992</c:v>
                </c:pt>
                <c:pt idx="4760">
                  <c:v>990</c:v>
                </c:pt>
                <c:pt idx="4761">
                  <c:v>991</c:v>
                </c:pt>
                <c:pt idx="4762">
                  <c:v>990</c:v>
                </c:pt>
                <c:pt idx="4763">
                  <c:v>989</c:v>
                </c:pt>
                <c:pt idx="4764">
                  <c:v>989</c:v>
                </c:pt>
                <c:pt idx="4765">
                  <c:v>991</c:v>
                </c:pt>
                <c:pt idx="4766">
                  <c:v>991</c:v>
                </c:pt>
                <c:pt idx="4767">
                  <c:v>991</c:v>
                </c:pt>
                <c:pt idx="4768">
                  <c:v>990</c:v>
                </c:pt>
                <c:pt idx="4769">
                  <c:v>992</c:v>
                </c:pt>
                <c:pt idx="4770">
                  <c:v>989</c:v>
                </c:pt>
                <c:pt idx="4771">
                  <c:v>989</c:v>
                </c:pt>
                <c:pt idx="4772">
                  <c:v>989</c:v>
                </c:pt>
                <c:pt idx="4773">
                  <c:v>989</c:v>
                </c:pt>
                <c:pt idx="4774">
                  <c:v>991</c:v>
                </c:pt>
                <c:pt idx="4775">
                  <c:v>989</c:v>
                </c:pt>
                <c:pt idx="4776">
                  <c:v>988</c:v>
                </c:pt>
                <c:pt idx="4777">
                  <c:v>988</c:v>
                </c:pt>
                <c:pt idx="4778">
                  <c:v>990</c:v>
                </c:pt>
                <c:pt idx="4779">
                  <c:v>989</c:v>
                </c:pt>
                <c:pt idx="4780">
                  <c:v>988</c:v>
                </c:pt>
                <c:pt idx="4781">
                  <c:v>992</c:v>
                </c:pt>
                <c:pt idx="4782">
                  <c:v>990</c:v>
                </c:pt>
                <c:pt idx="4783">
                  <c:v>990</c:v>
                </c:pt>
                <c:pt idx="4784">
                  <c:v>989</c:v>
                </c:pt>
                <c:pt idx="4785">
                  <c:v>990</c:v>
                </c:pt>
                <c:pt idx="4786">
                  <c:v>992</c:v>
                </c:pt>
                <c:pt idx="4787">
                  <c:v>990</c:v>
                </c:pt>
                <c:pt idx="4788">
                  <c:v>993</c:v>
                </c:pt>
                <c:pt idx="4789">
                  <c:v>989</c:v>
                </c:pt>
                <c:pt idx="4790">
                  <c:v>991</c:v>
                </c:pt>
                <c:pt idx="4791">
                  <c:v>990</c:v>
                </c:pt>
                <c:pt idx="4792">
                  <c:v>991</c:v>
                </c:pt>
                <c:pt idx="4793">
                  <c:v>991</c:v>
                </c:pt>
                <c:pt idx="4794">
                  <c:v>992</c:v>
                </c:pt>
                <c:pt idx="4795">
                  <c:v>989</c:v>
                </c:pt>
                <c:pt idx="4796">
                  <c:v>989</c:v>
                </c:pt>
                <c:pt idx="4797">
                  <c:v>992</c:v>
                </c:pt>
                <c:pt idx="4798">
                  <c:v>992</c:v>
                </c:pt>
                <c:pt idx="4799">
                  <c:v>990</c:v>
                </c:pt>
                <c:pt idx="4800">
                  <c:v>989</c:v>
                </c:pt>
                <c:pt idx="4801">
                  <c:v>992</c:v>
                </c:pt>
                <c:pt idx="4802">
                  <c:v>988</c:v>
                </c:pt>
                <c:pt idx="4803">
                  <c:v>989</c:v>
                </c:pt>
                <c:pt idx="4804">
                  <c:v>987</c:v>
                </c:pt>
                <c:pt idx="4805">
                  <c:v>987</c:v>
                </c:pt>
                <c:pt idx="4806">
                  <c:v>991</c:v>
                </c:pt>
                <c:pt idx="4807">
                  <c:v>991</c:v>
                </c:pt>
                <c:pt idx="4808">
                  <c:v>988</c:v>
                </c:pt>
                <c:pt idx="4809">
                  <c:v>990</c:v>
                </c:pt>
                <c:pt idx="4810">
                  <c:v>993</c:v>
                </c:pt>
                <c:pt idx="4811">
                  <c:v>990</c:v>
                </c:pt>
                <c:pt idx="4812">
                  <c:v>989</c:v>
                </c:pt>
                <c:pt idx="4813">
                  <c:v>992</c:v>
                </c:pt>
                <c:pt idx="4814">
                  <c:v>989</c:v>
                </c:pt>
                <c:pt idx="4815">
                  <c:v>991</c:v>
                </c:pt>
                <c:pt idx="4816">
                  <c:v>990</c:v>
                </c:pt>
                <c:pt idx="4817">
                  <c:v>991</c:v>
                </c:pt>
                <c:pt idx="4818">
                  <c:v>987</c:v>
                </c:pt>
                <c:pt idx="4819">
                  <c:v>988</c:v>
                </c:pt>
                <c:pt idx="4820">
                  <c:v>989</c:v>
                </c:pt>
                <c:pt idx="4821">
                  <c:v>987</c:v>
                </c:pt>
                <c:pt idx="4822">
                  <c:v>990</c:v>
                </c:pt>
                <c:pt idx="4823">
                  <c:v>990</c:v>
                </c:pt>
                <c:pt idx="4824">
                  <c:v>988</c:v>
                </c:pt>
                <c:pt idx="4825">
                  <c:v>990</c:v>
                </c:pt>
                <c:pt idx="4826">
                  <c:v>989</c:v>
                </c:pt>
                <c:pt idx="4827">
                  <c:v>988</c:v>
                </c:pt>
                <c:pt idx="4828">
                  <c:v>990</c:v>
                </c:pt>
                <c:pt idx="4829">
                  <c:v>990</c:v>
                </c:pt>
                <c:pt idx="4830">
                  <c:v>991</c:v>
                </c:pt>
                <c:pt idx="4831">
                  <c:v>990</c:v>
                </c:pt>
                <c:pt idx="4832">
                  <c:v>988</c:v>
                </c:pt>
                <c:pt idx="4833">
                  <c:v>991</c:v>
                </c:pt>
                <c:pt idx="4834">
                  <c:v>989</c:v>
                </c:pt>
                <c:pt idx="4835">
                  <c:v>990</c:v>
                </c:pt>
                <c:pt idx="4836">
                  <c:v>990</c:v>
                </c:pt>
                <c:pt idx="4837">
                  <c:v>993</c:v>
                </c:pt>
                <c:pt idx="4838">
                  <c:v>988</c:v>
                </c:pt>
                <c:pt idx="4839">
                  <c:v>989</c:v>
                </c:pt>
                <c:pt idx="4840">
                  <c:v>990</c:v>
                </c:pt>
                <c:pt idx="4841">
                  <c:v>991</c:v>
                </c:pt>
                <c:pt idx="4842">
                  <c:v>987</c:v>
                </c:pt>
                <c:pt idx="4843">
                  <c:v>990</c:v>
                </c:pt>
                <c:pt idx="4844">
                  <c:v>992</c:v>
                </c:pt>
                <c:pt idx="4845">
                  <c:v>990</c:v>
                </c:pt>
                <c:pt idx="4846">
                  <c:v>989</c:v>
                </c:pt>
                <c:pt idx="4847">
                  <c:v>988</c:v>
                </c:pt>
                <c:pt idx="4848">
                  <c:v>991</c:v>
                </c:pt>
                <c:pt idx="4849">
                  <c:v>990</c:v>
                </c:pt>
                <c:pt idx="4850">
                  <c:v>989</c:v>
                </c:pt>
                <c:pt idx="4851">
                  <c:v>991</c:v>
                </c:pt>
                <c:pt idx="4852">
                  <c:v>990</c:v>
                </c:pt>
                <c:pt idx="4853">
                  <c:v>989</c:v>
                </c:pt>
                <c:pt idx="4854">
                  <c:v>986</c:v>
                </c:pt>
                <c:pt idx="4855">
                  <c:v>982</c:v>
                </c:pt>
                <c:pt idx="4856">
                  <c:v>989</c:v>
                </c:pt>
                <c:pt idx="4857">
                  <c:v>985</c:v>
                </c:pt>
                <c:pt idx="4858">
                  <c:v>987</c:v>
                </c:pt>
                <c:pt idx="4859">
                  <c:v>985</c:v>
                </c:pt>
                <c:pt idx="4860">
                  <c:v>984</c:v>
                </c:pt>
                <c:pt idx="4861">
                  <c:v>985</c:v>
                </c:pt>
                <c:pt idx="4862">
                  <c:v>984</c:v>
                </c:pt>
                <c:pt idx="4863">
                  <c:v>985</c:v>
                </c:pt>
                <c:pt idx="4864">
                  <c:v>983</c:v>
                </c:pt>
                <c:pt idx="4865">
                  <c:v>985</c:v>
                </c:pt>
                <c:pt idx="4866">
                  <c:v>985</c:v>
                </c:pt>
                <c:pt idx="4867">
                  <c:v>984</c:v>
                </c:pt>
                <c:pt idx="4868">
                  <c:v>986</c:v>
                </c:pt>
                <c:pt idx="4869">
                  <c:v>982</c:v>
                </c:pt>
                <c:pt idx="4870">
                  <c:v>985</c:v>
                </c:pt>
                <c:pt idx="4871">
                  <c:v>985</c:v>
                </c:pt>
                <c:pt idx="4872">
                  <c:v>983</c:v>
                </c:pt>
                <c:pt idx="4873">
                  <c:v>982</c:v>
                </c:pt>
                <c:pt idx="4874">
                  <c:v>984</c:v>
                </c:pt>
                <c:pt idx="4875">
                  <c:v>985</c:v>
                </c:pt>
                <c:pt idx="4876">
                  <c:v>983</c:v>
                </c:pt>
                <c:pt idx="4877">
                  <c:v>986</c:v>
                </c:pt>
                <c:pt idx="4878">
                  <c:v>984</c:v>
                </c:pt>
                <c:pt idx="4879">
                  <c:v>987</c:v>
                </c:pt>
                <c:pt idx="4880">
                  <c:v>986</c:v>
                </c:pt>
                <c:pt idx="4881">
                  <c:v>986</c:v>
                </c:pt>
                <c:pt idx="4882">
                  <c:v>983</c:v>
                </c:pt>
                <c:pt idx="4883">
                  <c:v>983</c:v>
                </c:pt>
                <c:pt idx="4884">
                  <c:v>984</c:v>
                </c:pt>
                <c:pt idx="4885">
                  <c:v>983</c:v>
                </c:pt>
                <c:pt idx="4886">
                  <c:v>983</c:v>
                </c:pt>
                <c:pt idx="4887">
                  <c:v>984</c:v>
                </c:pt>
                <c:pt idx="4888">
                  <c:v>985</c:v>
                </c:pt>
                <c:pt idx="4889">
                  <c:v>987</c:v>
                </c:pt>
                <c:pt idx="4890">
                  <c:v>984</c:v>
                </c:pt>
                <c:pt idx="4891">
                  <c:v>985</c:v>
                </c:pt>
                <c:pt idx="4892">
                  <c:v>983</c:v>
                </c:pt>
                <c:pt idx="4893">
                  <c:v>986</c:v>
                </c:pt>
                <c:pt idx="4894">
                  <c:v>984</c:v>
                </c:pt>
                <c:pt idx="4895">
                  <c:v>986</c:v>
                </c:pt>
                <c:pt idx="4896">
                  <c:v>986</c:v>
                </c:pt>
                <c:pt idx="4897">
                  <c:v>987</c:v>
                </c:pt>
                <c:pt idx="4898">
                  <c:v>982</c:v>
                </c:pt>
                <c:pt idx="4899">
                  <c:v>986</c:v>
                </c:pt>
                <c:pt idx="4900">
                  <c:v>985</c:v>
                </c:pt>
                <c:pt idx="4901">
                  <c:v>986</c:v>
                </c:pt>
                <c:pt idx="4902">
                  <c:v>985</c:v>
                </c:pt>
                <c:pt idx="4903">
                  <c:v>985</c:v>
                </c:pt>
                <c:pt idx="4904">
                  <c:v>983</c:v>
                </c:pt>
                <c:pt idx="4905">
                  <c:v>987</c:v>
                </c:pt>
                <c:pt idx="4906">
                  <c:v>985</c:v>
                </c:pt>
                <c:pt idx="4907">
                  <c:v>984</c:v>
                </c:pt>
                <c:pt idx="4908">
                  <c:v>983</c:v>
                </c:pt>
                <c:pt idx="4909">
                  <c:v>984</c:v>
                </c:pt>
                <c:pt idx="4910">
                  <c:v>986</c:v>
                </c:pt>
                <c:pt idx="4911">
                  <c:v>983</c:v>
                </c:pt>
                <c:pt idx="4912">
                  <c:v>984</c:v>
                </c:pt>
                <c:pt idx="4913">
                  <c:v>984</c:v>
                </c:pt>
                <c:pt idx="4914">
                  <c:v>987</c:v>
                </c:pt>
                <c:pt idx="4915">
                  <c:v>983</c:v>
                </c:pt>
                <c:pt idx="4916">
                  <c:v>984</c:v>
                </c:pt>
                <c:pt idx="4917">
                  <c:v>984</c:v>
                </c:pt>
                <c:pt idx="4918">
                  <c:v>982</c:v>
                </c:pt>
                <c:pt idx="4919">
                  <c:v>986</c:v>
                </c:pt>
                <c:pt idx="4920">
                  <c:v>986</c:v>
                </c:pt>
                <c:pt idx="4921">
                  <c:v>985</c:v>
                </c:pt>
                <c:pt idx="4922">
                  <c:v>985</c:v>
                </c:pt>
                <c:pt idx="4923">
                  <c:v>985</c:v>
                </c:pt>
                <c:pt idx="4924">
                  <c:v>983</c:v>
                </c:pt>
                <c:pt idx="4925">
                  <c:v>985</c:v>
                </c:pt>
                <c:pt idx="4926">
                  <c:v>983</c:v>
                </c:pt>
                <c:pt idx="4927">
                  <c:v>982</c:v>
                </c:pt>
                <c:pt idx="4928">
                  <c:v>982</c:v>
                </c:pt>
                <c:pt idx="4929">
                  <c:v>983</c:v>
                </c:pt>
                <c:pt idx="4930">
                  <c:v>986</c:v>
                </c:pt>
                <c:pt idx="4931">
                  <c:v>983</c:v>
                </c:pt>
                <c:pt idx="4932">
                  <c:v>987</c:v>
                </c:pt>
                <c:pt idx="4933">
                  <c:v>984</c:v>
                </c:pt>
                <c:pt idx="4934">
                  <c:v>985</c:v>
                </c:pt>
                <c:pt idx="4935">
                  <c:v>985</c:v>
                </c:pt>
                <c:pt idx="4936">
                  <c:v>986</c:v>
                </c:pt>
                <c:pt idx="4937">
                  <c:v>984</c:v>
                </c:pt>
                <c:pt idx="4938">
                  <c:v>985</c:v>
                </c:pt>
                <c:pt idx="4939">
                  <c:v>986</c:v>
                </c:pt>
                <c:pt idx="4940">
                  <c:v>987</c:v>
                </c:pt>
                <c:pt idx="4941">
                  <c:v>984</c:v>
                </c:pt>
                <c:pt idx="4942">
                  <c:v>984</c:v>
                </c:pt>
                <c:pt idx="4943">
                  <c:v>983</c:v>
                </c:pt>
                <c:pt idx="4944">
                  <c:v>983</c:v>
                </c:pt>
                <c:pt idx="4945">
                  <c:v>981</c:v>
                </c:pt>
                <c:pt idx="4946">
                  <c:v>981</c:v>
                </c:pt>
                <c:pt idx="4947">
                  <c:v>983</c:v>
                </c:pt>
                <c:pt idx="4948">
                  <c:v>983</c:v>
                </c:pt>
                <c:pt idx="4949">
                  <c:v>982</c:v>
                </c:pt>
                <c:pt idx="4950">
                  <c:v>982</c:v>
                </c:pt>
                <c:pt idx="4951">
                  <c:v>987</c:v>
                </c:pt>
                <c:pt idx="4952">
                  <c:v>986</c:v>
                </c:pt>
                <c:pt idx="4953">
                  <c:v>981</c:v>
                </c:pt>
                <c:pt idx="4954">
                  <c:v>982</c:v>
                </c:pt>
                <c:pt idx="4955">
                  <c:v>983</c:v>
                </c:pt>
                <c:pt idx="4956">
                  <c:v>983</c:v>
                </c:pt>
                <c:pt idx="4957">
                  <c:v>985</c:v>
                </c:pt>
                <c:pt idx="4958">
                  <c:v>982</c:v>
                </c:pt>
                <c:pt idx="4959">
                  <c:v>983</c:v>
                </c:pt>
                <c:pt idx="4960">
                  <c:v>985</c:v>
                </c:pt>
                <c:pt idx="4961">
                  <c:v>985</c:v>
                </c:pt>
                <c:pt idx="4962">
                  <c:v>986</c:v>
                </c:pt>
                <c:pt idx="4963">
                  <c:v>983</c:v>
                </c:pt>
                <c:pt idx="4964">
                  <c:v>983</c:v>
                </c:pt>
                <c:pt idx="4965">
                  <c:v>985</c:v>
                </c:pt>
                <c:pt idx="4966">
                  <c:v>983</c:v>
                </c:pt>
                <c:pt idx="4967">
                  <c:v>983</c:v>
                </c:pt>
                <c:pt idx="4968">
                  <c:v>987</c:v>
                </c:pt>
                <c:pt idx="4969">
                  <c:v>984</c:v>
                </c:pt>
                <c:pt idx="4970">
                  <c:v>982</c:v>
                </c:pt>
                <c:pt idx="4971">
                  <c:v>986</c:v>
                </c:pt>
                <c:pt idx="4972">
                  <c:v>982</c:v>
                </c:pt>
                <c:pt idx="4973">
                  <c:v>984</c:v>
                </c:pt>
                <c:pt idx="4974">
                  <c:v>984</c:v>
                </c:pt>
                <c:pt idx="4975">
                  <c:v>982</c:v>
                </c:pt>
                <c:pt idx="4976">
                  <c:v>981</c:v>
                </c:pt>
                <c:pt idx="4977">
                  <c:v>983</c:v>
                </c:pt>
                <c:pt idx="4978">
                  <c:v>985</c:v>
                </c:pt>
                <c:pt idx="4979">
                  <c:v>982</c:v>
                </c:pt>
                <c:pt idx="4980">
                  <c:v>984</c:v>
                </c:pt>
                <c:pt idx="4981">
                  <c:v>985</c:v>
                </c:pt>
                <c:pt idx="4982">
                  <c:v>987</c:v>
                </c:pt>
                <c:pt idx="4983">
                  <c:v>984</c:v>
                </c:pt>
                <c:pt idx="4984">
                  <c:v>983</c:v>
                </c:pt>
                <c:pt idx="4985">
                  <c:v>984</c:v>
                </c:pt>
                <c:pt idx="4986">
                  <c:v>984</c:v>
                </c:pt>
                <c:pt idx="4987">
                  <c:v>985</c:v>
                </c:pt>
                <c:pt idx="4988">
                  <c:v>983</c:v>
                </c:pt>
                <c:pt idx="4989">
                  <c:v>984</c:v>
                </c:pt>
                <c:pt idx="4990">
                  <c:v>982</c:v>
                </c:pt>
                <c:pt idx="4991">
                  <c:v>982</c:v>
                </c:pt>
                <c:pt idx="4992">
                  <c:v>984</c:v>
                </c:pt>
                <c:pt idx="4993">
                  <c:v>982</c:v>
                </c:pt>
                <c:pt idx="4994">
                  <c:v>980</c:v>
                </c:pt>
                <c:pt idx="4995">
                  <c:v>980</c:v>
                </c:pt>
                <c:pt idx="4996">
                  <c:v>982</c:v>
                </c:pt>
                <c:pt idx="4997">
                  <c:v>982</c:v>
                </c:pt>
                <c:pt idx="4998">
                  <c:v>983</c:v>
                </c:pt>
                <c:pt idx="4999">
                  <c:v>984</c:v>
                </c:pt>
                <c:pt idx="5000">
                  <c:v>984</c:v>
                </c:pt>
                <c:pt idx="5001">
                  <c:v>979</c:v>
                </c:pt>
                <c:pt idx="5002">
                  <c:v>979</c:v>
                </c:pt>
                <c:pt idx="5003">
                  <c:v>983</c:v>
                </c:pt>
                <c:pt idx="5004">
                  <c:v>982</c:v>
                </c:pt>
                <c:pt idx="5005">
                  <c:v>981</c:v>
                </c:pt>
                <c:pt idx="5006">
                  <c:v>982</c:v>
                </c:pt>
                <c:pt idx="5007">
                  <c:v>983</c:v>
                </c:pt>
                <c:pt idx="5008">
                  <c:v>983</c:v>
                </c:pt>
                <c:pt idx="5009">
                  <c:v>980</c:v>
                </c:pt>
                <c:pt idx="5010">
                  <c:v>980</c:v>
                </c:pt>
                <c:pt idx="5011">
                  <c:v>981</c:v>
                </c:pt>
                <c:pt idx="5012">
                  <c:v>982</c:v>
                </c:pt>
                <c:pt idx="5013">
                  <c:v>980</c:v>
                </c:pt>
                <c:pt idx="5014">
                  <c:v>981</c:v>
                </c:pt>
                <c:pt idx="5015">
                  <c:v>981</c:v>
                </c:pt>
                <c:pt idx="5016">
                  <c:v>982</c:v>
                </c:pt>
                <c:pt idx="5017">
                  <c:v>979</c:v>
                </c:pt>
                <c:pt idx="5018">
                  <c:v>980</c:v>
                </c:pt>
                <c:pt idx="5019">
                  <c:v>982</c:v>
                </c:pt>
                <c:pt idx="5020">
                  <c:v>979</c:v>
                </c:pt>
                <c:pt idx="5021">
                  <c:v>982</c:v>
                </c:pt>
                <c:pt idx="5022">
                  <c:v>982</c:v>
                </c:pt>
                <c:pt idx="5023">
                  <c:v>979</c:v>
                </c:pt>
                <c:pt idx="5024">
                  <c:v>981</c:v>
                </c:pt>
                <c:pt idx="5025">
                  <c:v>983</c:v>
                </c:pt>
                <c:pt idx="5026">
                  <c:v>981</c:v>
                </c:pt>
                <c:pt idx="5027">
                  <c:v>982</c:v>
                </c:pt>
                <c:pt idx="5028">
                  <c:v>983</c:v>
                </c:pt>
                <c:pt idx="5029">
                  <c:v>981</c:v>
                </c:pt>
                <c:pt idx="5030">
                  <c:v>982</c:v>
                </c:pt>
                <c:pt idx="5031">
                  <c:v>982</c:v>
                </c:pt>
                <c:pt idx="5032">
                  <c:v>983</c:v>
                </c:pt>
                <c:pt idx="5033">
                  <c:v>984</c:v>
                </c:pt>
                <c:pt idx="5034">
                  <c:v>980</c:v>
                </c:pt>
                <c:pt idx="5035">
                  <c:v>982</c:v>
                </c:pt>
                <c:pt idx="5036">
                  <c:v>982</c:v>
                </c:pt>
                <c:pt idx="5037">
                  <c:v>984</c:v>
                </c:pt>
                <c:pt idx="5038">
                  <c:v>980</c:v>
                </c:pt>
                <c:pt idx="5039">
                  <c:v>980</c:v>
                </c:pt>
                <c:pt idx="5040">
                  <c:v>983</c:v>
                </c:pt>
                <c:pt idx="5041">
                  <c:v>983</c:v>
                </c:pt>
                <c:pt idx="5042">
                  <c:v>980</c:v>
                </c:pt>
                <c:pt idx="5043">
                  <c:v>982</c:v>
                </c:pt>
                <c:pt idx="5044">
                  <c:v>983</c:v>
                </c:pt>
                <c:pt idx="5045">
                  <c:v>979</c:v>
                </c:pt>
                <c:pt idx="5046">
                  <c:v>981</c:v>
                </c:pt>
                <c:pt idx="5047">
                  <c:v>980</c:v>
                </c:pt>
                <c:pt idx="5048">
                  <c:v>982</c:v>
                </c:pt>
                <c:pt idx="5049">
                  <c:v>982</c:v>
                </c:pt>
                <c:pt idx="5050">
                  <c:v>983</c:v>
                </c:pt>
                <c:pt idx="5051">
                  <c:v>981</c:v>
                </c:pt>
                <c:pt idx="5052">
                  <c:v>981</c:v>
                </c:pt>
                <c:pt idx="5053">
                  <c:v>984</c:v>
                </c:pt>
                <c:pt idx="5054">
                  <c:v>981</c:v>
                </c:pt>
                <c:pt idx="5055">
                  <c:v>982</c:v>
                </c:pt>
                <c:pt idx="5056">
                  <c:v>982</c:v>
                </c:pt>
                <c:pt idx="5057">
                  <c:v>984</c:v>
                </c:pt>
                <c:pt idx="5058">
                  <c:v>980</c:v>
                </c:pt>
                <c:pt idx="5059">
                  <c:v>981</c:v>
                </c:pt>
                <c:pt idx="5060">
                  <c:v>982</c:v>
                </c:pt>
                <c:pt idx="5061">
                  <c:v>980</c:v>
                </c:pt>
                <c:pt idx="5062">
                  <c:v>983</c:v>
                </c:pt>
                <c:pt idx="5063">
                  <c:v>981</c:v>
                </c:pt>
                <c:pt idx="5064">
                  <c:v>982</c:v>
                </c:pt>
                <c:pt idx="5065">
                  <c:v>982</c:v>
                </c:pt>
                <c:pt idx="5066">
                  <c:v>983</c:v>
                </c:pt>
                <c:pt idx="5067">
                  <c:v>980</c:v>
                </c:pt>
                <c:pt idx="5068">
                  <c:v>982</c:v>
                </c:pt>
                <c:pt idx="5069">
                  <c:v>984</c:v>
                </c:pt>
                <c:pt idx="5070">
                  <c:v>982</c:v>
                </c:pt>
                <c:pt idx="5071">
                  <c:v>983</c:v>
                </c:pt>
                <c:pt idx="5072">
                  <c:v>982</c:v>
                </c:pt>
                <c:pt idx="5073">
                  <c:v>980</c:v>
                </c:pt>
                <c:pt idx="5074">
                  <c:v>983</c:v>
                </c:pt>
                <c:pt idx="5075">
                  <c:v>981</c:v>
                </c:pt>
                <c:pt idx="5076">
                  <c:v>983</c:v>
                </c:pt>
                <c:pt idx="5077">
                  <c:v>985</c:v>
                </c:pt>
                <c:pt idx="5078">
                  <c:v>982</c:v>
                </c:pt>
                <c:pt idx="5079">
                  <c:v>980</c:v>
                </c:pt>
                <c:pt idx="5080">
                  <c:v>982</c:v>
                </c:pt>
                <c:pt idx="5081">
                  <c:v>983</c:v>
                </c:pt>
                <c:pt idx="5082">
                  <c:v>981</c:v>
                </c:pt>
                <c:pt idx="5083">
                  <c:v>981</c:v>
                </c:pt>
                <c:pt idx="5084">
                  <c:v>981</c:v>
                </c:pt>
                <c:pt idx="5085">
                  <c:v>981</c:v>
                </c:pt>
                <c:pt idx="5086">
                  <c:v>984</c:v>
                </c:pt>
                <c:pt idx="5087">
                  <c:v>983</c:v>
                </c:pt>
                <c:pt idx="5088">
                  <c:v>981</c:v>
                </c:pt>
                <c:pt idx="5089">
                  <c:v>983</c:v>
                </c:pt>
                <c:pt idx="5090">
                  <c:v>980</c:v>
                </c:pt>
                <c:pt idx="5091">
                  <c:v>981</c:v>
                </c:pt>
                <c:pt idx="5092">
                  <c:v>981</c:v>
                </c:pt>
                <c:pt idx="5093">
                  <c:v>982</c:v>
                </c:pt>
                <c:pt idx="5094">
                  <c:v>982</c:v>
                </c:pt>
                <c:pt idx="5095">
                  <c:v>982</c:v>
                </c:pt>
                <c:pt idx="5096">
                  <c:v>981</c:v>
                </c:pt>
                <c:pt idx="5097">
                  <c:v>981</c:v>
                </c:pt>
                <c:pt idx="5098">
                  <c:v>981</c:v>
                </c:pt>
                <c:pt idx="5099">
                  <c:v>980</c:v>
                </c:pt>
                <c:pt idx="5100">
                  <c:v>982</c:v>
                </c:pt>
                <c:pt idx="5101">
                  <c:v>981</c:v>
                </c:pt>
                <c:pt idx="5102">
                  <c:v>984</c:v>
                </c:pt>
                <c:pt idx="5103">
                  <c:v>980</c:v>
                </c:pt>
                <c:pt idx="5104">
                  <c:v>979</c:v>
                </c:pt>
                <c:pt idx="5105">
                  <c:v>980</c:v>
                </c:pt>
                <c:pt idx="5106">
                  <c:v>981</c:v>
                </c:pt>
                <c:pt idx="5107">
                  <c:v>984</c:v>
                </c:pt>
                <c:pt idx="5108">
                  <c:v>982</c:v>
                </c:pt>
                <c:pt idx="5109">
                  <c:v>980</c:v>
                </c:pt>
                <c:pt idx="5110">
                  <c:v>983</c:v>
                </c:pt>
                <c:pt idx="5111">
                  <c:v>982</c:v>
                </c:pt>
                <c:pt idx="5112">
                  <c:v>981</c:v>
                </c:pt>
                <c:pt idx="5113">
                  <c:v>981</c:v>
                </c:pt>
                <c:pt idx="5114">
                  <c:v>981</c:v>
                </c:pt>
                <c:pt idx="5115">
                  <c:v>980</c:v>
                </c:pt>
                <c:pt idx="5116">
                  <c:v>980</c:v>
                </c:pt>
                <c:pt idx="5117">
                  <c:v>982</c:v>
                </c:pt>
                <c:pt idx="5118">
                  <c:v>983</c:v>
                </c:pt>
                <c:pt idx="5119">
                  <c:v>983</c:v>
                </c:pt>
                <c:pt idx="5120">
                  <c:v>980</c:v>
                </c:pt>
                <c:pt idx="5121">
                  <c:v>982</c:v>
                </c:pt>
                <c:pt idx="5122">
                  <c:v>982</c:v>
                </c:pt>
                <c:pt idx="5123">
                  <c:v>982</c:v>
                </c:pt>
                <c:pt idx="5124">
                  <c:v>982</c:v>
                </c:pt>
                <c:pt idx="5125">
                  <c:v>983</c:v>
                </c:pt>
                <c:pt idx="5126">
                  <c:v>979</c:v>
                </c:pt>
                <c:pt idx="5127">
                  <c:v>983</c:v>
                </c:pt>
                <c:pt idx="5128">
                  <c:v>980</c:v>
                </c:pt>
                <c:pt idx="5129">
                  <c:v>981</c:v>
                </c:pt>
                <c:pt idx="5130">
                  <c:v>980</c:v>
                </c:pt>
                <c:pt idx="5131">
                  <c:v>984</c:v>
                </c:pt>
                <c:pt idx="5132">
                  <c:v>982</c:v>
                </c:pt>
                <c:pt idx="5133">
                  <c:v>980</c:v>
                </c:pt>
                <c:pt idx="5134">
                  <c:v>983</c:v>
                </c:pt>
                <c:pt idx="5135">
                  <c:v>980</c:v>
                </c:pt>
                <c:pt idx="5136">
                  <c:v>981</c:v>
                </c:pt>
                <c:pt idx="5137">
                  <c:v>980</c:v>
                </c:pt>
                <c:pt idx="5138">
                  <c:v>982</c:v>
                </c:pt>
                <c:pt idx="5139">
                  <c:v>980</c:v>
                </c:pt>
                <c:pt idx="5140">
                  <c:v>981</c:v>
                </c:pt>
                <c:pt idx="5141">
                  <c:v>982</c:v>
                </c:pt>
                <c:pt idx="5142">
                  <c:v>981</c:v>
                </c:pt>
                <c:pt idx="5143">
                  <c:v>982</c:v>
                </c:pt>
                <c:pt idx="5144">
                  <c:v>981</c:v>
                </c:pt>
                <c:pt idx="5145">
                  <c:v>982</c:v>
                </c:pt>
                <c:pt idx="5146">
                  <c:v>983</c:v>
                </c:pt>
                <c:pt idx="5147">
                  <c:v>981</c:v>
                </c:pt>
                <c:pt idx="5148">
                  <c:v>985</c:v>
                </c:pt>
                <c:pt idx="5149">
                  <c:v>981</c:v>
                </c:pt>
                <c:pt idx="5150">
                  <c:v>981</c:v>
                </c:pt>
                <c:pt idx="5151">
                  <c:v>982</c:v>
                </c:pt>
                <c:pt idx="5152">
                  <c:v>980</c:v>
                </c:pt>
                <c:pt idx="5153">
                  <c:v>979</c:v>
                </c:pt>
                <c:pt idx="5154">
                  <c:v>981</c:v>
                </c:pt>
                <c:pt idx="5155">
                  <c:v>980</c:v>
                </c:pt>
                <c:pt idx="5156">
                  <c:v>982</c:v>
                </c:pt>
                <c:pt idx="5157">
                  <c:v>981</c:v>
                </c:pt>
                <c:pt idx="5158">
                  <c:v>981</c:v>
                </c:pt>
                <c:pt idx="5159">
                  <c:v>981</c:v>
                </c:pt>
                <c:pt idx="5160">
                  <c:v>979</c:v>
                </c:pt>
                <c:pt idx="5161">
                  <c:v>982</c:v>
                </c:pt>
                <c:pt idx="5162">
                  <c:v>981</c:v>
                </c:pt>
                <c:pt idx="5163">
                  <c:v>984</c:v>
                </c:pt>
                <c:pt idx="5164">
                  <c:v>983</c:v>
                </c:pt>
                <c:pt idx="5165">
                  <c:v>982</c:v>
                </c:pt>
                <c:pt idx="5166">
                  <c:v>982</c:v>
                </c:pt>
                <c:pt idx="5167">
                  <c:v>983</c:v>
                </c:pt>
                <c:pt idx="5168">
                  <c:v>982</c:v>
                </c:pt>
                <c:pt idx="5169">
                  <c:v>982</c:v>
                </c:pt>
                <c:pt idx="5170">
                  <c:v>982</c:v>
                </c:pt>
                <c:pt idx="5171">
                  <c:v>979</c:v>
                </c:pt>
                <c:pt idx="5172">
                  <c:v>983</c:v>
                </c:pt>
                <c:pt idx="5173">
                  <c:v>982</c:v>
                </c:pt>
                <c:pt idx="5174">
                  <c:v>984</c:v>
                </c:pt>
                <c:pt idx="5175">
                  <c:v>980</c:v>
                </c:pt>
                <c:pt idx="5176">
                  <c:v>984</c:v>
                </c:pt>
                <c:pt idx="5177">
                  <c:v>980</c:v>
                </c:pt>
                <c:pt idx="5178">
                  <c:v>982</c:v>
                </c:pt>
                <c:pt idx="5179">
                  <c:v>982</c:v>
                </c:pt>
                <c:pt idx="5180">
                  <c:v>980</c:v>
                </c:pt>
                <c:pt idx="5181">
                  <c:v>983</c:v>
                </c:pt>
                <c:pt idx="5182">
                  <c:v>980</c:v>
                </c:pt>
                <c:pt idx="5183">
                  <c:v>981</c:v>
                </c:pt>
                <c:pt idx="5184">
                  <c:v>982</c:v>
                </c:pt>
                <c:pt idx="5185">
                  <c:v>981</c:v>
                </c:pt>
                <c:pt idx="5186">
                  <c:v>980</c:v>
                </c:pt>
                <c:pt idx="5187">
                  <c:v>981</c:v>
                </c:pt>
                <c:pt idx="5188">
                  <c:v>983</c:v>
                </c:pt>
                <c:pt idx="5189">
                  <c:v>980</c:v>
                </c:pt>
                <c:pt idx="5190">
                  <c:v>981</c:v>
                </c:pt>
                <c:pt idx="5191">
                  <c:v>981</c:v>
                </c:pt>
                <c:pt idx="5192">
                  <c:v>980</c:v>
                </c:pt>
                <c:pt idx="5193">
                  <c:v>982</c:v>
                </c:pt>
                <c:pt idx="5194">
                  <c:v>979</c:v>
                </c:pt>
                <c:pt idx="5195">
                  <c:v>982</c:v>
                </c:pt>
                <c:pt idx="5196">
                  <c:v>981</c:v>
                </c:pt>
                <c:pt idx="5197">
                  <c:v>982</c:v>
                </c:pt>
                <c:pt idx="5198">
                  <c:v>981</c:v>
                </c:pt>
                <c:pt idx="5199">
                  <c:v>982</c:v>
                </c:pt>
                <c:pt idx="5200">
                  <c:v>982</c:v>
                </c:pt>
                <c:pt idx="5201">
                  <c:v>980</c:v>
                </c:pt>
                <c:pt idx="5202">
                  <c:v>984</c:v>
                </c:pt>
                <c:pt idx="5203">
                  <c:v>981</c:v>
                </c:pt>
                <c:pt idx="5204">
                  <c:v>981</c:v>
                </c:pt>
                <c:pt idx="5205">
                  <c:v>984</c:v>
                </c:pt>
                <c:pt idx="5206">
                  <c:v>980</c:v>
                </c:pt>
                <c:pt idx="5207">
                  <c:v>982</c:v>
                </c:pt>
                <c:pt idx="5208">
                  <c:v>979</c:v>
                </c:pt>
                <c:pt idx="5209">
                  <c:v>983</c:v>
                </c:pt>
                <c:pt idx="5210">
                  <c:v>981</c:v>
                </c:pt>
                <c:pt idx="5211">
                  <c:v>983</c:v>
                </c:pt>
                <c:pt idx="5212">
                  <c:v>982</c:v>
                </c:pt>
                <c:pt idx="5213">
                  <c:v>981</c:v>
                </c:pt>
                <c:pt idx="5214">
                  <c:v>982</c:v>
                </c:pt>
                <c:pt idx="5215">
                  <c:v>980</c:v>
                </c:pt>
                <c:pt idx="5216">
                  <c:v>983</c:v>
                </c:pt>
                <c:pt idx="5217">
                  <c:v>983</c:v>
                </c:pt>
                <c:pt idx="5218">
                  <c:v>980</c:v>
                </c:pt>
                <c:pt idx="5219">
                  <c:v>983</c:v>
                </c:pt>
                <c:pt idx="5220">
                  <c:v>981</c:v>
                </c:pt>
                <c:pt idx="5221">
                  <c:v>982</c:v>
                </c:pt>
                <c:pt idx="5222">
                  <c:v>981</c:v>
                </c:pt>
                <c:pt idx="5223">
                  <c:v>982</c:v>
                </c:pt>
                <c:pt idx="5224">
                  <c:v>981</c:v>
                </c:pt>
                <c:pt idx="5225">
                  <c:v>980</c:v>
                </c:pt>
                <c:pt idx="5226">
                  <c:v>981</c:v>
                </c:pt>
                <c:pt idx="5227">
                  <c:v>981</c:v>
                </c:pt>
                <c:pt idx="5228">
                  <c:v>982</c:v>
                </c:pt>
                <c:pt idx="5229">
                  <c:v>982</c:v>
                </c:pt>
                <c:pt idx="5230">
                  <c:v>983</c:v>
                </c:pt>
                <c:pt idx="5231">
                  <c:v>981</c:v>
                </c:pt>
                <c:pt idx="5232">
                  <c:v>981</c:v>
                </c:pt>
                <c:pt idx="5233">
                  <c:v>980</c:v>
                </c:pt>
                <c:pt idx="5234">
                  <c:v>982</c:v>
                </c:pt>
                <c:pt idx="5235">
                  <c:v>981</c:v>
                </c:pt>
                <c:pt idx="5236">
                  <c:v>981</c:v>
                </c:pt>
                <c:pt idx="5237">
                  <c:v>981</c:v>
                </c:pt>
                <c:pt idx="5238">
                  <c:v>981</c:v>
                </c:pt>
                <c:pt idx="5239">
                  <c:v>981</c:v>
                </c:pt>
                <c:pt idx="5240">
                  <c:v>981</c:v>
                </c:pt>
                <c:pt idx="5241">
                  <c:v>979</c:v>
                </c:pt>
                <c:pt idx="5242">
                  <c:v>984</c:v>
                </c:pt>
                <c:pt idx="5243">
                  <c:v>984</c:v>
                </c:pt>
                <c:pt idx="5244">
                  <c:v>979</c:v>
                </c:pt>
                <c:pt idx="5245">
                  <c:v>980</c:v>
                </c:pt>
                <c:pt idx="5246">
                  <c:v>983</c:v>
                </c:pt>
                <c:pt idx="5247">
                  <c:v>983</c:v>
                </c:pt>
                <c:pt idx="5248">
                  <c:v>980</c:v>
                </c:pt>
                <c:pt idx="5249">
                  <c:v>981</c:v>
                </c:pt>
                <c:pt idx="5250">
                  <c:v>982</c:v>
                </c:pt>
                <c:pt idx="5251">
                  <c:v>980</c:v>
                </c:pt>
                <c:pt idx="5252">
                  <c:v>984</c:v>
                </c:pt>
                <c:pt idx="5253">
                  <c:v>980</c:v>
                </c:pt>
                <c:pt idx="5254">
                  <c:v>980</c:v>
                </c:pt>
                <c:pt idx="5255">
                  <c:v>982</c:v>
                </c:pt>
                <c:pt idx="5256">
                  <c:v>980</c:v>
                </c:pt>
                <c:pt idx="5257">
                  <c:v>983</c:v>
                </c:pt>
                <c:pt idx="5258">
                  <c:v>982</c:v>
                </c:pt>
                <c:pt idx="5259">
                  <c:v>981</c:v>
                </c:pt>
                <c:pt idx="5260">
                  <c:v>982</c:v>
                </c:pt>
                <c:pt idx="5261">
                  <c:v>980</c:v>
                </c:pt>
                <c:pt idx="5262">
                  <c:v>981</c:v>
                </c:pt>
                <c:pt idx="5263">
                  <c:v>982</c:v>
                </c:pt>
                <c:pt idx="5264">
                  <c:v>981</c:v>
                </c:pt>
                <c:pt idx="5265">
                  <c:v>981</c:v>
                </c:pt>
                <c:pt idx="5266">
                  <c:v>980</c:v>
                </c:pt>
                <c:pt idx="5267">
                  <c:v>982</c:v>
                </c:pt>
                <c:pt idx="5268">
                  <c:v>983</c:v>
                </c:pt>
                <c:pt idx="5269">
                  <c:v>980</c:v>
                </c:pt>
                <c:pt idx="5270">
                  <c:v>982</c:v>
                </c:pt>
                <c:pt idx="5271">
                  <c:v>981</c:v>
                </c:pt>
                <c:pt idx="5272">
                  <c:v>984</c:v>
                </c:pt>
                <c:pt idx="5273">
                  <c:v>980</c:v>
                </c:pt>
                <c:pt idx="5274">
                  <c:v>979</c:v>
                </c:pt>
                <c:pt idx="5275">
                  <c:v>981</c:v>
                </c:pt>
                <c:pt idx="5276">
                  <c:v>983</c:v>
                </c:pt>
                <c:pt idx="5277">
                  <c:v>980</c:v>
                </c:pt>
                <c:pt idx="5278">
                  <c:v>982</c:v>
                </c:pt>
                <c:pt idx="5279">
                  <c:v>980</c:v>
                </c:pt>
                <c:pt idx="5280">
                  <c:v>982</c:v>
                </c:pt>
                <c:pt idx="5281">
                  <c:v>980</c:v>
                </c:pt>
                <c:pt idx="5282">
                  <c:v>983</c:v>
                </c:pt>
                <c:pt idx="5283">
                  <c:v>980</c:v>
                </c:pt>
                <c:pt idx="5284">
                  <c:v>983</c:v>
                </c:pt>
                <c:pt idx="5285">
                  <c:v>980</c:v>
                </c:pt>
                <c:pt idx="5286">
                  <c:v>981</c:v>
                </c:pt>
                <c:pt idx="5287">
                  <c:v>982</c:v>
                </c:pt>
                <c:pt idx="5288">
                  <c:v>979</c:v>
                </c:pt>
                <c:pt idx="5289">
                  <c:v>979</c:v>
                </c:pt>
                <c:pt idx="5290">
                  <c:v>982</c:v>
                </c:pt>
                <c:pt idx="5291">
                  <c:v>980</c:v>
                </c:pt>
                <c:pt idx="5292">
                  <c:v>981</c:v>
                </c:pt>
                <c:pt idx="5293">
                  <c:v>983</c:v>
                </c:pt>
                <c:pt idx="5294">
                  <c:v>981</c:v>
                </c:pt>
                <c:pt idx="5295">
                  <c:v>982</c:v>
                </c:pt>
                <c:pt idx="5296">
                  <c:v>983</c:v>
                </c:pt>
                <c:pt idx="5297">
                  <c:v>982</c:v>
                </c:pt>
                <c:pt idx="5298">
                  <c:v>982</c:v>
                </c:pt>
                <c:pt idx="5299">
                  <c:v>981</c:v>
                </c:pt>
                <c:pt idx="5300">
                  <c:v>981</c:v>
                </c:pt>
                <c:pt idx="5301">
                  <c:v>982</c:v>
                </c:pt>
                <c:pt idx="5302">
                  <c:v>980</c:v>
                </c:pt>
                <c:pt idx="5303">
                  <c:v>981</c:v>
                </c:pt>
                <c:pt idx="5304">
                  <c:v>981</c:v>
                </c:pt>
                <c:pt idx="5305">
                  <c:v>979</c:v>
                </c:pt>
                <c:pt idx="5306">
                  <c:v>985</c:v>
                </c:pt>
                <c:pt idx="5307">
                  <c:v>983</c:v>
                </c:pt>
                <c:pt idx="5308">
                  <c:v>981</c:v>
                </c:pt>
                <c:pt idx="5309">
                  <c:v>981</c:v>
                </c:pt>
                <c:pt idx="5310">
                  <c:v>982</c:v>
                </c:pt>
                <c:pt idx="5311">
                  <c:v>982</c:v>
                </c:pt>
                <c:pt idx="5312">
                  <c:v>980</c:v>
                </c:pt>
                <c:pt idx="5313">
                  <c:v>981</c:v>
                </c:pt>
                <c:pt idx="5314">
                  <c:v>979</c:v>
                </c:pt>
                <c:pt idx="5315">
                  <c:v>981</c:v>
                </c:pt>
                <c:pt idx="5316">
                  <c:v>981</c:v>
                </c:pt>
                <c:pt idx="5317">
                  <c:v>982</c:v>
                </c:pt>
                <c:pt idx="5318">
                  <c:v>980</c:v>
                </c:pt>
                <c:pt idx="5319">
                  <c:v>982</c:v>
                </c:pt>
                <c:pt idx="5320">
                  <c:v>982</c:v>
                </c:pt>
                <c:pt idx="5321">
                  <c:v>984</c:v>
                </c:pt>
                <c:pt idx="5322">
                  <c:v>982</c:v>
                </c:pt>
                <c:pt idx="5323">
                  <c:v>981</c:v>
                </c:pt>
                <c:pt idx="5324">
                  <c:v>981</c:v>
                </c:pt>
                <c:pt idx="5325">
                  <c:v>981</c:v>
                </c:pt>
                <c:pt idx="5326">
                  <c:v>982</c:v>
                </c:pt>
                <c:pt idx="5327">
                  <c:v>982</c:v>
                </c:pt>
                <c:pt idx="5328">
                  <c:v>981</c:v>
                </c:pt>
                <c:pt idx="5329">
                  <c:v>981</c:v>
                </c:pt>
                <c:pt idx="5330">
                  <c:v>982</c:v>
                </c:pt>
                <c:pt idx="5331">
                  <c:v>982</c:v>
                </c:pt>
                <c:pt idx="5332">
                  <c:v>983</c:v>
                </c:pt>
                <c:pt idx="5333">
                  <c:v>981</c:v>
                </c:pt>
                <c:pt idx="5334">
                  <c:v>980</c:v>
                </c:pt>
                <c:pt idx="5335">
                  <c:v>981</c:v>
                </c:pt>
                <c:pt idx="5336">
                  <c:v>983</c:v>
                </c:pt>
                <c:pt idx="5337">
                  <c:v>979</c:v>
                </c:pt>
                <c:pt idx="5338">
                  <c:v>980</c:v>
                </c:pt>
                <c:pt idx="5339">
                  <c:v>982</c:v>
                </c:pt>
                <c:pt idx="5340">
                  <c:v>981</c:v>
                </c:pt>
                <c:pt idx="5341">
                  <c:v>981</c:v>
                </c:pt>
                <c:pt idx="5342">
                  <c:v>979</c:v>
                </c:pt>
                <c:pt idx="5343">
                  <c:v>981</c:v>
                </c:pt>
                <c:pt idx="5344">
                  <c:v>980</c:v>
                </c:pt>
                <c:pt idx="5345">
                  <c:v>981</c:v>
                </c:pt>
                <c:pt idx="5346">
                  <c:v>982</c:v>
                </c:pt>
                <c:pt idx="5347">
                  <c:v>981</c:v>
                </c:pt>
                <c:pt idx="5348">
                  <c:v>983</c:v>
                </c:pt>
                <c:pt idx="5349">
                  <c:v>983</c:v>
                </c:pt>
                <c:pt idx="5350">
                  <c:v>982</c:v>
                </c:pt>
                <c:pt idx="5351">
                  <c:v>982</c:v>
                </c:pt>
                <c:pt idx="5352">
                  <c:v>981</c:v>
                </c:pt>
                <c:pt idx="5353">
                  <c:v>983</c:v>
                </c:pt>
                <c:pt idx="5354">
                  <c:v>981</c:v>
                </c:pt>
                <c:pt idx="5355">
                  <c:v>981</c:v>
                </c:pt>
                <c:pt idx="5356">
                  <c:v>981</c:v>
                </c:pt>
                <c:pt idx="5357">
                  <c:v>981</c:v>
                </c:pt>
                <c:pt idx="5358">
                  <c:v>982</c:v>
                </c:pt>
                <c:pt idx="5359">
                  <c:v>982</c:v>
                </c:pt>
                <c:pt idx="5360">
                  <c:v>979</c:v>
                </c:pt>
                <c:pt idx="5361">
                  <c:v>981</c:v>
                </c:pt>
                <c:pt idx="5362">
                  <c:v>983</c:v>
                </c:pt>
                <c:pt idx="5363">
                  <c:v>982</c:v>
                </c:pt>
                <c:pt idx="5364">
                  <c:v>979</c:v>
                </c:pt>
                <c:pt idx="5365">
                  <c:v>981</c:v>
                </c:pt>
                <c:pt idx="5366">
                  <c:v>982</c:v>
                </c:pt>
                <c:pt idx="5367">
                  <c:v>981</c:v>
                </c:pt>
                <c:pt idx="5368">
                  <c:v>980</c:v>
                </c:pt>
                <c:pt idx="5369">
                  <c:v>981</c:v>
                </c:pt>
                <c:pt idx="5370">
                  <c:v>983</c:v>
                </c:pt>
                <c:pt idx="5371">
                  <c:v>983</c:v>
                </c:pt>
                <c:pt idx="5372">
                  <c:v>981</c:v>
                </c:pt>
                <c:pt idx="5373">
                  <c:v>983</c:v>
                </c:pt>
                <c:pt idx="5374">
                  <c:v>981</c:v>
                </c:pt>
                <c:pt idx="5375">
                  <c:v>980</c:v>
                </c:pt>
                <c:pt idx="5376">
                  <c:v>982</c:v>
                </c:pt>
                <c:pt idx="5377">
                  <c:v>983</c:v>
                </c:pt>
                <c:pt idx="5378">
                  <c:v>984</c:v>
                </c:pt>
                <c:pt idx="5379">
                  <c:v>984</c:v>
                </c:pt>
                <c:pt idx="5380">
                  <c:v>981</c:v>
                </c:pt>
                <c:pt idx="5381">
                  <c:v>983</c:v>
                </c:pt>
                <c:pt idx="5382">
                  <c:v>981</c:v>
                </c:pt>
                <c:pt idx="5383">
                  <c:v>982</c:v>
                </c:pt>
                <c:pt idx="5384">
                  <c:v>982</c:v>
                </c:pt>
                <c:pt idx="5385">
                  <c:v>982</c:v>
                </c:pt>
                <c:pt idx="5386">
                  <c:v>981</c:v>
                </c:pt>
                <c:pt idx="5387">
                  <c:v>983</c:v>
                </c:pt>
                <c:pt idx="5388">
                  <c:v>984</c:v>
                </c:pt>
                <c:pt idx="5389">
                  <c:v>983</c:v>
                </c:pt>
                <c:pt idx="5390">
                  <c:v>981</c:v>
                </c:pt>
                <c:pt idx="5391">
                  <c:v>981</c:v>
                </c:pt>
                <c:pt idx="5392">
                  <c:v>983</c:v>
                </c:pt>
                <c:pt idx="5393">
                  <c:v>981</c:v>
                </c:pt>
                <c:pt idx="5394">
                  <c:v>983</c:v>
                </c:pt>
                <c:pt idx="5395">
                  <c:v>981</c:v>
                </c:pt>
                <c:pt idx="5396">
                  <c:v>980</c:v>
                </c:pt>
                <c:pt idx="5397">
                  <c:v>981</c:v>
                </c:pt>
                <c:pt idx="5398">
                  <c:v>983</c:v>
                </c:pt>
                <c:pt idx="5399">
                  <c:v>983</c:v>
                </c:pt>
                <c:pt idx="5400">
                  <c:v>981</c:v>
                </c:pt>
                <c:pt idx="5401">
                  <c:v>983</c:v>
                </c:pt>
                <c:pt idx="5402">
                  <c:v>980</c:v>
                </c:pt>
                <c:pt idx="5403">
                  <c:v>979</c:v>
                </c:pt>
                <c:pt idx="5404">
                  <c:v>981</c:v>
                </c:pt>
                <c:pt idx="5405">
                  <c:v>980</c:v>
                </c:pt>
                <c:pt idx="5406">
                  <c:v>984</c:v>
                </c:pt>
                <c:pt idx="5407">
                  <c:v>984</c:v>
                </c:pt>
                <c:pt idx="5408">
                  <c:v>983</c:v>
                </c:pt>
                <c:pt idx="5409">
                  <c:v>981</c:v>
                </c:pt>
                <c:pt idx="5410">
                  <c:v>982</c:v>
                </c:pt>
                <c:pt idx="5411">
                  <c:v>983</c:v>
                </c:pt>
                <c:pt idx="5412">
                  <c:v>981</c:v>
                </c:pt>
                <c:pt idx="5413">
                  <c:v>983</c:v>
                </c:pt>
                <c:pt idx="5414">
                  <c:v>980</c:v>
                </c:pt>
                <c:pt idx="5415">
                  <c:v>982</c:v>
                </c:pt>
                <c:pt idx="5416">
                  <c:v>982</c:v>
                </c:pt>
                <c:pt idx="5417">
                  <c:v>982</c:v>
                </c:pt>
                <c:pt idx="5418">
                  <c:v>984</c:v>
                </c:pt>
                <c:pt idx="5419">
                  <c:v>980</c:v>
                </c:pt>
                <c:pt idx="5420">
                  <c:v>979</c:v>
                </c:pt>
                <c:pt idx="5421">
                  <c:v>981</c:v>
                </c:pt>
                <c:pt idx="5422">
                  <c:v>983</c:v>
                </c:pt>
                <c:pt idx="5423">
                  <c:v>984</c:v>
                </c:pt>
                <c:pt idx="5424">
                  <c:v>981</c:v>
                </c:pt>
                <c:pt idx="5425">
                  <c:v>984</c:v>
                </c:pt>
                <c:pt idx="5426">
                  <c:v>979</c:v>
                </c:pt>
                <c:pt idx="5427">
                  <c:v>981</c:v>
                </c:pt>
                <c:pt idx="5428">
                  <c:v>983</c:v>
                </c:pt>
                <c:pt idx="5429">
                  <c:v>981</c:v>
                </c:pt>
                <c:pt idx="5430">
                  <c:v>983</c:v>
                </c:pt>
                <c:pt idx="5431">
                  <c:v>982</c:v>
                </c:pt>
                <c:pt idx="5432">
                  <c:v>982</c:v>
                </c:pt>
                <c:pt idx="5433">
                  <c:v>980</c:v>
                </c:pt>
                <c:pt idx="5434">
                  <c:v>982</c:v>
                </c:pt>
                <c:pt idx="5435">
                  <c:v>983</c:v>
                </c:pt>
                <c:pt idx="5436">
                  <c:v>982</c:v>
                </c:pt>
                <c:pt idx="5437">
                  <c:v>980</c:v>
                </c:pt>
                <c:pt idx="5438">
                  <c:v>981</c:v>
                </c:pt>
                <c:pt idx="5439">
                  <c:v>980</c:v>
                </c:pt>
                <c:pt idx="5440">
                  <c:v>980</c:v>
                </c:pt>
                <c:pt idx="5441">
                  <c:v>981</c:v>
                </c:pt>
                <c:pt idx="5442">
                  <c:v>982</c:v>
                </c:pt>
                <c:pt idx="5443">
                  <c:v>982</c:v>
                </c:pt>
                <c:pt idx="5444">
                  <c:v>979</c:v>
                </c:pt>
                <c:pt idx="5445">
                  <c:v>979</c:v>
                </c:pt>
                <c:pt idx="5446">
                  <c:v>980</c:v>
                </c:pt>
                <c:pt idx="5447">
                  <c:v>981</c:v>
                </c:pt>
                <c:pt idx="5448">
                  <c:v>984</c:v>
                </c:pt>
                <c:pt idx="5449">
                  <c:v>981</c:v>
                </c:pt>
                <c:pt idx="5450">
                  <c:v>983</c:v>
                </c:pt>
                <c:pt idx="5451">
                  <c:v>983</c:v>
                </c:pt>
                <c:pt idx="5452">
                  <c:v>985</c:v>
                </c:pt>
                <c:pt idx="5453">
                  <c:v>982</c:v>
                </c:pt>
                <c:pt idx="5454">
                  <c:v>980</c:v>
                </c:pt>
                <c:pt idx="5455">
                  <c:v>981</c:v>
                </c:pt>
                <c:pt idx="5456">
                  <c:v>981</c:v>
                </c:pt>
                <c:pt idx="5457">
                  <c:v>982</c:v>
                </c:pt>
                <c:pt idx="5458">
                  <c:v>983</c:v>
                </c:pt>
                <c:pt idx="5459">
                  <c:v>981</c:v>
                </c:pt>
                <c:pt idx="5460">
                  <c:v>979</c:v>
                </c:pt>
                <c:pt idx="5461">
                  <c:v>982</c:v>
                </c:pt>
                <c:pt idx="5462">
                  <c:v>979</c:v>
                </c:pt>
                <c:pt idx="5463">
                  <c:v>980</c:v>
                </c:pt>
                <c:pt idx="5464">
                  <c:v>980</c:v>
                </c:pt>
                <c:pt idx="5465">
                  <c:v>982</c:v>
                </c:pt>
                <c:pt idx="5466">
                  <c:v>977</c:v>
                </c:pt>
                <c:pt idx="5467">
                  <c:v>972</c:v>
                </c:pt>
                <c:pt idx="5468">
                  <c:v>978</c:v>
                </c:pt>
                <c:pt idx="5469">
                  <c:v>974</c:v>
                </c:pt>
                <c:pt idx="5470">
                  <c:v>975</c:v>
                </c:pt>
                <c:pt idx="5471">
                  <c:v>976</c:v>
                </c:pt>
                <c:pt idx="5472">
                  <c:v>977</c:v>
                </c:pt>
                <c:pt idx="5473">
                  <c:v>974</c:v>
                </c:pt>
                <c:pt idx="5474">
                  <c:v>973</c:v>
                </c:pt>
                <c:pt idx="5475">
                  <c:v>974</c:v>
                </c:pt>
                <c:pt idx="5476">
                  <c:v>975</c:v>
                </c:pt>
                <c:pt idx="5477">
                  <c:v>974</c:v>
                </c:pt>
                <c:pt idx="5478">
                  <c:v>977</c:v>
                </c:pt>
                <c:pt idx="5479">
                  <c:v>974</c:v>
                </c:pt>
                <c:pt idx="5480">
                  <c:v>972</c:v>
                </c:pt>
                <c:pt idx="5481">
                  <c:v>976</c:v>
                </c:pt>
                <c:pt idx="5482">
                  <c:v>975</c:v>
                </c:pt>
                <c:pt idx="5483">
                  <c:v>974</c:v>
                </c:pt>
                <c:pt idx="5484">
                  <c:v>975</c:v>
                </c:pt>
                <c:pt idx="5485">
                  <c:v>975</c:v>
                </c:pt>
                <c:pt idx="5486">
                  <c:v>976</c:v>
                </c:pt>
                <c:pt idx="5487">
                  <c:v>974</c:v>
                </c:pt>
                <c:pt idx="5488">
                  <c:v>977</c:v>
                </c:pt>
                <c:pt idx="5489">
                  <c:v>973</c:v>
                </c:pt>
                <c:pt idx="5490">
                  <c:v>975</c:v>
                </c:pt>
                <c:pt idx="5491">
                  <c:v>973</c:v>
                </c:pt>
                <c:pt idx="5492">
                  <c:v>973</c:v>
                </c:pt>
                <c:pt idx="5493">
                  <c:v>975</c:v>
                </c:pt>
                <c:pt idx="5494">
                  <c:v>977</c:v>
                </c:pt>
                <c:pt idx="5495">
                  <c:v>974</c:v>
                </c:pt>
                <c:pt idx="5496">
                  <c:v>975</c:v>
                </c:pt>
                <c:pt idx="5497">
                  <c:v>975</c:v>
                </c:pt>
                <c:pt idx="5498">
                  <c:v>973</c:v>
                </c:pt>
                <c:pt idx="5499">
                  <c:v>976</c:v>
                </c:pt>
                <c:pt idx="5500">
                  <c:v>974</c:v>
                </c:pt>
                <c:pt idx="5501">
                  <c:v>976</c:v>
                </c:pt>
                <c:pt idx="5502">
                  <c:v>975</c:v>
                </c:pt>
                <c:pt idx="5503">
                  <c:v>973</c:v>
                </c:pt>
                <c:pt idx="5504">
                  <c:v>976</c:v>
                </c:pt>
                <c:pt idx="5505">
                  <c:v>977</c:v>
                </c:pt>
                <c:pt idx="5506">
                  <c:v>974</c:v>
                </c:pt>
                <c:pt idx="5507">
                  <c:v>976</c:v>
                </c:pt>
                <c:pt idx="5508">
                  <c:v>977</c:v>
                </c:pt>
                <c:pt idx="5509">
                  <c:v>977</c:v>
                </c:pt>
                <c:pt idx="5510">
                  <c:v>972</c:v>
                </c:pt>
                <c:pt idx="5511">
                  <c:v>972</c:v>
                </c:pt>
                <c:pt idx="5512">
                  <c:v>975</c:v>
                </c:pt>
                <c:pt idx="5513">
                  <c:v>974</c:v>
                </c:pt>
                <c:pt idx="5514">
                  <c:v>974</c:v>
                </c:pt>
                <c:pt idx="5515">
                  <c:v>975</c:v>
                </c:pt>
                <c:pt idx="5516">
                  <c:v>976</c:v>
                </c:pt>
                <c:pt idx="5517">
                  <c:v>976</c:v>
                </c:pt>
                <c:pt idx="5518">
                  <c:v>974</c:v>
                </c:pt>
                <c:pt idx="5519">
                  <c:v>975</c:v>
                </c:pt>
                <c:pt idx="5520">
                  <c:v>974</c:v>
                </c:pt>
                <c:pt idx="5521">
                  <c:v>975</c:v>
                </c:pt>
                <c:pt idx="5522">
                  <c:v>973</c:v>
                </c:pt>
                <c:pt idx="5523">
                  <c:v>973</c:v>
                </c:pt>
                <c:pt idx="5524">
                  <c:v>973</c:v>
                </c:pt>
                <c:pt idx="5525">
                  <c:v>971</c:v>
                </c:pt>
                <c:pt idx="5526">
                  <c:v>967</c:v>
                </c:pt>
                <c:pt idx="5527">
                  <c:v>972</c:v>
                </c:pt>
                <c:pt idx="5528">
                  <c:v>973</c:v>
                </c:pt>
                <c:pt idx="5529">
                  <c:v>969</c:v>
                </c:pt>
                <c:pt idx="5530">
                  <c:v>972</c:v>
                </c:pt>
                <c:pt idx="5531">
                  <c:v>971</c:v>
                </c:pt>
                <c:pt idx="5532">
                  <c:v>968</c:v>
                </c:pt>
                <c:pt idx="5533">
                  <c:v>969</c:v>
                </c:pt>
                <c:pt idx="5534">
                  <c:v>968</c:v>
                </c:pt>
                <c:pt idx="5535">
                  <c:v>972</c:v>
                </c:pt>
                <c:pt idx="5536">
                  <c:v>967</c:v>
                </c:pt>
                <c:pt idx="5537">
                  <c:v>970</c:v>
                </c:pt>
                <c:pt idx="5538">
                  <c:v>971</c:v>
                </c:pt>
                <c:pt idx="5539">
                  <c:v>969</c:v>
                </c:pt>
                <c:pt idx="5540">
                  <c:v>967</c:v>
                </c:pt>
                <c:pt idx="5541">
                  <c:v>970</c:v>
                </c:pt>
                <c:pt idx="5542">
                  <c:v>966</c:v>
                </c:pt>
                <c:pt idx="5543">
                  <c:v>966</c:v>
                </c:pt>
                <c:pt idx="5544">
                  <c:v>971</c:v>
                </c:pt>
                <c:pt idx="5545">
                  <c:v>967</c:v>
                </c:pt>
                <c:pt idx="5546">
                  <c:v>969</c:v>
                </c:pt>
                <c:pt idx="5547">
                  <c:v>969</c:v>
                </c:pt>
                <c:pt idx="5548">
                  <c:v>969</c:v>
                </c:pt>
                <c:pt idx="5549">
                  <c:v>969</c:v>
                </c:pt>
                <c:pt idx="5550">
                  <c:v>965</c:v>
                </c:pt>
                <c:pt idx="5551">
                  <c:v>965</c:v>
                </c:pt>
                <c:pt idx="5552">
                  <c:v>969</c:v>
                </c:pt>
                <c:pt idx="5553">
                  <c:v>967</c:v>
                </c:pt>
                <c:pt idx="5554">
                  <c:v>968</c:v>
                </c:pt>
                <c:pt idx="5555">
                  <c:v>969</c:v>
                </c:pt>
                <c:pt idx="5556">
                  <c:v>967</c:v>
                </c:pt>
                <c:pt idx="5557">
                  <c:v>968</c:v>
                </c:pt>
                <c:pt idx="5558">
                  <c:v>969</c:v>
                </c:pt>
                <c:pt idx="5559">
                  <c:v>966</c:v>
                </c:pt>
                <c:pt idx="5560">
                  <c:v>967</c:v>
                </c:pt>
                <c:pt idx="5561">
                  <c:v>967</c:v>
                </c:pt>
                <c:pt idx="5562">
                  <c:v>966</c:v>
                </c:pt>
                <c:pt idx="5563">
                  <c:v>967</c:v>
                </c:pt>
                <c:pt idx="5564">
                  <c:v>965</c:v>
                </c:pt>
                <c:pt idx="5565">
                  <c:v>969</c:v>
                </c:pt>
                <c:pt idx="5566">
                  <c:v>967</c:v>
                </c:pt>
                <c:pt idx="5567">
                  <c:v>969</c:v>
                </c:pt>
                <c:pt idx="5568">
                  <c:v>964</c:v>
                </c:pt>
                <c:pt idx="5569">
                  <c:v>964</c:v>
                </c:pt>
                <c:pt idx="5570">
                  <c:v>966</c:v>
                </c:pt>
                <c:pt idx="5571">
                  <c:v>967</c:v>
                </c:pt>
                <c:pt idx="5572">
                  <c:v>965</c:v>
                </c:pt>
                <c:pt idx="5573">
                  <c:v>967</c:v>
                </c:pt>
                <c:pt idx="5574">
                  <c:v>968</c:v>
                </c:pt>
                <c:pt idx="5575">
                  <c:v>966</c:v>
                </c:pt>
                <c:pt idx="5576">
                  <c:v>963</c:v>
                </c:pt>
                <c:pt idx="5577">
                  <c:v>959</c:v>
                </c:pt>
                <c:pt idx="5578">
                  <c:v>965</c:v>
                </c:pt>
                <c:pt idx="5579">
                  <c:v>961</c:v>
                </c:pt>
                <c:pt idx="5580">
                  <c:v>960</c:v>
                </c:pt>
                <c:pt idx="5581">
                  <c:v>962</c:v>
                </c:pt>
                <c:pt idx="5582">
                  <c:v>962</c:v>
                </c:pt>
                <c:pt idx="5583">
                  <c:v>962</c:v>
                </c:pt>
                <c:pt idx="5584">
                  <c:v>960</c:v>
                </c:pt>
                <c:pt idx="5585">
                  <c:v>963</c:v>
                </c:pt>
                <c:pt idx="5586">
                  <c:v>962</c:v>
                </c:pt>
                <c:pt idx="5587">
                  <c:v>964</c:v>
                </c:pt>
                <c:pt idx="5588">
                  <c:v>961</c:v>
                </c:pt>
                <c:pt idx="5589">
                  <c:v>961</c:v>
                </c:pt>
                <c:pt idx="5590">
                  <c:v>961</c:v>
                </c:pt>
                <c:pt idx="5591">
                  <c:v>959</c:v>
                </c:pt>
                <c:pt idx="5592">
                  <c:v>961</c:v>
                </c:pt>
                <c:pt idx="5593">
                  <c:v>961</c:v>
                </c:pt>
                <c:pt idx="5594">
                  <c:v>961</c:v>
                </c:pt>
                <c:pt idx="5595">
                  <c:v>963</c:v>
                </c:pt>
                <c:pt idx="5596">
                  <c:v>962</c:v>
                </c:pt>
                <c:pt idx="5597">
                  <c:v>962</c:v>
                </c:pt>
                <c:pt idx="5598">
                  <c:v>960</c:v>
                </c:pt>
                <c:pt idx="5599">
                  <c:v>961</c:v>
                </c:pt>
                <c:pt idx="5600">
                  <c:v>962</c:v>
                </c:pt>
                <c:pt idx="5601">
                  <c:v>960</c:v>
                </c:pt>
                <c:pt idx="5602">
                  <c:v>961</c:v>
                </c:pt>
                <c:pt idx="5603">
                  <c:v>962</c:v>
                </c:pt>
                <c:pt idx="5604">
                  <c:v>960</c:v>
                </c:pt>
                <c:pt idx="5605">
                  <c:v>961</c:v>
                </c:pt>
                <c:pt idx="5606">
                  <c:v>962</c:v>
                </c:pt>
                <c:pt idx="5607">
                  <c:v>960</c:v>
                </c:pt>
                <c:pt idx="5608">
                  <c:v>961</c:v>
                </c:pt>
                <c:pt idx="5609">
                  <c:v>962</c:v>
                </c:pt>
                <c:pt idx="5610">
                  <c:v>964</c:v>
                </c:pt>
                <c:pt idx="5611">
                  <c:v>960</c:v>
                </c:pt>
                <c:pt idx="5612">
                  <c:v>963</c:v>
                </c:pt>
                <c:pt idx="5613">
                  <c:v>963</c:v>
                </c:pt>
                <c:pt idx="5614">
                  <c:v>961</c:v>
                </c:pt>
                <c:pt idx="5615">
                  <c:v>959</c:v>
                </c:pt>
                <c:pt idx="5616">
                  <c:v>961</c:v>
                </c:pt>
                <c:pt idx="5617">
                  <c:v>961</c:v>
                </c:pt>
                <c:pt idx="5618">
                  <c:v>962</c:v>
                </c:pt>
                <c:pt idx="5619">
                  <c:v>962</c:v>
                </c:pt>
                <c:pt idx="5620">
                  <c:v>963</c:v>
                </c:pt>
                <c:pt idx="5621">
                  <c:v>959</c:v>
                </c:pt>
                <c:pt idx="5622">
                  <c:v>961</c:v>
                </c:pt>
                <c:pt idx="5623">
                  <c:v>960</c:v>
                </c:pt>
                <c:pt idx="5624">
                  <c:v>961</c:v>
                </c:pt>
                <c:pt idx="5625">
                  <c:v>962</c:v>
                </c:pt>
                <c:pt idx="5626">
                  <c:v>962</c:v>
                </c:pt>
                <c:pt idx="5627">
                  <c:v>962</c:v>
                </c:pt>
                <c:pt idx="5628">
                  <c:v>961</c:v>
                </c:pt>
                <c:pt idx="5629">
                  <c:v>961</c:v>
                </c:pt>
                <c:pt idx="5630">
                  <c:v>962</c:v>
                </c:pt>
                <c:pt idx="5631">
                  <c:v>962</c:v>
                </c:pt>
                <c:pt idx="5632">
                  <c:v>962</c:v>
                </c:pt>
                <c:pt idx="5633">
                  <c:v>962</c:v>
                </c:pt>
                <c:pt idx="5634">
                  <c:v>964</c:v>
                </c:pt>
                <c:pt idx="5635">
                  <c:v>962</c:v>
                </c:pt>
                <c:pt idx="5636">
                  <c:v>961</c:v>
                </c:pt>
                <c:pt idx="5637">
                  <c:v>963</c:v>
                </c:pt>
                <c:pt idx="5638">
                  <c:v>961</c:v>
                </c:pt>
                <c:pt idx="5639">
                  <c:v>963</c:v>
                </c:pt>
                <c:pt idx="5640">
                  <c:v>962</c:v>
                </c:pt>
                <c:pt idx="5641">
                  <c:v>961</c:v>
                </c:pt>
                <c:pt idx="5642">
                  <c:v>960</c:v>
                </c:pt>
                <c:pt idx="5643">
                  <c:v>962</c:v>
                </c:pt>
                <c:pt idx="5644">
                  <c:v>962</c:v>
                </c:pt>
                <c:pt idx="5645">
                  <c:v>962</c:v>
                </c:pt>
                <c:pt idx="5646">
                  <c:v>964</c:v>
                </c:pt>
                <c:pt idx="5647">
                  <c:v>962</c:v>
                </c:pt>
                <c:pt idx="5648">
                  <c:v>960</c:v>
                </c:pt>
                <c:pt idx="5649">
                  <c:v>961</c:v>
                </c:pt>
                <c:pt idx="5650">
                  <c:v>961</c:v>
                </c:pt>
                <c:pt idx="5651">
                  <c:v>964</c:v>
                </c:pt>
                <c:pt idx="5652">
                  <c:v>961</c:v>
                </c:pt>
                <c:pt idx="5653">
                  <c:v>961</c:v>
                </c:pt>
                <c:pt idx="5654">
                  <c:v>962</c:v>
                </c:pt>
                <c:pt idx="5655">
                  <c:v>959</c:v>
                </c:pt>
                <c:pt idx="5656">
                  <c:v>960</c:v>
                </c:pt>
                <c:pt idx="5657">
                  <c:v>962</c:v>
                </c:pt>
                <c:pt idx="5658">
                  <c:v>962</c:v>
                </c:pt>
                <c:pt idx="5659">
                  <c:v>961</c:v>
                </c:pt>
                <c:pt idx="5660">
                  <c:v>962</c:v>
                </c:pt>
                <c:pt idx="5661">
                  <c:v>964</c:v>
                </c:pt>
                <c:pt idx="5662">
                  <c:v>963</c:v>
                </c:pt>
                <c:pt idx="5663">
                  <c:v>962</c:v>
                </c:pt>
                <c:pt idx="5664">
                  <c:v>963</c:v>
                </c:pt>
                <c:pt idx="5665">
                  <c:v>961</c:v>
                </c:pt>
                <c:pt idx="5666">
                  <c:v>962</c:v>
                </c:pt>
                <c:pt idx="5667">
                  <c:v>962</c:v>
                </c:pt>
                <c:pt idx="5668">
                  <c:v>962</c:v>
                </c:pt>
                <c:pt idx="5669">
                  <c:v>960</c:v>
                </c:pt>
                <c:pt idx="5670">
                  <c:v>961</c:v>
                </c:pt>
                <c:pt idx="5671">
                  <c:v>961</c:v>
                </c:pt>
                <c:pt idx="5672">
                  <c:v>962</c:v>
                </c:pt>
                <c:pt idx="5673">
                  <c:v>959</c:v>
                </c:pt>
                <c:pt idx="5674">
                  <c:v>960</c:v>
                </c:pt>
                <c:pt idx="5675">
                  <c:v>961</c:v>
                </c:pt>
                <c:pt idx="5676">
                  <c:v>961</c:v>
                </c:pt>
                <c:pt idx="5677">
                  <c:v>959</c:v>
                </c:pt>
                <c:pt idx="5678">
                  <c:v>960</c:v>
                </c:pt>
                <c:pt idx="5679">
                  <c:v>962</c:v>
                </c:pt>
                <c:pt idx="5680">
                  <c:v>963</c:v>
                </c:pt>
                <c:pt idx="5681">
                  <c:v>961</c:v>
                </c:pt>
                <c:pt idx="5682">
                  <c:v>960</c:v>
                </c:pt>
                <c:pt idx="5683">
                  <c:v>961</c:v>
                </c:pt>
                <c:pt idx="5684">
                  <c:v>958</c:v>
                </c:pt>
                <c:pt idx="5685">
                  <c:v>954</c:v>
                </c:pt>
                <c:pt idx="5686">
                  <c:v>962</c:v>
                </c:pt>
                <c:pt idx="5687">
                  <c:v>959</c:v>
                </c:pt>
                <c:pt idx="5688">
                  <c:v>959</c:v>
                </c:pt>
                <c:pt idx="5689">
                  <c:v>957</c:v>
                </c:pt>
                <c:pt idx="5690">
                  <c:v>956</c:v>
                </c:pt>
                <c:pt idx="5691">
                  <c:v>953</c:v>
                </c:pt>
                <c:pt idx="5692">
                  <c:v>953</c:v>
                </c:pt>
                <c:pt idx="5693">
                  <c:v>957</c:v>
                </c:pt>
                <c:pt idx="5694">
                  <c:v>956</c:v>
                </c:pt>
                <c:pt idx="5695">
                  <c:v>957</c:v>
                </c:pt>
                <c:pt idx="5696">
                  <c:v>954</c:v>
                </c:pt>
                <c:pt idx="5697">
                  <c:v>955</c:v>
                </c:pt>
                <c:pt idx="5698">
                  <c:v>955</c:v>
                </c:pt>
                <c:pt idx="5699">
                  <c:v>955</c:v>
                </c:pt>
                <c:pt idx="5700">
                  <c:v>957</c:v>
                </c:pt>
                <c:pt idx="5701">
                  <c:v>955</c:v>
                </c:pt>
                <c:pt idx="5702">
                  <c:v>956</c:v>
                </c:pt>
                <c:pt idx="5703">
                  <c:v>957</c:v>
                </c:pt>
                <c:pt idx="5704">
                  <c:v>957</c:v>
                </c:pt>
                <c:pt idx="5705">
                  <c:v>958</c:v>
                </c:pt>
                <c:pt idx="5706">
                  <c:v>956</c:v>
                </c:pt>
                <c:pt idx="5707">
                  <c:v>955</c:v>
                </c:pt>
                <c:pt idx="5708">
                  <c:v>958</c:v>
                </c:pt>
                <c:pt idx="5709">
                  <c:v>956</c:v>
                </c:pt>
                <c:pt idx="5710">
                  <c:v>953</c:v>
                </c:pt>
                <c:pt idx="5711">
                  <c:v>953</c:v>
                </c:pt>
                <c:pt idx="5712">
                  <c:v>956</c:v>
                </c:pt>
                <c:pt idx="5713">
                  <c:v>957</c:v>
                </c:pt>
                <c:pt idx="5714">
                  <c:v>955</c:v>
                </c:pt>
                <c:pt idx="5715">
                  <c:v>956</c:v>
                </c:pt>
                <c:pt idx="5716">
                  <c:v>955</c:v>
                </c:pt>
                <c:pt idx="5717">
                  <c:v>956</c:v>
                </c:pt>
                <c:pt idx="5718">
                  <c:v>957</c:v>
                </c:pt>
                <c:pt idx="5719">
                  <c:v>954</c:v>
                </c:pt>
                <c:pt idx="5720">
                  <c:v>953</c:v>
                </c:pt>
                <c:pt idx="5721">
                  <c:v>958</c:v>
                </c:pt>
                <c:pt idx="5722">
                  <c:v>955</c:v>
                </c:pt>
                <c:pt idx="5723">
                  <c:v>953</c:v>
                </c:pt>
                <c:pt idx="5724">
                  <c:v>957</c:v>
                </c:pt>
                <c:pt idx="5725">
                  <c:v>956</c:v>
                </c:pt>
                <c:pt idx="5726">
                  <c:v>957</c:v>
                </c:pt>
                <c:pt idx="5727">
                  <c:v>954</c:v>
                </c:pt>
                <c:pt idx="5728">
                  <c:v>955</c:v>
                </c:pt>
                <c:pt idx="5729">
                  <c:v>954</c:v>
                </c:pt>
                <c:pt idx="5730">
                  <c:v>957</c:v>
                </c:pt>
                <c:pt idx="5731">
                  <c:v>956</c:v>
                </c:pt>
                <c:pt idx="5732">
                  <c:v>957</c:v>
                </c:pt>
                <c:pt idx="5733">
                  <c:v>958</c:v>
                </c:pt>
                <c:pt idx="5734">
                  <c:v>956</c:v>
                </c:pt>
                <c:pt idx="5735">
                  <c:v>956</c:v>
                </c:pt>
                <c:pt idx="5736">
                  <c:v>954</c:v>
                </c:pt>
                <c:pt idx="5737">
                  <c:v>957</c:v>
                </c:pt>
                <c:pt idx="5738">
                  <c:v>956</c:v>
                </c:pt>
                <c:pt idx="5739">
                  <c:v>956</c:v>
                </c:pt>
                <c:pt idx="5740">
                  <c:v>954</c:v>
                </c:pt>
                <c:pt idx="5741">
                  <c:v>953</c:v>
                </c:pt>
                <c:pt idx="5742">
                  <c:v>955</c:v>
                </c:pt>
                <c:pt idx="5743">
                  <c:v>954</c:v>
                </c:pt>
                <c:pt idx="5744">
                  <c:v>955</c:v>
                </c:pt>
                <c:pt idx="5745">
                  <c:v>955</c:v>
                </c:pt>
                <c:pt idx="5746">
                  <c:v>955</c:v>
                </c:pt>
                <c:pt idx="5747">
                  <c:v>956</c:v>
                </c:pt>
                <c:pt idx="5748">
                  <c:v>956</c:v>
                </c:pt>
                <c:pt idx="5749">
                  <c:v>957</c:v>
                </c:pt>
                <c:pt idx="5750">
                  <c:v>955</c:v>
                </c:pt>
                <c:pt idx="5751">
                  <c:v>955</c:v>
                </c:pt>
                <c:pt idx="5752">
                  <c:v>957</c:v>
                </c:pt>
                <c:pt idx="5753">
                  <c:v>956</c:v>
                </c:pt>
                <c:pt idx="5754">
                  <c:v>953</c:v>
                </c:pt>
                <c:pt idx="5755">
                  <c:v>952</c:v>
                </c:pt>
                <c:pt idx="5756">
                  <c:v>950</c:v>
                </c:pt>
                <c:pt idx="5757">
                  <c:v>954</c:v>
                </c:pt>
                <c:pt idx="5758">
                  <c:v>952</c:v>
                </c:pt>
                <c:pt idx="5759">
                  <c:v>952</c:v>
                </c:pt>
                <c:pt idx="5760">
                  <c:v>953</c:v>
                </c:pt>
                <c:pt idx="5761">
                  <c:v>952</c:v>
                </c:pt>
                <c:pt idx="5762">
                  <c:v>950</c:v>
                </c:pt>
                <c:pt idx="5763">
                  <c:v>953</c:v>
                </c:pt>
                <c:pt idx="5764">
                  <c:v>950</c:v>
                </c:pt>
                <c:pt idx="5765">
                  <c:v>953</c:v>
                </c:pt>
                <c:pt idx="5766">
                  <c:v>951</c:v>
                </c:pt>
                <c:pt idx="5767">
                  <c:v>952</c:v>
                </c:pt>
                <c:pt idx="5768">
                  <c:v>951</c:v>
                </c:pt>
                <c:pt idx="5769">
                  <c:v>955</c:v>
                </c:pt>
                <c:pt idx="5770">
                  <c:v>953</c:v>
                </c:pt>
                <c:pt idx="5771">
                  <c:v>952</c:v>
                </c:pt>
                <c:pt idx="5772">
                  <c:v>953</c:v>
                </c:pt>
                <c:pt idx="5773">
                  <c:v>953</c:v>
                </c:pt>
                <c:pt idx="5774">
                  <c:v>952</c:v>
                </c:pt>
                <c:pt idx="5775">
                  <c:v>954</c:v>
                </c:pt>
                <c:pt idx="5776">
                  <c:v>953</c:v>
                </c:pt>
                <c:pt idx="5777">
                  <c:v>955</c:v>
                </c:pt>
                <c:pt idx="5778">
                  <c:v>953</c:v>
                </c:pt>
                <c:pt idx="5779">
                  <c:v>953</c:v>
                </c:pt>
                <c:pt idx="5780">
                  <c:v>950</c:v>
                </c:pt>
                <c:pt idx="5781">
                  <c:v>952</c:v>
                </c:pt>
                <c:pt idx="5782">
                  <c:v>952</c:v>
                </c:pt>
                <c:pt idx="5783">
                  <c:v>953</c:v>
                </c:pt>
                <c:pt idx="5784">
                  <c:v>954</c:v>
                </c:pt>
                <c:pt idx="5785">
                  <c:v>954</c:v>
                </c:pt>
                <c:pt idx="5786">
                  <c:v>951</c:v>
                </c:pt>
                <c:pt idx="5787">
                  <c:v>951</c:v>
                </c:pt>
                <c:pt idx="5788">
                  <c:v>954</c:v>
                </c:pt>
                <c:pt idx="5789">
                  <c:v>953</c:v>
                </c:pt>
                <c:pt idx="5790">
                  <c:v>952</c:v>
                </c:pt>
                <c:pt idx="5791">
                  <c:v>953</c:v>
                </c:pt>
                <c:pt idx="5792">
                  <c:v>953</c:v>
                </c:pt>
                <c:pt idx="5793">
                  <c:v>953</c:v>
                </c:pt>
                <c:pt idx="5794">
                  <c:v>952</c:v>
                </c:pt>
                <c:pt idx="5795">
                  <c:v>950</c:v>
                </c:pt>
                <c:pt idx="5796">
                  <c:v>955</c:v>
                </c:pt>
                <c:pt idx="5797">
                  <c:v>952</c:v>
                </c:pt>
                <c:pt idx="5798">
                  <c:v>952</c:v>
                </c:pt>
                <c:pt idx="5799">
                  <c:v>952</c:v>
                </c:pt>
                <c:pt idx="5800">
                  <c:v>950</c:v>
                </c:pt>
                <c:pt idx="5801">
                  <c:v>953</c:v>
                </c:pt>
                <c:pt idx="5802">
                  <c:v>952</c:v>
                </c:pt>
                <c:pt idx="5803">
                  <c:v>953</c:v>
                </c:pt>
                <c:pt idx="5804">
                  <c:v>952</c:v>
                </c:pt>
                <c:pt idx="5805">
                  <c:v>952</c:v>
                </c:pt>
                <c:pt idx="5806">
                  <c:v>953</c:v>
                </c:pt>
                <c:pt idx="5807">
                  <c:v>953</c:v>
                </c:pt>
                <c:pt idx="5808">
                  <c:v>954</c:v>
                </c:pt>
                <c:pt idx="5809">
                  <c:v>954</c:v>
                </c:pt>
                <c:pt idx="5810">
                  <c:v>954</c:v>
                </c:pt>
                <c:pt idx="5811">
                  <c:v>952</c:v>
                </c:pt>
                <c:pt idx="5812">
                  <c:v>953</c:v>
                </c:pt>
                <c:pt idx="5813">
                  <c:v>952</c:v>
                </c:pt>
                <c:pt idx="5814">
                  <c:v>949</c:v>
                </c:pt>
                <c:pt idx="5815">
                  <c:v>948</c:v>
                </c:pt>
                <c:pt idx="5816">
                  <c:v>951</c:v>
                </c:pt>
                <c:pt idx="5817">
                  <c:v>950</c:v>
                </c:pt>
                <c:pt idx="5818">
                  <c:v>949</c:v>
                </c:pt>
                <c:pt idx="5819">
                  <c:v>953</c:v>
                </c:pt>
                <c:pt idx="5820">
                  <c:v>952</c:v>
                </c:pt>
                <c:pt idx="5821">
                  <c:v>951</c:v>
                </c:pt>
                <c:pt idx="5822">
                  <c:v>951</c:v>
                </c:pt>
                <c:pt idx="5823">
                  <c:v>949</c:v>
                </c:pt>
                <c:pt idx="5824">
                  <c:v>951</c:v>
                </c:pt>
                <c:pt idx="5825">
                  <c:v>954</c:v>
                </c:pt>
                <c:pt idx="5826">
                  <c:v>948</c:v>
                </c:pt>
                <c:pt idx="5827">
                  <c:v>950</c:v>
                </c:pt>
                <c:pt idx="5828">
                  <c:v>951</c:v>
                </c:pt>
                <c:pt idx="5829">
                  <c:v>952</c:v>
                </c:pt>
                <c:pt idx="5830">
                  <c:v>949</c:v>
                </c:pt>
                <c:pt idx="5831">
                  <c:v>952</c:v>
                </c:pt>
                <c:pt idx="5832">
                  <c:v>951</c:v>
                </c:pt>
                <c:pt idx="5833">
                  <c:v>950</c:v>
                </c:pt>
                <c:pt idx="5834">
                  <c:v>952</c:v>
                </c:pt>
                <c:pt idx="5835">
                  <c:v>949</c:v>
                </c:pt>
                <c:pt idx="5836">
                  <c:v>952</c:v>
                </c:pt>
                <c:pt idx="5837">
                  <c:v>947</c:v>
                </c:pt>
                <c:pt idx="5838">
                  <c:v>946</c:v>
                </c:pt>
                <c:pt idx="5839">
                  <c:v>951</c:v>
                </c:pt>
                <c:pt idx="5840">
                  <c:v>949</c:v>
                </c:pt>
                <c:pt idx="5841">
                  <c:v>948</c:v>
                </c:pt>
                <c:pt idx="5842">
                  <c:v>950</c:v>
                </c:pt>
                <c:pt idx="5843">
                  <c:v>946</c:v>
                </c:pt>
                <c:pt idx="5844">
                  <c:v>949</c:v>
                </c:pt>
                <c:pt idx="5845">
                  <c:v>948</c:v>
                </c:pt>
                <c:pt idx="5846">
                  <c:v>948</c:v>
                </c:pt>
                <c:pt idx="5847">
                  <c:v>949</c:v>
                </c:pt>
                <c:pt idx="5848">
                  <c:v>949</c:v>
                </c:pt>
                <c:pt idx="5849">
                  <c:v>947</c:v>
                </c:pt>
                <c:pt idx="5850">
                  <c:v>948</c:v>
                </c:pt>
                <c:pt idx="5851">
                  <c:v>950</c:v>
                </c:pt>
                <c:pt idx="5852">
                  <c:v>950</c:v>
                </c:pt>
                <c:pt idx="5853">
                  <c:v>951</c:v>
                </c:pt>
                <c:pt idx="5854">
                  <c:v>948</c:v>
                </c:pt>
                <c:pt idx="5855">
                  <c:v>948</c:v>
                </c:pt>
                <c:pt idx="5856">
                  <c:v>946</c:v>
                </c:pt>
                <c:pt idx="5857">
                  <c:v>946</c:v>
                </c:pt>
                <c:pt idx="5858">
                  <c:v>946</c:v>
                </c:pt>
                <c:pt idx="5859">
                  <c:v>947</c:v>
                </c:pt>
                <c:pt idx="5860">
                  <c:v>948</c:v>
                </c:pt>
                <c:pt idx="5861">
                  <c:v>949</c:v>
                </c:pt>
                <c:pt idx="5862">
                  <c:v>949</c:v>
                </c:pt>
                <c:pt idx="5863">
                  <c:v>946</c:v>
                </c:pt>
                <c:pt idx="5864">
                  <c:v>948</c:v>
                </c:pt>
                <c:pt idx="5865">
                  <c:v>947</c:v>
                </c:pt>
                <c:pt idx="5866">
                  <c:v>947</c:v>
                </c:pt>
                <c:pt idx="5867">
                  <c:v>949</c:v>
                </c:pt>
                <c:pt idx="5868">
                  <c:v>951</c:v>
                </c:pt>
                <c:pt idx="5869">
                  <c:v>948</c:v>
                </c:pt>
                <c:pt idx="5870">
                  <c:v>948</c:v>
                </c:pt>
                <c:pt idx="5871">
                  <c:v>949</c:v>
                </c:pt>
                <c:pt idx="5872">
                  <c:v>947</c:v>
                </c:pt>
                <c:pt idx="5873">
                  <c:v>949</c:v>
                </c:pt>
                <c:pt idx="5874">
                  <c:v>949</c:v>
                </c:pt>
                <c:pt idx="5875">
                  <c:v>948</c:v>
                </c:pt>
                <c:pt idx="5876">
                  <c:v>948</c:v>
                </c:pt>
                <c:pt idx="5877">
                  <c:v>949</c:v>
                </c:pt>
                <c:pt idx="5878">
                  <c:v>949</c:v>
                </c:pt>
                <c:pt idx="5879">
                  <c:v>950</c:v>
                </c:pt>
                <c:pt idx="5880">
                  <c:v>948</c:v>
                </c:pt>
                <c:pt idx="5881">
                  <c:v>948</c:v>
                </c:pt>
                <c:pt idx="5882">
                  <c:v>949</c:v>
                </c:pt>
                <c:pt idx="5883">
                  <c:v>946</c:v>
                </c:pt>
                <c:pt idx="5884">
                  <c:v>948</c:v>
                </c:pt>
                <c:pt idx="5885">
                  <c:v>948</c:v>
                </c:pt>
                <c:pt idx="5886">
                  <c:v>947</c:v>
                </c:pt>
                <c:pt idx="5887">
                  <c:v>947</c:v>
                </c:pt>
                <c:pt idx="5888">
                  <c:v>949</c:v>
                </c:pt>
                <c:pt idx="5889">
                  <c:v>949</c:v>
                </c:pt>
                <c:pt idx="5890">
                  <c:v>951</c:v>
                </c:pt>
                <c:pt idx="5891">
                  <c:v>949</c:v>
                </c:pt>
                <c:pt idx="5892">
                  <c:v>947</c:v>
                </c:pt>
                <c:pt idx="5893">
                  <c:v>948</c:v>
                </c:pt>
                <c:pt idx="5894">
                  <c:v>948</c:v>
                </c:pt>
                <c:pt idx="5895">
                  <c:v>950</c:v>
                </c:pt>
                <c:pt idx="5896">
                  <c:v>948</c:v>
                </c:pt>
                <c:pt idx="5897">
                  <c:v>947</c:v>
                </c:pt>
                <c:pt idx="5898">
                  <c:v>949</c:v>
                </c:pt>
                <c:pt idx="5899">
                  <c:v>950</c:v>
                </c:pt>
                <c:pt idx="5900">
                  <c:v>950</c:v>
                </c:pt>
                <c:pt idx="5901">
                  <c:v>947</c:v>
                </c:pt>
                <c:pt idx="5902">
                  <c:v>948</c:v>
                </c:pt>
                <c:pt idx="5903">
                  <c:v>947</c:v>
                </c:pt>
                <c:pt idx="5904">
                  <c:v>950</c:v>
                </c:pt>
                <c:pt idx="5905">
                  <c:v>948</c:v>
                </c:pt>
                <c:pt idx="5906">
                  <c:v>949</c:v>
                </c:pt>
                <c:pt idx="5907">
                  <c:v>950</c:v>
                </c:pt>
                <c:pt idx="5908">
                  <c:v>948</c:v>
                </c:pt>
                <c:pt idx="5909">
                  <c:v>949</c:v>
                </c:pt>
                <c:pt idx="5910">
                  <c:v>947</c:v>
                </c:pt>
                <c:pt idx="5911">
                  <c:v>948</c:v>
                </c:pt>
                <c:pt idx="5912">
                  <c:v>950</c:v>
                </c:pt>
                <c:pt idx="5913">
                  <c:v>949</c:v>
                </c:pt>
                <c:pt idx="5914">
                  <c:v>948</c:v>
                </c:pt>
                <c:pt idx="5915">
                  <c:v>948</c:v>
                </c:pt>
                <c:pt idx="5916">
                  <c:v>950</c:v>
                </c:pt>
                <c:pt idx="5917">
                  <c:v>948</c:v>
                </c:pt>
                <c:pt idx="5918">
                  <c:v>949</c:v>
                </c:pt>
                <c:pt idx="5919">
                  <c:v>951</c:v>
                </c:pt>
                <c:pt idx="5920">
                  <c:v>948</c:v>
                </c:pt>
                <c:pt idx="5921">
                  <c:v>948</c:v>
                </c:pt>
                <c:pt idx="5922">
                  <c:v>948</c:v>
                </c:pt>
                <c:pt idx="5923">
                  <c:v>949</c:v>
                </c:pt>
                <c:pt idx="5924">
                  <c:v>948</c:v>
                </c:pt>
                <c:pt idx="5925">
                  <c:v>948</c:v>
                </c:pt>
                <c:pt idx="5926">
                  <c:v>948</c:v>
                </c:pt>
                <c:pt idx="5927">
                  <c:v>948</c:v>
                </c:pt>
                <c:pt idx="5928">
                  <c:v>950</c:v>
                </c:pt>
                <c:pt idx="5929">
                  <c:v>950</c:v>
                </c:pt>
                <c:pt idx="5930">
                  <c:v>949</c:v>
                </c:pt>
                <c:pt idx="5931">
                  <c:v>950</c:v>
                </c:pt>
                <c:pt idx="5932">
                  <c:v>948</c:v>
                </c:pt>
                <c:pt idx="5933">
                  <c:v>948</c:v>
                </c:pt>
                <c:pt idx="5934">
                  <c:v>948</c:v>
                </c:pt>
                <c:pt idx="5935">
                  <c:v>948</c:v>
                </c:pt>
                <c:pt idx="5936">
                  <c:v>949</c:v>
                </c:pt>
                <c:pt idx="5937">
                  <c:v>949</c:v>
                </c:pt>
                <c:pt idx="5938">
                  <c:v>949</c:v>
                </c:pt>
                <c:pt idx="5939">
                  <c:v>950</c:v>
                </c:pt>
                <c:pt idx="5940">
                  <c:v>950</c:v>
                </c:pt>
                <c:pt idx="5941">
                  <c:v>948</c:v>
                </c:pt>
                <c:pt idx="5942">
                  <c:v>948</c:v>
                </c:pt>
                <c:pt idx="5943">
                  <c:v>948</c:v>
                </c:pt>
                <c:pt idx="5944">
                  <c:v>949</c:v>
                </c:pt>
                <c:pt idx="5945">
                  <c:v>950</c:v>
                </c:pt>
                <c:pt idx="5946">
                  <c:v>950</c:v>
                </c:pt>
                <c:pt idx="5947">
                  <c:v>947</c:v>
                </c:pt>
                <c:pt idx="5948">
                  <c:v>946</c:v>
                </c:pt>
                <c:pt idx="5949">
                  <c:v>947</c:v>
                </c:pt>
                <c:pt idx="5950">
                  <c:v>948</c:v>
                </c:pt>
                <c:pt idx="5951">
                  <c:v>947</c:v>
                </c:pt>
                <c:pt idx="5952">
                  <c:v>947</c:v>
                </c:pt>
                <c:pt idx="5953">
                  <c:v>951</c:v>
                </c:pt>
                <c:pt idx="5954">
                  <c:v>951</c:v>
                </c:pt>
                <c:pt idx="5955">
                  <c:v>948</c:v>
                </c:pt>
                <c:pt idx="5956">
                  <c:v>949</c:v>
                </c:pt>
                <c:pt idx="5957">
                  <c:v>947</c:v>
                </c:pt>
                <c:pt idx="5958">
                  <c:v>946</c:v>
                </c:pt>
                <c:pt idx="5959">
                  <c:v>949</c:v>
                </c:pt>
                <c:pt idx="5960">
                  <c:v>950</c:v>
                </c:pt>
                <c:pt idx="5961">
                  <c:v>947</c:v>
                </c:pt>
                <c:pt idx="5962">
                  <c:v>946</c:v>
                </c:pt>
                <c:pt idx="5963">
                  <c:v>949</c:v>
                </c:pt>
                <c:pt idx="5964">
                  <c:v>949</c:v>
                </c:pt>
                <c:pt idx="5965">
                  <c:v>947</c:v>
                </c:pt>
                <c:pt idx="5966">
                  <c:v>948</c:v>
                </c:pt>
                <c:pt idx="5967">
                  <c:v>949</c:v>
                </c:pt>
                <c:pt idx="5968">
                  <c:v>947</c:v>
                </c:pt>
                <c:pt idx="5969">
                  <c:v>949</c:v>
                </c:pt>
                <c:pt idx="5970">
                  <c:v>949</c:v>
                </c:pt>
                <c:pt idx="5971">
                  <c:v>949</c:v>
                </c:pt>
                <c:pt idx="5972">
                  <c:v>949</c:v>
                </c:pt>
                <c:pt idx="5973">
                  <c:v>952</c:v>
                </c:pt>
                <c:pt idx="5974">
                  <c:v>949</c:v>
                </c:pt>
                <c:pt idx="5975">
                  <c:v>950</c:v>
                </c:pt>
                <c:pt idx="5976">
                  <c:v>950</c:v>
                </c:pt>
                <c:pt idx="5977">
                  <c:v>949</c:v>
                </c:pt>
                <c:pt idx="5978">
                  <c:v>946</c:v>
                </c:pt>
                <c:pt idx="5979">
                  <c:v>947</c:v>
                </c:pt>
                <c:pt idx="5980">
                  <c:v>948</c:v>
                </c:pt>
                <c:pt idx="5981">
                  <c:v>948</c:v>
                </c:pt>
                <c:pt idx="5982">
                  <c:v>949</c:v>
                </c:pt>
                <c:pt idx="5983">
                  <c:v>949</c:v>
                </c:pt>
                <c:pt idx="5984">
                  <c:v>948</c:v>
                </c:pt>
                <c:pt idx="5985">
                  <c:v>948</c:v>
                </c:pt>
                <c:pt idx="5986">
                  <c:v>951</c:v>
                </c:pt>
                <c:pt idx="5987">
                  <c:v>948</c:v>
                </c:pt>
                <c:pt idx="5988">
                  <c:v>947</c:v>
                </c:pt>
                <c:pt idx="5989">
                  <c:v>949</c:v>
                </c:pt>
                <c:pt idx="5990">
                  <c:v>948</c:v>
                </c:pt>
                <c:pt idx="5991">
                  <c:v>947</c:v>
                </c:pt>
                <c:pt idx="5992">
                  <c:v>949</c:v>
                </c:pt>
                <c:pt idx="5993">
                  <c:v>950</c:v>
                </c:pt>
                <c:pt idx="5994">
                  <c:v>950</c:v>
                </c:pt>
                <c:pt idx="5995">
                  <c:v>950</c:v>
                </c:pt>
                <c:pt idx="5996">
                  <c:v>949</c:v>
                </c:pt>
                <c:pt idx="5997">
                  <c:v>950</c:v>
                </c:pt>
                <c:pt idx="5998">
                  <c:v>947</c:v>
                </c:pt>
                <c:pt idx="5999">
                  <c:v>948</c:v>
                </c:pt>
                <c:pt idx="6000">
                  <c:v>951</c:v>
                </c:pt>
                <c:pt idx="6001">
                  <c:v>949</c:v>
                </c:pt>
                <c:pt idx="6002">
                  <c:v>947</c:v>
                </c:pt>
                <c:pt idx="6003">
                  <c:v>951</c:v>
                </c:pt>
                <c:pt idx="6004">
                  <c:v>950</c:v>
                </c:pt>
                <c:pt idx="6005">
                  <c:v>945</c:v>
                </c:pt>
                <c:pt idx="6006">
                  <c:v>944</c:v>
                </c:pt>
                <c:pt idx="6007">
                  <c:v>945</c:v>
                </c:pt>
                <c:pt idx="6008">
                  <c:v>949</c:v>
                </c:pt>
                <c:pt idx="6009">
                  <c:v>946</c:v>
                </c:pt>
                <c:pt idx="6010">
                  <c:v>945</c:v>
                </c:pt>
                <c:pt idx="6011">
                  <c:v>948</c:v>
                </c:pt>
                <c:pt idx="6012">
                  <c:v>946</c:v>
                </c:pt>
                <c:pt idx="6013">
                  <c:v>946</c:v>
                </c:pt>
                <c:pt idx="6014">
                  <c:v>946</c:v>
                </c:pt>
                <c:pt idx="6015">
                  <c:v>947</c:v>
                </c:pt>
                <c:pt idx="6016">
                  <c:v>948</c:v>
                </c:pt>
                <c:pt idx="6017">
                  <c:v>947</c:v>
                </c:pt>
                <c:pt idx="6018">
                  <c:v>947</c:v>
                </c:pt>
                <c:pt idx="6019">
                  <c:v>945</c:v>
                </c:pt>
                <c:pt idx="6020">
                  <c:v>946</c:v>
                </c:pt>
                <c:pt idx="6021">
                  <c:v>946</c:v>
                </c:pt>
                <c:pt idx="6022">
                  <c:v>944</c:v>
                </c:pt>
                <c:pt idx="6023">
                  <c:v>945</c:v>
                </c:pt>
                <c:pt idx="6024">
                  <c:v>948</c:v>
                </c:pt>
                <c:pt idx="6025">
                  <c:v>945</c:v>
                </c:pt>
                <c:pt idx="6026">
                  <c:v>946</c:v>
                </c:pt>
                <c:pt idx="6027">
                  <c:v>945</c:v>
                </c:pt>
                <c:pt idx="6028">
                  <c:v>945</c:v>
                </c:pt>
                <c:pt idx="6029">
                  <c:v>947</c:v>
                </c:pt>
                <c:pt idx="6030">
                  <c:v>946</c:v>
                </c:pt>
                <c:pt idx="6031">
                  <c:v>947</c:v>
                </c:pt>
                <c:pt idx="6032">
                  <c:v>947</c:v>
                </c:pt>
                <c:pt idx="6033">
                  <c:v>949</c:v>
                </c:pt>
                <c:pt idx="6034">
                  <c:v>947</c:v>
                </c:pt>
                <c:pt idx="6035">
                  <c:v>947</c:v>
                </c:pt>
                <c:pt idx="6036">
                  <c:v>948</c:v>
                </c:pt>
                <c:pt idx="6037">
                  <c:v>945</c:v>
                </c:pt>
                <c:pt idx="6038">
                  <c:v>948</c:v>
                </c:pt>
                <c:pt idx="6039">
                  <c:v>947</c:v>
                </c:pt>
                <c:pt idx="6040">
                  <c:v>945</c:v>
                </c:pt>
                <c:pt idx="6041">
                  <c:v>947</c:v>
                </c:pt>
                <c:pt idx="6042">
                  <c:v>945</c:v>
                </c:pt>
                <c:pt idx="6043">
                  <c:v>950</c:v>
                </c:pt>
                <c:pt idx="6044">
                  <c:v>947</c:v>
                </c:pt>
                <c:pt idx="6045">
                  <c:v>949</c:v>
                </c:pt>
                <c:pt idx="6046">
                  <c:v>948</c:v>
                </c:pt>
                <c:pt idx="6047">
                  <c:v>948</c:v>
                </c:pt>
                <c:pt idx="6048">
                  <c:v>945</c:v>
                </c:pt>
                <c:pt idx="6049">
                  <c:v>946</c:v>
                </c:pt>
                <c:pt idx="6050">
                  <c:v>946</c:v>
                </c:pt>
                <c:pt idx="6051">
                  <c:v>947</c:v>
                </c:pt>
                <c:pt idx="6052">
                  <c:v>948</c:v>
                </c:pt>
                <c:pt idx="6053">
                  <c:v>945</c:v>
                </c:pt>
                <c:pt idx="6054">
                  <c:v>947</c:v>
                </c:pt>
                <c:pt idx="6055">
                  <c:v>944</c:v>
                </c:pt>
                <c:pt idx="6056">
                  <c:v>947</c:v>
                </c:pt>
                <c:pt idx="6057">
                  <c:v>947</c:v>
                </c:pt>
                <c:pt idx="6058">
                  <c:v>946</c:v>
                </c:pt>
                <c:pt idx="6059">
                  <c:v>945</c:v>
                </c:pt>
                <c:pt idx="6060">
                  <c:v>947</c:v>
                </c:pt>
                <c:pt idx="6061">
                  <c:v>947</c:v>
                </c:pt>
                <c:pt idx="6062">
                  <c:v>946</c:v>
                </c:pt>
                <c:pt idx="6063">
                  <c:v>948</c:v>
                </c:pt>
                <c:pt idx="6064">
                  <c:v>949</c:v>
                </c:pt>
                <c:pt idx="6065">
                  <c:v>946</c:v>
                </c:pt>
                <c:pt idx="6066">
                  <c:v>949</c:v>
                </c:pt>
                <c:pt idx="6067">
                  <c:v>948</c:v>
                </c:pt>
                <c:pt idx="6068">
                  <c:v>950</c:v>
                </c:pt>
                <c:pt idx="6069">
                  <c:v>946</c:v>
                </c:pt>
                <c:pt idx="6070">
                  <c:v>947</c:v>
                </c:pt>
                <c:pt idx="6071">
                  <c:v>944</c:v>
                </c:pt>
                <c:pt idx="6072">
                  <c:v>943</c:v>
                </c:pt>
                <c:pt idx="6073">
                  <c:v>942</c:v>
                </c:pt>
                <c:pt idx="6074">
                  <c:v>945</c:v>
                </c:pt>
                <c:pt idx="6075">
                  <c:v>946</c:v>
                </c:pt>
                <c:pt idx="6076">
                  <c:v>944</c:v>
                </c:pt>
                <c:pt idx="6077">
                  <c:v>944</c:v>
                </c:pt>
                <c:pt idx="6078">
                  <c:v>946</c:v>
                </c:pt>
                <c:pt idx="6079">
                  <c:v>944</c:v>
                </c:pt>
                <c:pt idx="6080">
                  <c:v>944</c:v>
                </c:pt>
                <c:pt idx="6081">
                  <c:v>945</c:v>
                </c:pt>
                <c:pt idx="6082">
                  <c:v>946</c:v>
                </c:pt>
                <c:pt idx="6083">
                  <c:v>944</c:v>
                </c:pt>
                <c:pt idx="6084">
                  <c:v>944</c:v>
                </c:pt>
                <c:pt idx="6085">
                  <c:v>943</c:v>
                </c:pt>
                <c:pt idx="6086">
                  <c:v>943</c:v>
                </c:pt>
                <c:pt idx="6087">
                  <c:v>942</c:v>
                </c:pt>
                <c:pt idx="6088">
                  <c:v>945</c:v>
                </c:pt>
                <c:pt idx="6089">
                  <c:v>945</c:v>
                </c:pt>
                <c:pt idx="6090">
                  <c:v>945</c:v>
                </c:pt>
                <c:pt idx="6091">
                  <c:v>944</c:v>
                </c:pt>
                <c:pt idx="6092">
                  <c:v>944</c:v>
                </c:pt>
                <c:pt idx="6093">
                  <c:v>946</c:v>
                </c:pt>
                <c:pt idx="6094">
                  <c:v>944</c:v>
                </c:pt>
                <c:pt idx="6095">
                  <c:v>945</c:v>
                </c:pt>
                <c:pt idx="6096">
                  <c:v>945</c:v>
                </c:pt>
                <c:pt idx="6097">
                  <c:v>946</c:v>
                </c:pt>
                <c:pt idx="6098">
                  <c:v>945</c:v>
                </c:pt>
                <c:pt idx="6099">
                  <c:v>946</c:v>
                </c:pt>
                <c:pt idx="6100">
                  <c:v>944</c:v>
                </c:pt>
                <c:pt idx="6101">
                  <c:v>944</c:v>
                </c:pt>
                <c:pt idx="6102">
                  <c:v>948</c:v>
                </c:pt>
                <c:pt idx="6103">
                  <c:v>945</c:v>
                </c:pt>
                <c:pt idx="6104">
                  <c:v>942</c:v>
                </c:pt>
                <c:pt idx="6105">
                  <c:v>944</c:v>
                </c:pt>
                <c:pt idx="6106">
                  <c:v>946</c:v>
                </c:pt>
                <c:pt idx="6107">
                  <c:v>945</c:v>
                </c:pt>
                <c:pt idx="6108">
                  <c:v>942</c:v>
                </c:pt>
                <c:pt idx="6109">
                  <c:v>945</c:v>
                </c:pt>
                <c:pt idx="6110">
                  <c:v>946</c:v>
                </c:pt>
                <c:pt idx="6111">
                  <c:v>943</c:v>
                </c:pt>
                <c:pt idx="6112">
                  <c:v>945</c:v>
                </c:pt>
                <c:pt idx="6113">
                  <c:v>944</c:v>
                </c:pt>
                <c:pt idx="6114">
                  <c:v>944</c:v>
                </c:pt>
                <c:pt idx="6115">
                  <c:v>943</c:v>
                </c:pt>
                <c:pt idx="6116">
                  <c:v>945</c:v>
                </c:pt>
                <c:pt idx="6117">
                  <c:v>944</c:v>
                </c:pt>
                <c:pt idx="6118">
                  <c:v>945</c:v>
                </c:pt>
                <c:pt idx="6119">
                  <c:v>943</c:v>
                </c:pt>
                <c:pt idx="6120">
                  <c:v>944</c:v>
                </c:pt>
                <c:pt idx="6121">
                  <c:v>944</c:v>
                </c:pt>
                <c:pt idx="6122">
                  <c:v>945</c:v>
                </c:pt>
                <c:pt idx="6123">
                  <c:v>945</c:v>
                </c:pt>
                <c:pt idx="6124">
                  <c:v>945</c:v>
                </c:pt>
                <c:pt idx="6125">
                  <c:v>948</c:v>
                </c:pt>
                <c:pt idx="6126">
                  <c:v>945</c:v>
                </c:pt>
                <c:pt idx="6127">
                  <c:v>944</c:v>
                </c:pt>
                <c:pt idx="6128">
                  <c:v>947</c:v>
                </c:pt>
                <c:pt idx="6129">
                  <c:v>944</c:v>
                </c:pt>
                <c:pt idx="6130">
                  <c:v>943</c:v>
                </c:pt>
                <c:pt idx="6131">
                  <c:v>945</c:v>
                </c:pt>
                <c:pt idx="6132">
                  <c:v>944</c:v>
                </c:pt>
                <c:pt idx="6133">
                  <c:v>944</c:v>
                </c:pt>
                <c:pt idx="6134">
                  <c:v>944</c:v>
                </c:pt>
                <c:pt idx="6135">
                  <c:v>945</c:v>
                </c:pt>
                <c:pt idx="6136">
                  <c:v>945</c:v>
                </c:pt>
                <c:pt idx="6137">
                  <c:v>944</c:v>
                </c:pt>
                <c:pt idx="6138">
                  <c:v>944</c:v>
                </c:pt>
                <c:pt idx="6139">
                  <c:v>944</c:v>
                </c:pt>
                <c:pt idx="6140">
                  <c:v>941</c:v>
                </c:pt>
                <c:pt idx="6141">
                  <c:v>940</c:v>
                </c:pt>
                <c:pt idx="6142">
                  <c:v>942</c:v>
                </c:pt>
                <c:pt idx="6143">
                  <c:v>942</c:v>
                </c:pt>
                <c:pt idx="6144">
                  <c:v>940</c:v>
                </c:pt>
                <c:pt idx="6145">
                  <c:v>942</c:v>
                </c:pt>
                <c:pt idx="6146">
                  <c:v>945</c:v>
                </c:pt>
                <c:pt idx="6147">
                  <c:v>943</c:v>
                </c:pt>
                <c:pt idx="6148">
                  <c:v>942</c:v>
                </c:pt>
                <c:pt idx="6149">
                  <c:v>942</c:v>
                </c:pt>
                <c:pt idx="6150">
                  <c:v>942</c:v>
                </c:pt>
                <c:pt idx="6151">
                  <c:v>943</c:v>
                </c:pt>
                <c:pt idx="6152">
                  <c:v>943</c:v>
                </c:pt>
                <c:pt idx="6153">
                  <c:v>946</c:v>
                </c:pt>
                <c:pt idx="6154">
                  <c:v>941</c:v>
                </c:pt>
                <c:pt idx="6155">
                  <c:v>942</c:v>
                </c:pt>
                <c:pt idx="6156">
                  <c:v>940</c:v>
                </c:pt>
                <c:pt idx="6157">
                  <c:v>941</c:v>
                </c:pt>
                <c:pt idx="6158">
                  <c:v>942</c:v>
                </c:pt>
                <c:pt idx="6159">
                  <c:v>944</c:v>
                </c:pt>
                <c:pt idx="6160">
                  <c:v>945</c:v>
                </c:pt>
                <c:pt idx="6161">
                  <c:v>943</c:v>
                </c:pt>
                <c:pt idx="6162">
                  <c:v>943</c:v>
                </c:pt>
                <c:pt idx="6163">
                  <c:v>940</c:v>
                </c:pt>
                <c:pt idx="6164">
                  <c:v>945</c:v>
                </c:pt>
                <c:pt idx="6165">
                  <c:v>942</c:v>
                </c:pt>
                <c:pt idx="6166">
                  <c:v>942</c:v>
                </c:pt>
                <c:pt idx="6167">
                  <c:v>941</c:v>
                </c:pt>
                <c:pt idx="6168">
                  <c:v>945</c:v>
                </c:pt>
                <c:pt idx="6169">
                  <c:v>942</c:v>
                </c:pt>
                <c:pt idx="6170">
                  <c:v>942</c:v>
                </c:pt>
                <c:pt idx="6171">
                  <c:v>943</c:v>
                </c:pt>
                <c:pt idx="6172">
                  <c:v>944</c:v>
                </c:pt>
                <c:pt idx="6173">
                  <c:v>942</c:v>
                </c:pt>
                <c:pt idx="6174">
                  <c:v>944</c:v>
                </c:pt>
                <c:pt idx="6175">
                  <c:v>942</c:v>
                </c:pt>
                <c:pt idx="6176">
                  <c:v>942</c:v>
                </c:pt>
                <c:pt idx="6177">
                  <c:v>942</c:v>
                </c:pt>
                <c:pt idx="6178">
                  <c:v>942</c:v>
                </c:pt>
                <c:pt idx="6179">
                  <c:v>940</c:v>
                </c:pt>
                <c:pt idx="6180">
                  <c:v>944</c:v>
                </c:pt>
                <c:pt idx="6181">
                  <c:v>942</c:v>
                </c:pt>
                <c:pt idx="6182">
                  <c:v>942</c:v>
                </c:pt>
                <c:pt idx="6183">
                  <c:v>945</c:v>
                </c:pt>
                <c:pt idx="6184">
                  <c:v>943</c:v>
                </c:pt>
                <c:pt idx="6185">
                  <c:v>941</c:v>
                </c:pt>
                <c:pt idx="6186">
                  <c:v>940</c:v>
                </c:pt>
                <c:pt idx="6187">
                  <c:v>943</c:v>
                </c:pt>
                <c:pt idx="6188">
                  <c:v>942</c:v>
                </c:pt>
                <c:pt idx="6189">
                  <c:v>944</c:v>
                </c:pt>
                <c:pt idx="6190">
                  <c:v>945</c:v>
                </c:pt>
                <c:pt idx="6191">
                  <c:v>944</c:v>
                </c:pt>
                <c:pt idx="6192">
                  <c:v>945</c:v>
                </c:pt>
                <c:pt idx="6193">
                  <c:v>942</c:v>
                </c:pt>
                <c:pt idx="6194">
                  <c:v>943</c:v>
                </c:pt>
                <c:pt idx="6195">
                  <c:v>940</c:v>
                </c:pt>
                <c:pt idx="6196">
                  <c:v>943</c:v>
                </c:pt>
                <c:pt idx="6197">
                  <c:v>942</c:v>
                </c:pt>
                <c:pt idx="6198">
                  <c:v>941</c:v>
                </c:pt>
                <c:pt idx="6199">
                  <c:v>945</c:v>
                </c:pt>
                <c:pt idx="6200">
                  <c:v>942</c:v>
                </c:pt>
                <c:pt idx="6201">
                  <c:v>943</c:v>
                </c:pt>
                <c:pt idx="6202">
                  <c:v>944</c:v>
                </c:pt>
                <c:pt idx="6203">
                  <c:v>942</c:v>
                </c:pt>
                <c:pt idx="6204">
                  <c:v>939</c:v>
                </c:pt>
                <c:pt idx="6205">
                  <c:v>938</c:v>
                </c:pt>
                <c:pt idx="6206">
                  <c:v>942</c:v>
                </c:pt>
                <c:pt idx="6207">
                  <c:v>939</c:v>
                </c:pt>
                <c:pt idx="6208">
                  <c:v>941</c:v>
                </c:pt>
                <c:pt idx="6209">
                  <c:v>943</c:v>
                </c:pt>
                <c:pt idx="6210">
                  <c:v>940</c:v>
                </c:pt>
                <c:pt idx="6211">
                  <c:v>942</c:v>
                </c:pt>
                <c:pt idx="6212">
                  <c:v>939</c:v>
                </c:pt>
                <c:pt idx="6213">
                  <c:v>939</c:v>
                </c:pt>
                <c:pt idx="6214">
                  <c:v>941</c:v>
                </c:pt>
                <c:pt idx="6215">
                  <c:v>939</c:v>
                </c:pt>
                <c:pt idx="6216">
                  <c:v>941</c:v>
                </c:pt>
                <c:pt idx="6217">
                  <c:v>941</c:v>
                </c:pt>
                <c:pt idx="6218">
                  <c:v>939</c:v>
                </c:pt>
                <c:pt idx="6219">
                  <c:v>940</c:v>
                </c:pt>
                <c:pt idx="6220">
                  <c:v>939</c:v>
                </c:pt>
                <c:pt idx="6221">
                  <c:v>942</c:v>
                </c:pt>
                <c:pt idx="6222">
                  <c:v>943</c:v>
                </c:pt>
                <c:pt idx="6223">
                  <c:v>942</c:v>
                </c:pt>
                <c:pt idx="6224">
                  <c:v>938</c:v>
                </c:pt>
                <c:pt idx="6225">
                  <c:v>940</c:v>
                </c:pt>
                <c:pt idx="6226">
                  <c:v>939</c:v>
                </c:pt>
                <c:pt idx="6227">
                  <c:v>939</c:v>
                </c:pt>
                <c:pt idx="6228">
                  <c:v>941</c:v>
                </c:pt>
                <c:pt idx="6229">
                  <c:v>939</c:v>
                </c:pt>
                <c:pt idx="6230">
                  <c:v>941</c:v>
                </c:pt>
                <c:pt idx="6231">
                  <c:v>941</c:v>
                </c:pt>
                <c:pt idx="6232">
                  <c:v>943</c:v>
                </c:pt>
                <c:pt idx="6233">
                  <c:v>939</c:v>
                </c:pt>
                <c:pt idx="6234">
                  <c:v>937</c:v>
                </c:pt>
                <c:pt idx="6235">
                  <c:v>937</c:v>
                </c:pt>
                <c:pt idx="6236">
                  <c:v>941</c:v>
                </c:pt>
                <c:pt idx="6237">
                  <c:v>941</c:v>
                </c:pt>
                <c:pt idx="6238">
                  <c:v>937</c:v>
                </c:pt>
                <c:pt idx="6239">
                  <c:v>939</c:v>
                </c:pt>
                <c:pt idx="6240">
                  <c:v>938</c:v>
                </c:pt>
                <c:pt idx="6241">
                  <c:v>938</c:v>
                </c:pt>
                <c:pt idx="6242">
                  <c:v>937</c:v>
                </c:pt>
                <c:pt idx="6243">
                  <c:v>940</c:v>
                </c:pt>
                <c:pt idx="6244">
                  <c:v>941</c:v>
                </c:pt>
                <c:pt idx="6245">
                  <c:v>938</c:v>
                </c:pt>
                <c:pt idx="6246">
                  <c:v>939</c:v>
                </c:pt>
                <c:pt idx="6247">
                  <c:v>943</c:v>
                </c:pt>
                <c:pt idx="6248">
                  <c:v>940</c:v>
                </c:pt>
                <c:pt idx="6249">
                  <c:v>939</c:v>
                </c:pt>
                <c:pt idx="6250">
                  <c:v>940</c:v>
                </c:pt>
                <c:pt idx="6251">
                  <c:v>941</c:v>
                </c:pt>
                <c:pt idx="6252">
                  <c:v>942</c:v>
                </c:pt>
                <c:pt idx="6253">
                  <c:v>942</c:v>
                </c:pt>
                <c:pt idx="6254">
                  <c:v>940</c:v>
                </c:pt>
                <c:pt idx="6255">
                  <c:v>937</c:v>
                </c:pt>
                <c:pt idx="6256">
                  <c:v>938</c:v>
                </c:pt>
                <c:pt idx="6257">
                  <c:v>940</c:v>
                </c:pt>
                <c:pt idx="6258">
                  <c:v>938</c:v>
                </c:pt>
                <c:pt idx="6259">
                  <c:v>940</c:v>
                </c:pt>
                <c:pt idx="6260">
                  <c:v>940</c:v>
                </c:pt>
                <c:pt idx="6261">
                  <c:v>939</c:v>
                </c:pt>
                <c:pt idx="6262">
                  <c:v>940</c:v>
                </c:pt>
                <c:pt idx="6263">
                  <c:v>939</c:v>
                </c:pt>
                <c:pt idx="6264">
                  <c:v>940</c:v>
                </c:pt>
                <c:pt idx="6265">
                  <c:v>938</c:v>
                </c:pt>
                <c:pt idx="6266">
                  <c:v>940</c:v>
                </c:pt>
                <c:pt idx="6267">
                  <c:v>940</c:v>
                </c:pt>
                <c:pt idx="6268">
                  <c:v>940</c:v>
                </c:pt>
                <c:pt idx="6269">
                  <c:v>939</c:v>
                </c:pt>
                <c:pt idx="6270">
                  <c:v>941</c:v>
                </c:pt>
                <c:pt idx="6271">
                  <c:v>940</c:v>
                </c:pt>
                <c:pt idx="6272">
                  <c:v>939</c:v>
                </c:pt>
                <c:pt idx="6273">
                  <c:v>941</c:v>
                </c:pt>
                <c:pt idx="6274">
                  <c:v>943</c:v>
                </c:pt>
                <c:pt idx="6275">
                  <c:v>941</c:v>
                </c:pt>
                <c:pt idx="6276">
                  <c:v>942</c:v>
                </c:pt>
                <c:pt idx="6277">
                  <c:v>939</c:v>
                </c:pt>
                <c:pt idx="6278">
                  <c:v>942</c:v>
                </c:pt>
                <c:pt idx="6279">
                  <c:v>940</c:v>
                </c:pt>
                <c:pt idx="6280">
                  <c:v>939</c:v>
                </c:pt>
                <c:pt idx="6281">
                  <c:v>938</c:v>
                </c:pt>
                <c:pt idx="6282">
                  <c:v>939</c:v>
                </c:pt>
                <c:pt idx="6283">
                  <c:v>939</c:v>
                </c:pt>
                <c:pt idx="6284">
                  <c:v>942</c:v>
                </c:pt>
                <c:pt idx="6285">
                  <c:v>941</c:v>
                </c:pt>
                <c:pt idx="6286">
                  <c:v>941</c:v>
                </c:pt>
                <c:pt idx="6287">
                  <c:v>940</c:v>
                </c:pt>
                <c:pt idx="6288">
                  <c:v>940</c:v>
                </c:pt>
                <c:pt idx="6289">
                  <c:v>941</c:v>
                </c:pt>
                <c:pt idx="6290">
                  <c:v>940</c:v>
                </c:pt>
                <c:pt idx="6291">
                  <c:v>937</c:v>
                </c:pt>
                <c:pt idx="6292">
                  <c:v>941</c:v>
                </c:pt>
                <c:pt idx="6293">
                  <c:v>941</c:v>
                </c:pt>
                <c:pt idx="6294">
                  <c:v>940</c:v>
                </c:pt>
                <c:pt idx="6295">
                  <c:v>941</c:v>
                </c:pt>
                <c:pt idx="6296">
                  <c:v>939</c:v>
                </c:pt>
                <c:pt idx="6297">
                  <c:v>941</c:v>
                </c:pt>
                <c:pt idx="6298">
                  <c:v>939</c:v>
                </c:pt>
                <c:pt idx="6299">
                  <c:v>940</c:v>
                </c:pt>
                <c:pt idx="6300">
                  <c:v>939</c:v>
                </c:pt>
                <c:pt idx="6301">
                  <c:v>938</c:v>
                </c:pt>
                <c:pt idx="6302">
                  <c:v>938</c:v>
                </c:pt>
                <c:pt idx="6303">
                  <c:v>940</c:v>
                </c:pt>
                <c:pt idx="6304">
                  <c:v>939</c:v>
                </c:pt>
                <c:pt idx="6305">
                  <c:v>940</c:v>
                </c:pt>
                <c:pt idx="6306">
                  <c:v>940</c:v>
                </c:pt>
                <c:pt idx="6307">
                  <c:v>940</c:v>
                </c:pt>
                <c:pt idx="6308">
                  <c:v>940</c:v>
                </c:pt>
                <c:pt idx="6309">
                  <c:v>940</c:v>
                </c:pt>
                <c:pt idx="6310">
                  <c:v>937</c:v>
                </c:pt>
                <c:pt idx="6311">
                  <c:v>937</c:v>
                </c:pt>
                <c:pt idx="6312">
                  <c:v>936</c:v>
                </c:pt>
                <c:pt idx="6313">
                  <c:v>933</c:v>
                </c:pt>
                <c:pt idx="6314">
                  <c:v>940</c:v>
                </c:pt>
                <c:pt idx="6315">
                  <c:v>938</c:v>
                </c:pt>
                <c:pt idx="6316">
                  <c:v>936</c:v>
                </c:pt>
                <c:pt idx="6317">
                  <c:v>936</c:v>
                </c:pt>
                <c:pt idx="6318">
                  <c:v>934</c:v>
                </c:pt>
                <c:pt idx="6319">
                  <c:v>936</c:v>
                </c:pt>
                <c:pt idx="6320">
                  <c:v>933</c:v>
                </c:pt>
                <c:pt idx="6321">
                  <c:v>934</c:v>
                </c:pt>
                <c:pt idx="6322">
                  <c:v>934</c:v>
                </c:pt>
                <c:pt idx="6323">
                  <c:v>936</c:v>
                </c:pt>
                <c:pt idx="6324">
                  <c:v>934</c:v>
                </c:pt>
                <c:pt idx="6325">
                  <c:v>935</c:v>
                </c:pt>
                <c:pt idx="6326">
                  <c:v>935</c:v>
                </c:pt>
                <c:pt idx="6327">
                  <c:v>936</c:v>
                </c:pt>
                <c:pt idx="6328">
                  <c:v>936</c:v>
                </c:pt>
                <c:pt idx="6329">
                  <c:v>936</c:v>
                </c:pt>
                <c:pt idx="6330">
                  <c:v>936</c:v>
                </c:pt>
                <c:pt idx="6331">
                  <c:v>935</c:v>
                </c:pt>
                <c:pt idx="6332">
                  <c:v>937</c:v>
                </c:pt>
                <c:pt idx="6333">
                  <c:v>936</c:v>
                </c:pt>
                <c:pt idx="6334">
                  <c:v>937</c:v>
                </c:pt>
                <c:pt idx="6335">
                  <c:v>936</c:v>
                </c:pt>
                <c:pt idx="6336">
                  <c:v>935</c:v>
                </c:pt>
                <c:pt idx="6337">
                  <c:v>936</c:v>
                </c:pt>
                <c:pt idx="6338">
                  <c:v>935</c:v>
                </c:pt>
                <c:pt idx="6339">
                  <c:v>936</c:v>
                </c:pt>
                <c:pt idx="6340">
                  <c:v>936</c:v>
                </c:pt>
                <c:pt idx="6341">
                  <c:v>935</c:v>
                </c:pt>
                <c:pt idx="6342">
                  <c:v>936</c:v>
                </c:pt>
                <c:pt idx="6343">
                  <c:v>934</c:v>
                </c:pt>
                <c:pt idx="6344">
                  <c:v>936</c:v>
                </c:pt>
                <c:pt idx="6345">
                  <c:v>937</c:v>
                </c:pt>
                <c:pt idx="6346">
                  <c:v>935</c:v>
                </c:pt>
                <c:pt idx="6347">
                  <c:v>934</c:v>
                </c:pt>
                <c:pt idx="6348">
                  <c:v>935</c:v>
                </c:pt>
                <c:pt idx="6349">
                  <c:v>933</c:v>
                </c:pt>
                <c:pt idx="6350">
                  <c:v>936</c:v>
                </c:pt>
                <c:pt idx="6351">
                  <c:v>935</c:v>
                </c:pt>
                <c:pt idx="6352">
                  <c:v>938</c:v>
                </c:pt>
                <c:pt idx="6353">
                  <c:v>934</c:v>
                </c:pt>
                <c:pt idx="6354">
                  <c:v>936</c:v>
                </c:pt>
                <c:pt idx="6355">
                  <c:v>936</c:v>
                </c:pt>
                <c:pt idx="6356">
                  <c:v>936</c:v>
                </c:pt>
                <c:pt idx="6357">
                  <c:v>934</c:v>
                </c:pt>
                <c:pt idx="6358">
                  <c:v>936</c:v>
                </c:pt>
                <c:pt idx="6359">
                  <c:v>932</c:v>
                </c:pt>
                <c:pt idx="6360">
                  <c:v>932</c:v>
                </c:pt>
                <c:pt idx="6361">
                  <c:v>936</c:v>
                </c:pt>
                <c:pt idx="6362">
                  <c:v>935</c:v>
                </c:pt>
                <c:pt idx="6363">
                  <c:v>933</c:v>
                </c:pt>
                <c:pt idx="6364">
                  <c:v>934</c:v>
                </c:pt>
                <c:pt idx="6365">
                  <c:v>936</c:v>
                </c:pt>
                <c:pt idx="6366">
                  <c:v>933</c:v>
                </c:pt>
                <c:pt idx="6367">
                  <c:v>935</c:v>
                </c:pt>
                <c:pt idx="6368">
                  <c:v>935</c:v>
                </c:pt>
                <c:pt idx="6369">
                  <c:v>935</c:v>
                </c:pt>
                <c:pt idx="6370">
                  <c:v>934</c:v>
                </c:pt>
                <c:pt idx="6371">
                  <c:v>934</c:v>
                </c:pt>
                <c:pt idx="6372">
                  <c:v>934</c:v>
                </c:pt>
                <c:pt idx="6373">
                  <c:v>932</c:v>
                </c:pt>
                <c:pt idx="6374">
                  <c:v>936</c:v>
                </c:pt>
                <c:pt idx="6375">
                  <c:v>934</c:v>
                </c:pt>
                <c:pt idx="6376">
                  <c:v>934</c:v>
                </c:pt>
                <c:pt idx="6377">
                  <c:v>935</c:v>
                </c:pt>
                <c:pt idx="6378">
                  <c:v>936</c:v>
                </c:pt>
                <c:pt idx="6379">
                  <c:v>934</c:v>
                </c:pt>
                <c:pt idx="6380">
                  <c:v>936</c:v>
                </c:pt>
                <c:pt idx="6381">
                  <c:v>934</c:v>
                </c:pt>
                <c:pt idx="6382">
                  <c:v>937</c:v>
                </c:pt>
                <c:pt idx="6383">
                  <c:v>936</c:v>
                </c:pt>
                <c:pt idx="6384">
                  <c:v>936</c:v>
                </c:pt>
                <c:pt idx="6385">
                  <c:v>933</c:v>
                </c:pt>
                <c:pt idx="6386">
                  <c:v>936</c:v>
                </c:pt>
                <c:pt idx="6387">
                  <c:v>932</c:v>
                </c:pt>
                <c:pt idx="6388">
                  <c:v>934</c:v>
                </c:pt>
                <c:pt idx="6389">
                  <c:v>935</c:v>
                </c:pt>
                <c:pt idx="6390">
                  <c:v>935</c:v>
                </c:pt>
                <c:pt idx="6391">
                  <c:v>934</c:v>
                </c:pt>
                <c:pt idx="6392">
                  <c:v>934</c:v>
                </c:pt>
                <c:pt idx="6393">
                  <c:v>933</c:v>
                </c:pt>
                <c:pt idx="6394">
                  <c:v>935</c:v>
                </c:pt>
                <c:pt idx="6395">
                  <c:v>933</c:v>
                </c:pt>
                <c:pt idx="6396">
                  <c:v>934</c:v>
                </c:pt>
                <c:pt idx="6397">
                  <c:v>935</c:v>
                </c:pt>
                <c:pt idx="6398">
                  <c:v>933</c:v>
                </c:pt>
                <c:pt idx="6399">
                  <c:v>933</c:v>
                </c:pt>
                <c:pt idx="6400">
                  <c:v>934</c:v>
                </c:pt>
                <c:pt idx="6401">
                  <c:v>935</c:v>
                </c:pt>
                <c:pt idx="6402">
                  <c:v>937</c:v>
                </c:pt>
                <c:pt idx="6403">
                  <c:v>934</c:v>
                </c:pt>
                <c:pt idx="6404">
                  <c:v>936</c:v>
                </c:pt>
                <c:pt idx="6405">
                  <c:v>934</c:v>
                </c:pt>
                <c:pt idx="6406">
                  <c:v>932</c:v>
                </c:pt>
                <c:pt idx="6407">
                  <c:v>934</c:v>
                </c:pt>
                <c:pt idx="6408">
                  <c:v>934</c:v>
                </c:pt>
                <c:pt idx="6409">
                  <c:v>932</c:v>
                </c:pt>
                <c:pt idx="6410">
                  <c:v>936</c:v>
                </c:pt>
                <c:pt idx="6411">
                  <c:v>931</c:v>
                </c:pt>
                <c:pt idx="6412">
                  <c:v>931</c:v>
                </c:pt>
                <c:pt idx="6413">
                  <c:v>936</c:v>
                </c:pt>
                <c:pt idx="6414">
                  <c:v>932</c:v>
                </c:pt>
                <c:pt idx="6415">
                  <c:v>933</c:v>
                </c:pt>
                <c:pt idx="6416">
                  <c:v>933</c:v>
                </c:pt>
                <c:pt idx="6417">
                  <c:v>937</c:v>
                </c:pt>
                <c:pt idx="6418">
                  <c:v>934</c:v>
                </c:pt>
                <c:pt idx="6419">
                  <c:v>935</c:v>
                </c:pt>
                <c:pt idx="6420">
                  <c:v>936</c:v>
                </c:pt>
                <c:pt idx="6421">
                  <c:v>935</c:v>
                </c:pt>
                <c:pt idx="6422">
                  <c:v>932</c:v>
                </c:pt>
                <c:pt idx="6423">
                  <c:v>934</c:v>
                </c:pt>
                <c:pt idx="6424">
                  <c:v>935</c:v>
                </c:pt>
                <c:pt idx="6425">
                  <c:v>934</c:v>
                </c:pt>
                <c:pt idx="6426">
                  <c:v>932</c:v>
                </c:pt>
                <c:pt idx="6427">
                  <c:v>932</c:v>
                </c:pt>
                <c:pt idx="6428">
                  <c:v>935</c:v>
                </c:pt>
                <c:pt idx="6429">
                  <c:v>931</c:v>
                </c:pt>
                <c:pt idx="6430">
                  <c:v>935</c:v>
                </c:pt>
                <c:pt idx="6431">
                  <c:v>932</c:v>
                </c:pt>
                <c:pt idx="6432">
                  <c:v>936</c:v>
                </c:pt>
                <c:pt idx="6433">
                  <c:v>932</c:v>
                </c:pt>
                <c:pt idx="6434">
                  <c:v>935</c:v>
                </c:pt>
                <c:pt idx="6435">
                  <c:v>933</c:v>
                </c:pt>
                <c:pt idx="6436">
                  <c:v>934</c:v>
                </c:pt>
                <c:pt idx="6437">
                  <c:v>933</c:v>
                </c:pt>
                <c:pt idx="6438">
                  <c:v>934</c:v>
                </c:pt>
                <c:pt idx="6439">
                  <c:v>936</c:v>
                </c:pt>
                <c:pt idx="6440">
                  <c:v>935</c:v>
                </c:pt>
                <c:pt idx="6441">
                  <c:v>933</c:v>
                </c:pt>
                <c:pt idx="6442">
                  <c:v>933</c:v>
                </c:pt>
                <c:pt idx="6443">
                  <c:v>933</c:v>
                </c:pt>
                <c:pt idx="6444">
                  <c:v>933</c:v>
                </c:pt>
                <c:pt idx="6445">
                  <c:v>935</c:v>
                </c:pt>
                <c:pt idx="6446">
                  <c:v>931</c:v>
                </c:pt>
                <c:pt idx="6447">
                  <c:v>934</c:v>
                </c:pt>
                <c:pt idx="6448">
                  <c:v>934</c:v>
                </c:pt>
                <c:pt idx="6449">
                  <c:v>931</c:v>
                </c:pt>
                <c:pt idx="6450">
                  <c:v>934</c:v>
                </c:pt>
                <c:pt idx="6451">
                  <c:v>933</c:v>
                </c:pt>
                <c:pt idx="6452">
                  <c:v>937</c:v>
                </c:pt>
                <c:pt idx="6453">
                  <c:v>933</c:v>
                </c:pt>
                <c:pt idx="6454">
                  <c:v>935</c:v>
                </c:pt>
                <c:pt idx="6455">
                  <c:v>934</c:v>
                </c:pt>
                <c:pt idx="6456">
                  <c:v>935</c:v>
                </c:pt>
                <c:pt idx="6457">
                  <c:v>929</c:v>
                </c:pt>
                <c:pt idx="6458">
                  <c:v>923</c:v>
                </c:pt>
                <c:pt idx="6459">
                  <c:v>927</c:v>
                </c:pt>
                <c:pt idx="6460">
                  <c:v>927</c:v>
                </c:pt>
                <c:pt idx="6461">
                  <c:v>926</c:v>
                </c:pt>
                <c:pt idx="6462">
                  <c:v>925</c:v>
                </c:pt>
                <c:pt idx="6463">
                  <c:v>924</c:v>
                </c:pt>
                <c:pt idx="6464">
                  <c:v>926</c:v>
                </c:pt>
                <c:pt idx="6465">
                  <c:v>925</c:v>
                </c:pt>
                <c:pt idx="6466">
                  <c:v>924</c:v>
                </c:pt>
                <c:pt idx="6467">
                  <c:v>926</c:v>
                </c:pt>
                <c:pt idx="6468">
                  <c:v>926</c:v>
                </c:pt>
                <c:pt idx="6469">
                  <c:v>927</c:v>
                </c:pt>
                <c:pt idx="6470">
                  <c:v>925</c:v>
                </c:pt>
                <c:pt idx="6471">
                  <c:v>923</c:v>
                </c:pt>
                <c:pt idx="6472">
                  <c:v>928</c:v>
                </c:pt>
                <c:pt idx="6473">
                  <c:v>925</c:v>
                </c:pt>
                <c:pt idx="6474">
                  <c:v>928</c:v>
                </c:pt>
                <c:pt idx="6475">
                  <c:v>928</c:v>
                </c:pt>
                <c:pt idx="6476">
                  <c:v>925</c:v>
                </c:pt>
                <c:pt idx="6477">
                  <c:v>926</c:v>
                </c:pt>
                <c:pt idx="6478">
                  <c:v>927</c:v>
                </c:pt>
                <c:pt idx="6479">
                  <c:v>926</c:v>
                </c:pt>
                <c:pt idx="6480">
                  <c:v>926</c:v>
                </c:pt>
                <c:pt idx="6481">
                  <c:v>926</c:v>
                </c:pt>
                <c:pt idx="6482">
                  <c:v>926</c:v>
                </c:pt>
                <c:pt idx="6483">
                  <c:v>925</c:v>
                </c:pt>
                <c:pt idx="6484">
                  <c:v>928</c:v>
                </c:pt>
                <c:pt idx="6485">
                  <c:v>925</c:v>
                </c:pt>
                <c:pt idx="6486">
                  <c:v>926</c:v>
                </c:pt>
                <c:pt idx="6487">
                  <c:v>925</c:v>
                </c:pt>
                <c:pt idx="6488">
                  <c:v>924</c:v>
                </c:pt>
                <c:pt idx="6489">
                  <c:v>928</c:v>
                </c:pt>
                <c:pt idx="6490">
                  <c:v>927</c:v>
                </c:pt>
                <c:pt idx="6491">
                  <c:v>925</c:v>
                </c:pt>
                <c:pt idx="6492">
                  <c:v>928</c:v>
                </c:pt>
                <c:pt idx="6493">
                  <c:v>925</c:v>
                </c:pt>
                <c:pt idx="6494">
                  <c:v>928</c:v>
                </c:pt>
                <c:pt idx="6495">
                  <c:v>925</c:v>
                </c:pt>
                <c:pt idx="6496">
                  <c:v>923</c:v>
                </c:pt>
                <c:pt idx="6497">
                  <c:v>925</c:v>
                </c:pt>
                <c:pt idx="6498">
                  <c:v>925</c:v>
                </c:pt>
                <c:pt idx="6499">
                  <c:v>927</c:v>
                </c:pt>
                <c:pt idx="6500">
                  <c:v>924</c:v>
                </c:pt>
                <c:pt idx="6501">
                  <c:v>927</c:v>
                </c:pt>
                <c:pt idx="6502">
                  <c:v>925</c:v>
                </c:pt>
                <c:pt idx="6503">
                  <c:v>928</c:v>
                </c:pt>
                <c:pt idx="6504">
                  <c:v>924</c:v>
                </c:pt>
                <c:pt idx="6505">
                  <c:v>927</c:v>
                </c:pt>
                <c:pt idx="6506">
                  <c:v>927</c:v>
                </c:pt>
                <c:pt idx="6507">
                  <c:v>927</c:v>
                </c:pt>
                <c:pt idx="6508">
                  <c:v>924</c:v>
                </c:pt>
                <c:pt idx="6509">
                  <c:v>926</c:v>
                </c:pt>
                <c:pt idx="6510">
                  <c:v>924</c:v>
                </c:pt>
                <c:pt idx="6511">
                  <c:v>925</c:v>
                </c:pt>
                <c:pt idx="6512">
                  <c:v>926</c:v>
                </c:pt>
                <c:pt idx="6513">
                  <c:v>924</c:v>
                </c:pt>
                <c:pt idx="6514">
                  <c:v>925</c:v>
                </c:pt>
                <c:pt idx="6515">
                  <c:v>924</c:v>
                </c:pt>
                <c:pt idx="6516">
                  <c:v>925</c:v>
                </c:pt>
                <c:pt idx="6517">
                  <c:v>925</c:v>
                </c:pt>
                <c:pt idx="6518">
                  <c:v>927</c:v>
                </c:pt>
                <c:pt idx="6519">
                  <c:v>926</c:v>
                </c:pt>
                <c:pt idx="6520">
                  <c:v>922</c:v>
                </c:pt>
                <c:pt idx="6521">
                  <c:v>921</c:v>
                </c:pt>
                <c:pt idx="6522">
                  <c:v>927</c:v>
                </c:pt>
                <c:pt idx="6523">
                  <c:v>922</c:v>
                </c:pt>
                <c:pt idx="6524">
                  <c:v>924</c:v>
                </c:pt>
                <c:pt idx="6525">
                  <c:v>923</c:v>
                </c:pt>
                <c:pt idx="6526">
                  <c:v>925</c:v>
                </c:pt>
                <c:pt idx="6527">
                  <c:v>925</c:v>
                </c:pt>
                <c:pt idx="6528">
                  <c:v>924</c:v>
                </c:pt>
                <c:pt idx="6529">
                  <c:v>924</c:v>
                </c:pt>
                <c:pt idx="6530">
                  <c:v>924</c:v>
                </c:pt>
                <c:pt idx="6531">
                  <c:v>924</c:v>
                </c:pt>
                <c:pt idx="6532">
                  <c:v>926</c:v>
                </c:pt>
                <c:pt idx="6533">
                  <c:v>925</c:v>
                </c:pt>
                <c:pt idx="6534">
                  <c:v>925</c:v>
                </c:pt>
                <c:pt idx="6535">
                  <c:v>924</c:v>
                </c:pt>
                <c:pt idx="6536">
                  <c:v>924</c:v>
                </c:pt>
                <c:pt idx="6537">
                  <c:v>925</c:v>
                </c:pt>
                <c:pt idx="6538">
                  <c:v>923</c:v>
                </c:pt>
                <c:pt idx="6539">
                  <c:v>925</c:v>
                </c:pt>
                <c:pt idx="6540">
                  <c:v>924</c:v>
                </c:pt>
                <c:pt idx="6541">
                  <c:v>925</c:v>
                </c:pt>
                <c:pt idx="6542">
                  <c:v>923</c:v>
                </c:pt>
                <c:pt idx="6543">
                  <c:v>923</c:v>
                </c:pt>
                <c:pt idx="6544">
                  <c:v>923</c:v>
                </c:pt>
                <c:pt idx="6545">
                  <c:v>923</c:v>
                </c:pt>
                <c:pt idx="6546">
                  <c:v>922</c:v>
                </c:pt>
                <c:pt idx="6547">
                  <c:v>925</c:v>
                </c:pt>
                <c:pt idx="6548">
                  <c:v>925</c:v>
                </c:pt>
                <c:pt idx="6549">
                  <c:v>923</c:v>
                </c:pt>
                <c:pt idx="6550">
                  <c:v>923</c:v>
                </c:pt>
                <c:pt idx="6551">
                  <c:v>922</c:v>
                </c:pt>
                <c:pt idx="6552">
                  <c:v>923</c:v>
                </c:pt>
                <c:pt idx="6553">
                  <c:v>924</c:v>
                </c:pt>
                <c:pt idx="6554">
                  <c:v>924</c:v>
                </c:pt>
                <c:pt idx="6555">
                  <c:v>923</c:v>
                </c:pt>
                <c:pt idx="6556">
                  <c:v>922</c:v>
                </c:pt>
                <c:pt idx="6557">
                  <c:v>923</c:v>
                </c:pt>
                <c:pt idx="6558">
                  <c:v>921</c:v>
                </c:pt>
                <c:pt idx="6559">
                  <c:v>925</c:v>
                </c:pt>
                <c:pt idx="6560">
                  <c:v>924</c:v>
                </c:pt>
                <c:pt idx="6561">
                  <c:v>925</c:v>
                </c:pt>
                <c:pt idx="6562">
                  <c:v>924</c:v>
                </c:pt>
                <c:pt idx="6563">
                  <c:v>924</c:v>
                </c:pt>
                <c:pt idx="6564">
                  <c:v>926</c:v>
                </c:pt>
                <c:pt idx="6565">
                  <c:v>923</c:v>
                </c:pt>
                <c:pt idx="6566">
                  <c:v>925</c:v>
                </c:pt>
                <c:pt idx="6567">
                  <c:v>922</c:v>
                </c:pt>
                <c:pt idx="6568">
                  <c:v>923</c:v>
                </c:pt>
                <c:pt idx="6569">
                  <c:v>924</c:v>
                </c:pt>
                <c:pt idx="6570">
                  <c:v>923</c:v>
                </c:pt>
                <c:pt idx="6571">
                  <c:v>925</c:v>
                </c:pt>
                <c:pt idx="6572">
                  <c:v>924</c:v>
                </c:pt>
                <c:pt idx="6573">
                  <c:v>924</c:v>
                </c:pt>
                <c:pt idx="6574">
                  <c:v>925</c:v>
                </c:pt>
                <c:pt idx="6575">
                  <c:v>926</c:v>
                </c:pt>
                <c:pt idx="6576">
                  <c:v>924</c:v>
                </c:pt>
                <c:pt idx="6577">
                  <c:v>924</c:v>
                </c:pt>
                <c:pt idx="6578">
                  <c:v>925</c:v>
                </c:pt>
                <c:pt idx="6579">
                  <c:v>923</c:v>
                </c:pt>
                <c:pt idx="6580">
                  <c:v>921</c:v>
                </c:pt>
                <c:pt idx="6581">
                  <c:v>921</c:v>
                </c:pt>
                <c:pt idx="6582">
                  <c:v>923</c:v>
                </c:pt>
                <c:pt idx="6583">
                  <c:v>924</c:v>
                </c:pt>
                <c:pt idx="6584">
                  <c:v>923</c:v>
                </c:pt>
                <c:pt idx="6585">
                  <c:v>925</c:v>
                </c:pt>
                <c:pt idx="6586">
                  <c:v>924</c:v>
                </c:pt>
                <c:pt idx="6587">
                  <c:v>923</c:v>
                </c:pt>
                <c:pt idx="6588">
                  <c:v>923</c:v>
                </c:pt>
                <c:pt idx="6589">
                  <c:v>922</c:v>
                </c:pt>
                <c:pt idx="6590">
                  <c:v>922</c:v>
                </c:pt>
                <c:pt idx="6591">
                  <c:v>926</c:v>
                </c:pt>
                <c:pt idx="6592">
                  <c:v>924</c:v>
                </c:pt>
                <c:pt idx="6593">
                  <c:v>923</c:v>
                </c:pt>
                <c:pt idx="6594">
                  <c:v>922</c:v>
                </c:pt>
                <c:pt idx="6595">
                  <c:v>926</c:v>
                </c:pt>
                <c:pt idx="6596">
                  <c:v>923</c:v>
                </c:pt>
                <c:pt idx="6597">
                  <c:v>922</c:v>
                </c:pt>
                <c:pt idx="6598">
                  <c:v>924</c:v>
                </c:pt>
                <c:pt idx="6599">
                  <c:v>923</c:v>
                </c:pt>
                <c:pt idx="6600">
                  <c:v>923</c:v>
                </c:pt>
                <c:pt idx="6601">
                  <c:v>922</c:v>
                </c:pt>
                <c:pt idx="6602">
                  <c:v>926</c:v>
                </c:pt>
                <c:pt idx="6603">
                  <c:v>924</c:v>
                </c:pt>
                <c:pt idx="6604">
                  <c:v>922</c:v>
                </c:pt>
                <c:pt idx="6605">
                  <c:v>922</c:v>
                </c:pt>
                <c:pt idx="6606">
                  <c:v>922</c:v>
                </c:pt>
                <c:pt idx="6607">
                  <c:v>927</c:v>
                </c:pt>
                <c:pt idx="6608">
                  <c:v>924</c:v>
                </c:pt>
                <c:pt idx="6609">
                  <c:v>924</c:v>
                </c:pt>
                <c:pt idx="6610">
                  <c:v>926</c:v>
                </c:pt>
                <c:pt idx="6611">
                  <c:v>926</c:v>
                </c:pt>
                <c:pt idx="6612">
                  <c:v>922</c:v>
                </c:pt>
                <c:pt idx="6613">
                  <c:v>923</c:v>
                </c:pt>
                <c:pt idx="6614">
                  <c:v>925</c:v>
                </c:pt>
                <c:pt idx="6615">
                  <c:v>925</c:v>
                </c:pt>
                <c:pt idx="6616">
                  <c:v>925</c:v>
                </c:pt>
                <c:pt idx="6617">
                  <c:v>924</c:v>
                </c:pt>
                <c:pt idx="6618">
                  <c:v>921</c:v>
                </c:pt>
                <c:pt idx="6619">
                  <c:v>924</c:v>
                </c:pt>
                <c:pt idx="6620">
                  <c:v>924</c:v>
                </c:pt>
                <c:pt idx="6621">
                  <c:v>921</c:v>
                </c:pt>
                <c:pt idx="6622">
                  <c:v>925</c:v>
                </c:pt>
                <c:pt idx="6623">
                  <c:v>923</c:v>
                </c:pt>
                <c:pt idx="6624">
                  <c:v>922</c:v>
                </c:pt>
                <c:pt idx="6625">
                  <c:v>921</c:v>
                </c:pt>
                <c:pt idx="6626">
                  <c:v>925</c:v>
                </c:pt>
                <c:pt idx="6627">
                  <c:v>922</c:v>
                </c:pt>
                <c:pt idx="6628">
                  <c:v>924</c:v>
                </c:pt>
                <c:pt idx="6629">
                  <c:v>923</c:v>
                </c:pt>
                <c:pt idx="6630">
                  <c:v>924</c:v>
                </c:pt>
                <c:pt idx="6631">
                  <c:v>925</c:v>
                </c:pt>
                <c:pt idx="6632">
                  <c:v>925</c:v>
                </c:pt>
                <c:pt idx="6633">
                  <c:v>924</c:v>
                </c:pt>
                <c:pt idx="6634">
                  <c:v>923</c:v>
                </c:pt>
                <c:pt idx="6635">
                  <c:v>924</c:v>
                </c:pt>
                <c:pt idx="6636">
                  <c:v>925</c:v>
                </c:pt>
                <c:pt idx="6637">
                  <c:v>924</c:v>
                </c:pt>
                <c:pt idx="6638">
                  <c:v>923</c:v>
                </c:pt>
                <c:pt idx="6639">
                  <c:v>926</c:v>
                </c:pt>
                <c:pt idx="6640">
                  <c:v>923</c:v>
                </c:pt>
                <c:pt idx="6641">
                  <c:v>922</c:v>
                </c:pt>
                <c:pt idx="6642">
                  <c:v>924</c:v>
                </c:pt>
                <c:pt idx="6643">
                  <c:v>924</c:v>
                </c:pt>
                <c:pt idx="6644">
                  <c:v>922</c:v>
                </c:pt>
                <c:pt idx="6645">
                  <c:v>922</c:v>
                </c:pt>
                <c:pt idx="6646">
                  <c:v>924</c:v>
                </c:pt>
                <c:pt idx="6647">
                  <c:v>925</c:v>
                </c:pt>
                <c:pt idx="6648">
                  <c:v>923</c:v>
                </c:pt>
                <c:pt idx="6649">
                  <c:v>925</c:v>
                </c:pt>
                <c:pt idx="6650">
                  <c:v>924</c:v>
                </c:pt>
                <c:pt idx="6651">
                  <c:v>924</c:v>
                </c:pt>
                <c:pt idx="6652">
                  <c:v>922</c:v>
                </c:pt>
                <c:pt idx="6653">
                  <c:v>921</c:v>
                </c:pt>
                <c:pt idx="6654">
                  <c:v>924</c:v>
                </c:pt>
                <c:pt idx="6655">
                  <c:v>923</c:v>
                </c:pt>
                <c:pt idx="6656">
                  <c:v>925</c:v>
                </c:pt>
                <c:pt idx="6657">
                  <c:v>926</c:v>
                </c:pt>
                <c:pt idx="6658">
                  <c:v>921</c:v>
                </c:pt>
                <c:pt idx="6659">
                  <c:v>924</c:v>
                </c:pt>
                <c:pt idx="6660">
                  <c:v>925</c:v>
                </c:pt>
                <c:pt idx="6661">
                  <c:v>921</c:v>
                </c:pt>
                <c:pt idx="6662">
                  <c:v>926</c:v>
                </c:pt>
                <c:pt idx="6663">
                  <c:v>924</c:v>
                </c:pt>
                <c:pt idx="6664">
                  <c:v>923</c:v>
                </c:pt>
                <c:pt idx="6665">
                  <c:v>923</c:v>
                </c:pt>
                <c:pt idx="6666">
                  <c:v>923</c:v>
                </c:pt>
                <c:pt idx="6667">
                  <c:v>923</c:v>
                </c:pt>
                <c:pt idx="6668">
                  <c:v>922</c:v>
                </c:pt>
                <c:pt idx="6669">
                  <c:v>923</c:v>
                </c:pt>
                <c:pt idx="6670">
                  <c:v>923</c:v>
                </c:pt>
                <c:pt idx="6671">
                  <c:v>924</c:v>
                </c:pt>
                <c:pt idx="6672">
                  <c:v>925</c:v>
                </c:pt>
                <c:pt idx="6673">
                  <c:v>924</c:v>
                </c:pt>
                <c:pt idx="6674">
                  <c:v>922</c:v>
                </c:pt>
                <c:pt idx="6675">
                  <c:v>922</c:v>
                </c:pt>
                <c:pt idx="6676">
                  <c:v>925</c:v>
                </c:pt>
                <c:pt idx="6677">
                  <c:v>922</c:v>
                </c:pt>
                <c:pt idx="6678">
                  <c:v>923</c:v>
                </c:pt>
                <c:pt idx="6679">
                  <c:v>924</c:v>
                </c:pt>
                <c:pt idx="6680">
                  <c:v>924</c:v>
                </c:pt>
                <c:pt idx="6681">
                  <c:v>923</c:v>
                </c:pt>
                <c:pt idx="6682">
                  <c:v>921</c:v>
                </c:pt>
                <c:pt idx="6683">
                  <c:v>923</c:v>
                </c:pt>
                <c:pt idx="6684">
                  <c:v>923</c:v>
                </c:pt>
                <c:pt idx="6685">
                  <c:v>923</c:v>
                </c:pt>
                <c:pt idx="6686">
                  <c:v>923</c:v>
                </c:pt>
                <c:pt idx="6687">
                  <c:v>925</c:v>
                </c:pt>
                <c:pt idx="6688">
                  <c:v>922</c:v>
                </c:pt>
                <c:pt idx="6689">
                  <c:v>921</c:v>
                </c:pt>
                <c:pt idx="6690">
                  <c:v>923</c:v>
                </c:pt>
                <c:pt idx="6691">
                  <c:v>922</c:v>
                </c:pt>
                <c:pt idx="6692">
                  <c:v>926</c:v>
                </c:pt>
                <c:pt idx="6693">
                  <c:v>924</c:v>
                </c:pt>
                <c:pt idx="6694">
                  <c:v>923</c:v>
                </c:pt>
                <c:pt idx="6695">
                  <c:v>923</c:v>
                </c:pt>
                <c:pt idx="6696">
                  <c:v>922</c:v>
                </c:pt>
                <c:pt idx="6697">
                  <c:v>925</c:v>
                </c:pt>
                <c:pt idx="6698">
                  <c:v>924</c:v>
                </c:pt>
                <c:pt idx="6699">
                  <c:v>924</c:v>
                </c:pt>
                <c:pt idx="6700">
                  <c:v>924</c:v>
                </c:pt>
                <c:pt idx="6701">
                  <c:v>926</c:v>
                </c:pt>
                <c:pt idx="6702">
                  <c:v>924</c:v>
                </c:pt>
                <c:pt idx="6703">
                  <c:v>922</c:v>
                </c:pt>
                <c:pt idx="6704">
                  <c:v>924</c:v>
                </c:pt>
                <c:pt idx="6705">
                  <c:v>923</c:v>
                </c:pt>
                <c:pt idx="6706">
                  <c:v>923</c:v>
                </c:pt>
                <c:pt idx="6707">
                  <c:v>924</c:v>
                </c:pt>
                <c:pt idx="6708">
                  <c:v>925</c:v>
                </c:pt>
                <c:pt idx="6709">
                  <c:v>923</c:v>
                </c:pt>
                <c:pt idx="6710">
                  <c:v>924</c:v>
                </c:pt>
                <c:pt idx="6711">
                  <c:v>925</c:v>
                </c:pt>
                <c:pt idx="6712">
                  <c:v>923</c:v>
                </c:pt>
                <c:pt idx="6713">
                  <c:v>922</c:v>
                </c:pt>
                <c:pt idx="6714">
                  <c:v>925</c:v>
                </c:pt>
                <c:pt idx="6715">
                  <c:v>923</c:v>
                </c:pt>
                <c:pt idx="6716">
                  <c:v>922</c:v>
                </c:pt>
                <c:pt idx="6717">
                  <c:v>924</c:v>
                </c:pt>
                <c:pt idx="6718">
                  <c:v>926</c:v>
                </c:pt>
                <c:pt idx="6719">
                  <c:v>922</c:v>
                </c:pt>
                <c:pt idx="6720">
                  <c:v>925</c:v>
                </c:pt>
                <c:pt idx="6721">
                  <c:v>924</c:v>
                </c:pt>
                <c:pt idx="6722">
                  <c:v>922</c:v>
                </c:pt>
                <c:pt idx="6723">
                  <c:v>923</c:v>
                </c:pt>
                <c:pt idx="6724">
                  <c:v>923</c:v>
                </c:pt>
                <c:pt idx="6725">
                  <c:v>922</c:v>
                </c:pt>
                <c:pt idx="6726">
                  <c:v>926</c:v>
                </c:pt>
                <c:pt idx="6727">
                  <c:v>922</c:v>
                </c:pt>
                <c:pt idx="6728">
                  <c:v>925</c:v>
                </c:pt>
                <c:pt idx="6729">
                  <c:v>923</c:v>
                </c:pt>
                <c:pt idx="6730">
                  <c:v>923</c:v>
                </c:pt>
                <c:pt idx="6731">
                  <c:v>926</c:v>
                </c:pt>
                <c:pt idx="6732">
                  <c:v>924</c:v>
                </c:pt>
                <c:pt idx="6733">
                  <c:v>925</c:v>
                </c:pt>
                <c:pt idx="6734">
                  <c:v>925</c:v>
                </c:pt>
                <c:pt idx="6735">
                  <c:v>923</c:v>
                </c:pt>
                <c:pt idx="6736">
                  <c:v>924</c:v>
                </c:pt>
                <c:pt idx="6737">
                  <c:v>922</c:v>
                </c:pt>
                <c:pt idx="6738">
                  <c:v>925</c:v>
                </c:pt>
                <c:pt idx="6739">
                  <c:v>924</c:v>
                </c:pt>
                <c:pt idx="6740">
                  <c:v>921</c:v>
                </c:pt>
                <c:pt idx="6741">
                  <c:v>924</c:v>
                </c:pt>
                <c:pt idx="6742">
                  <c:v>922</c:v>
                </c:pt>
                <c:pt idx="6743">
                  <c:v>922</c:v>
                </c:pt>
                <c:pt idx="6744">
                  <c:v>923</c:v>
                </c:pt>
                <c:pt idx="6745">
                  <c:v>923</c:v>
                </c:pt>
                <c:pt idx="6746">
                  <c:v>921</c:v>
                </c:pt>
                <c:pt idx="6747">
                  <c:v>922</c:v>
                </c:pt>
                <c:pt idx="6748">
                  <c:v>926</c:v>
                </c:pt>
                <c:pt idx="6749">
                  <c:v>925</c:v>
                </c:pt>
                <c:pt idx="6750">
                  <c:v>923</c:v>
                </c:pt>
                <c:pt idx="6751">
                  <c:v>925</c:v>
                </c:pt>
                <c:pt idx="6752">
                  <c:v>923</c:v>
                </c:pt>
                <c:pt idx="6753">
                  <c:v>923</c:v>
                </c:pt>
                <c:pt idx="6754">
                  <c:v>924</c:v>
                </c:pt>
                <c:pt idx="6755">
                  <c:v>920</c:v>
                </c:pt>
                <c:pt idx="6756">
                  <c:v>919</c:v>
                </c:pt>
                <c:pt idx="6757">
                  <c:v>923</c:v>
                </c:pt>
                <c:pt idx="6758">
                  <c:v>920</c:v>
                </c:pt>
                <c:pt idx="6759">
                  <c:v>923</c:v>
                </c:pt>
                <c:pt idx="6760">
                  <c:v>922</c:v>
                </c:pt>
                <c:pt idx="6761">
                  <c:v>920</c:v>
                </c:pt>
                <c:pt idx="6762">
                  <c:v>922</c:v>
                </c:pt>
                <c:pt idx="6763">
                  <c:v>921</c:v>
                </c:pt>
                <c:pt idx="6764">
                  <c:v>921</c:v>
                </c:pt>
                <c:pt idx="6765">
                  <c:v>919</c:v>
                </c:pt>
                <c:pt idx="6766">
                  <c:v>922</c:v>
                </c:pt>
                <c:pt idx="6767">
                  <c:v>921</c:v>
                </c:pt>
                <c:pt idx="6768">
                  <c:v>922</c:v>
                </c:pt>
                <c:pt idx="6769">
                  <c:v>923</c:v>
                </c:pt>
                <c:pt idx="6770">
                  <c:v>923</c:v>
                </c:pt>
                <c:pt idx="6771">
                  <c:v>920</c:v>
                </c:pt>
                <c:pt idx="6772">
                  <c:v>921</c:v>
                </c:pt>
                <c:pt idx="6773">
                  <c:v>922</c:v>
                </c:pt>
                <c:pt idx="6774">
                  <c:v>924</c:v>
                </c:pt>
                <c:pt idx="6775">
                  <c:v>920</c:v>
                </c:pt>
                <c:pt idx="6776">
                  <c:v>923</c:v>
                </c:pt>
                <c:pt idx="6777">
                  <c:v>919</c:v>
                </c:pt>
                <c:pt idx="6778">
                  <c:v>920</c:v>
                </c:pt>
                <c:pt idx="6779">
                  <c:v>921</c:v>
                </c:pt>
                <c:pt idx="6780">
                  <c:v>924</c:v>
                </c:pt>
                <c:pt idx="6781">
                  <c:v>924</c:v>
                </c:pt>
                <c:pt idx="6782">
                  <c:v>921</c:v>
                </c:pt>
                <c:pt idx="6783">
                  <c:v>924</c:v>
                </c:pt>
                <c:pt idx="6784">
                  <c:v>922</c:v>
                </c:pt>
                <c:pt idx="6785">
                  <c:v>920</c:v>
                </c:pt>
                <c:pt idx="6786">
                  <c:v>922</c:v>
                </c:pt>
                <c:pt idx="6787">
                  <c:v>923</c:v>
                </c:pt>
                <c:pt idx="6788">
                  <c:v>924</c:v>
                </c:pt>
                <c:pt idx="6789">
                  <c:v>923</c:v>
                </c:pt>
                <c:pt idx="6790">
                  <c:v>921</c:v>
                </c:pt>
                <c:pt idx="6791">
                  <c:v>923</c:v>
                </c:pt>
                <c:pt idx="6792">
                  <c:v>922</c:v>
                </c:pt>
                <c:pt idx="6793">
                  <c:v>921</c:v>
                </c:pt>
                <c:pt idx="6794">
                  <c:v>919</c:v>
                </c:pt>
                <c:pt idx="6795">
                  <c:v>921</c:v>
                </c:pt>
                <c:pt idx="6796">
                  <c:v>924</c:v>
                </c:pt>
                <c:pt idx="6797">
                  <c:v>921</c:v>
                </c:pt>
                <c:pt idx="6798">
                  <c:v>923</c:v>
                </c:pt>
                <c:pt idx="6799">
                  <c:v>921</c:v>
                </c:pt>
                <c:pt idx="6800">
                  <c:v>921</c:v>
                </c:pt>
                <c:pt idx="6801">
                  <c:v>920</c:v>
                </c:pt>
                <c:pt idx="6802">
                  <c:v>921</c:v>
                </c:pt>
                <c:pt idx="6803">
                  <c:v>918</c:v>
                </c:pt>
                <c:pt idx="6804">
                  <c:v>917</c:v>
                </c:pt>
                <c:pt idx="6805">
                  <c:v>920</c:v>
                </c:pt>
                <c:pt idx="6806">
                  <c:v>922</c:v>
                </c:pt>
                <c:pt idx="6807">
                  <c:v>917</c:v>
                </c:pt>
                <c:pt idx="6808">
                  <c:v>921</c:v>
                </c:pt>
                <c:pt idx="6809">
                  <c:v>921</c:v>
                </c:pt>
                <c:pt idx="6810">
                  <c:v>918</c:v>
                </c:pt>
                <c:pt idx="6811">
                  <c:v>922</c:v>
                </c:pt>
                <c:pt idx="6812">
                  <c:v>919</c:v>
                </c:pt>
                <c:pt idx="6813">
                  <c:v>921</c:v>
                </c:pt>
                <c:pt idx="6814">
                  <c:v>921</c:v>
                </c:pt>
                <c:pt idx="6815">
                  <c:v>919</c:v>
                </c:pt>
                <c:pt idx="6816">
                  <c:v>921</c:v>
                </c:pt>
                <c:pt idx="6817">
                  <c:v>921</c:v>
                </c:pt>
                <c:pt idx="6818">
                  <c:v>921</c:v>
                </c:pt>
                <c:pt idx="6819">
                  <c:v>920</c:v>
                </c:pt>
                <c:pt idx="6820">
                  <c:v>922</c:v>
                </c:pt>
                <c:pt idx="6821">
                  <c:v>919</c:v>
                </c:pt>
                <c:pt idx="6822">
                  <c:v>922</c:v>
                </c:pt>
                <c:pt idx="6823">
                  <c:v>921</c:v>
                </c:pt>
                <c:pt idx="6824">
                  <c:v>917</c:v>
                </c:pt>
                <c:pt idx="6825">
                  <c:v>918</c:v>
                </c:pt>
                <c:pt idx="6826">
                  <c:v>922</c:v>
                </c:pt>
                <c:pt idx="6827">
                  <c:v>919</c:v>
                </c:pt>
                <c:pt idx="6828">
                  <c:v>919</c:v>
                </c:pt>
                <c:pt idx="6829">
                  <c:v>922</c:v>
                </c:pt>
                <c:pt idx="6830">
                  <c:v>919</c:v>
                </c:pt>
                <c:pt idx="6831">
                  <c:v>917</c:v>
                </c:pt>
                <c:pt idx="6832">
                  <c:v>920</c:v>
                </c:pt>
                <c:pt idx="6833">
                  <c:v>919</c:v>
                </c:pt>
                <c:pt idx="6834">
                  <c:v>923</c:v>
                </c:pt>
                <c:pt idx="6835">
                  <c:v>920</c:v>
                </c:pt>
                <c:pt idx="6836">
                  <c:v>920</c:v>
                </c:pt>
                <c:pt idx="6837">
                  <c:v>919</c:v>
                </c:pt>
                <c:pt idx="6838">
                  <c:v>919</c:v>
                </c:pt>
                <c:pt idx="6839">
                  <c:v>919</c:v>
                </c:pt>
                <c:pt idx="6840">
                  <c:v>922</c:v>
                </c:pt>
                <c:pt idx="6841">
                  <c:v>917</c:v>
                </c:pt>
                <c:pt idx="6842">
                  <c:v>919</c:v>
                </c:pt>
                <c:pt idx="6843">
                  <c:v>918</c:v>
                </c:pt>
                <c:pt idx="6844">
                  <c:v>918</c:v>
                </c:pt>
                <c:pt idx="6845">
                  <c:v>920</c:v>
                </c:pt>
                <c:pt idx="6846">
                  <c:v>921</c:v>
                </c:pt>
                <c:pt idx="6847">
                  <c:v>920</c:v>
                </c:pt>
                <c:pt idx="6848">
                  <c:v>921</c:v>
                </c:pt>
                <c:pt idx="6849">
                  <c:v>920</c:v>
                </c:pt>
                <c:pt idx="6850">
                  <c:v>919</c:v>
                </c:pt>
                <c:pt idx="6851">
                  <c:v>919</c:v>
                </c:pt>
                <c:pt idx="6852">
                  <c:v>918</c:v>
                </c:pt>
                <c:pt idx="6853">
                  <c:v>919</c:v>
                </c:pt>
                <c:pt idx="6854">
                  <c:v>917</c:v>
                </c:pt>
                <c:pt idx="6855">
                  <c:v>921</c:v>
                </c:pt>
                <c:pt idx="6856">
                  <c:v>918</c:v>
                </c:pt>
                <c:pt idx="6857">
                  <c:v>922</c:v>
                </c:pt>
                <c:pt idx="6858">
                  <c:v>920</c:v>
                </c:pt>
                <c:pt idx="6859">
                  <c:v>921</c:v>
                </c:pt>
                <c:pt idx="6860">
                  <c:v>921</c:v>
                </c:pt>
                <c:pt idx="6861">
                  <c:v>922</c:v>
                </c:pt>
                <c:pt idx="6862">
                  <c:v>919</c:v>
                </c:pt>
                <c:pt idx="6863">
                  <c:v>918</c:v>
                </c:pt>
                <c:pt idx="6864">
                  <c:v>918</c:v>
                </c:pt>
                <c:pt idx="6865">
                  <c:v>919</c:v>
                </c:pt>
                <c:pt idx="6866">
                  <c:v>920</c:v>
                </c:pt>
                <c:pt idx="6867">
                  <c:v>919</c:v>
                </c:pt>
                <c:pt idx="6868">
                  <c:v>917</c:v>
                </c:pt>
                <c:pt idx="6869">
                  <c:v>919</c:v>
                </c:pt>
                <c:pt idx="6870">
                  <c:v>920</c:v>
                </c:pt>
                <c:pt idx="6871">
                  <c:v>921</c:v>
                </c:pt>
                <c:pt idx="6872">
                  <c:v>921</c:v>
                </c:pt>
                <c:pt idx="6873">
                  <c:v>918</c:v>
                </c:pt>
                <c:pt idx="6874">
                  <c:v>917</c:v>
                </c:pt>
                <c:pt idx="6875">
                  <c:v>922</c:v>
                </c:pt>
                <c:pt idx="6876">
                  <c:v>919</c:v>
                </c:pt>
                <c:pt idx="6877">
                  <c:v>919</c:v>
                </c:pt>
                <c:pt idx="6878">
                  <c:v>922</c:v>
                </c:pt>
                <c:pt idx="6879">
                  <c:v>920</c:v>
                </c:pt>
                <c:pt idx="6880">
                  <c:v>921</c:v>
                </c:pt>
                <c:pt idx="6881">
                  <c:v>918</c:v>
                </c:pt>
                <c:pt idx="6882">
                  <c:v>919</c:v>
                </c:pt>
                <c:pt idx="6883">
                  <c:v>921</c:v>
                </c:pt>
                <c:pt idx="6884">
                  <c:v>919</c:v>
                </c:pt>
                <c:pt idx="6885">
                  <c:v>922</c:v>
                </c:pt>
                <c:pt idx="6886">
                  <c:v>920</c:v>
                </c:pt>
                <c:pt idx="6887">
                  <c:v>918</c:v>
                </c:pt>
                <c:pt idx="6888">
                  <c:v>918</c:v>
                </c:pt>
                <c:pt idx="6889">
                  <c:v>920</c:v>
                </c:pt>
                <c:pt idx="6890">
                  <c:v>918</c:v>
                </c:pt>
                <c:pt idx="6891">
                  <c:v>921</c:v>
                </c:pt>
                <c:pt idx="6892">
                  <c:v>917</c:v>
                </c:pt>
                <c:pt idx="6893">
                  <c:v>920</c:v>
                </c:pt>
                <c:pt idx="6894">
                  <c:v>918</c:v>
                </c:pt>
                <c:pt idx="6895">
                  <c:v>920</c:v>
                </c:pt>
                <c:pt idx="6896">
                  <c:v>918</c:v>
                </c:pt>
                <c:pt idx="6897">
                  <c:v>920</c:v>
                </c:pt>
                <c:pt idx="6898">
                  <c:v>921</c:v>
                </c:pt>
                <c:pt idx="6899">
                  <c:v>921</c:v>
                </c:pt>
                <c:pt idx="6900">
                  <c:v>919</c:v>
                </c:pt>
                <c:pt idx="6901">
                  <c:v>921</c:v>
                </c:pt>
                <c:pt idx="6902">
                  <c:v>918</c:v>
                </c:pt>
                <c:pt idx="6903">
                  <c:v>918</c:v>
                </c:pt>
                <c:pt idx="6904">
                  <c:v>919</c:v>
                </c:pt>
                <c:pt idx="6905">
                  <c:v>918</c:v>
                </c:pt>
                <c:pt idx="6906">
                  <c:v>919</c:v>
                </c:pt>
                <c:pt idx="6907">
                  <c:v>923</c:v>
                </c:pt>
                <c:pt idx="6908">
                  <c:v>920</c:v>
                </c:pt>
                <c:pt idx="6909">
                  <c:v>920</c:v>
                </c:pt>
                <c:pt idx="6910">
                  <c:v>919</c:v>
                </c:pt>
                <c:pt idx="6911">
                  <c:v>921</c:v>
                </c:pt>
                <c:pt idx="6912">
                  <c:v>919</c:v>
                </c:pt>
                <c:pt idx="6913">
                  <c:v>919</c:v>
                </c:pt>
                <c:pt idx="6914">
                  <c:v>919</c:v>
                </c:pt>
                <c:pt idx="6915">
                  <c:v>918</c:v>
                </c:pt>
                <c:pt idx="6916">
                  <c:v>921</c:v>
                </c:pt>
                <c:pt idx="6917">
                  <c:v>918</c:v>
                </c:pt>
                <c:pt idx="6918">
                  <c:v>922</c:v>
                </c:pt>
                <c:pt idx="6919">
                  <c:v>919</c:v>
                </c:pt>
                <c:pt idx="6920">
                  <c:v>919</c:v>
                </c:pt>
                <c:pt idx="6921">
                  <c:v>921</c:v>
                </c:pt>
                <c:pt idx="6922">
                  <c:v>919</c:v>
                </c:pt>
                <c:pt idx="6923">
                  <c:v>917</c:v>
                </c:pt>
                <c:pt idx="6924">
                  <c:v>920</c:v>
                </c:pt>
                <c:pt idx="6925">
                  <c:v>921</c:v>
                </c:pt>
                <c:pt idx="6926">
                  <c:v>921</c:v>
                </c:pt>
                <c:pt idx="6927">
                  <c:v>916</c:v>
                </c:pt>
                <c:pt idx="6928">
                  <c:v>916</c:v>
                </c:pt>
                <c:pt idx="6929">
                  <c:v>920</c:v>
                </c:pt>
                <c:pt idx="6930">
                  <c:v>918</c:v>
                </c:pt>
                <c:pt idx="6931">
                  <c:v>920</c:v>
                </c:pt>
                <c:pt idx="6932">
                  <c:v>919</c:v>
                </c:pt>
                <c:pt idx="6933">
                  <c:v>918</c:v>
                </c:pt>
                <c:pt idx="6934">
                  <c:v>917</c:v>
                </c:pt>
                <c:pt idx="6935">
                  <c:v>919</c:v>
                </c:pt>
                <c:pt idx="6936">
                  <c:v>916</c:v>
                </c:pt>
                <c:pt idx="6937">
                  <c:v>919</c:v>
                </c:pt>
                <c:pt idx="6938">
                  <c:v>917</c:v>
                </c:pt>
                <c:pt idx="6939">
                  <c:v>920</c:v>
                </c:pt>
                <c:pt idx="6940">
                  <c:v>919</c:v>
                </c:pt>
                <c:pt idx="6941">
                  <c:v>915</c:v>
                </c:pt>
                <c:pt idx="6942">
                  <c:v>915</c:v>
                </c:pt>
                <c:pt idx="6943">
                  <c:v>917</c:v>
                </c:pt>
                <c:pt idx="6944">
                  <c:v>916</c:v>
                </c:pt>
                <c:pt idx="6945">
                  <c:v>919</c:v>
                </c:pt>
                <c:pt idx="6946">
                  <c:v>920</c:v>
                </c:pt>
                <c:pt idx="6947">
                  <c:v>918</c:v>
                </c:pt>
                <c:pt idx="6948">
                  <c:v>921</c:v>
                </c:pt>
                <c:pt idx="6949">
                  <c:v>916</c:v>
                </c:pt>
                <c:pt idx="6950">
                  <c:v>920</c:v>
                </c:pt>
                <c:pt idx="6951">
                  <c:v>917</c:v>
                </c:pt>
                <c:pt idx="6952">
                  <c:v>918</c:v>
                </c:pt>
                <c:pt idx="6953">
                  <c:v>919</c:v>
                </c:pt>
                <c:pt idx="6954">
                  <c:v>917</c:v>
                </c:pt>
                <c:pt idx="6955">
                  <c:v>918</c:v>
                </c:pt>
                <c:pt idx="6956">
                  <c:v>916</c:v>
                </c:pt>
                <c:pt idx="6957">
                  <c:v>919</c:v>
                </c:pt>
                <c:pt idx="6958">
                  <c:v>919</c:v>
                </c:pt>
                <c:pt idx="6959">
                  <c:v>916</c:v>
                </c:pt>
                <c:pt idx="6960">
                  <c:v>921</c:v>
                </c:pt>
                <c:pt idx="6961">
                  <c:v>919</c:v>
                </c:pt>
                <c:pt idx="6962">
                  <c:v>914</c:v>
                </c:pt>
                <c:pt idx="6963">
                  <c:v>914</c:v>
                </c:pt>
                <c:pt idx="6964">
                  <c:v>918</c:v>
                </c:pt>
                <c:pt idx="6965">
                  <c:v>915</c:v>
                </c:pt>
                <c:pt idx="6966">
                  <c:v>916</c:v>
                </c:pt>
                <c:pt idx="6967">
                  <c:v>916</c:v>
                </c:pt>
                <c:pt idx="6968">
                  <c:v>915</c:v>
                </c:pt>
                <c:pt idx="6969">
                  <c:v>917</c:v>
                </c:pt>
                <c:pt idx="6970">
                  <c:v>917</c:v>
                </c:pt>
                <c:pt idx="6971">
                  <c:v>915</c:v>
                </c:pt>
                <c:pt idx="6972">
                  <c:v>917</c:v>
                </c:pt>
                <c:pt idx="6973">
                  <c:v>916</c:v>
                </c:pt>
                <c:pt idx="6974">
                  <c:v>918</c:v>
                </c:pt>
                <c:pt idx="6975">
                  <c:v>918</c:v>
                </c:pt>
                <c:pt idx="6976">
                  <c:v>915</c:v>
                </c:pt>
                <c:pt idx="6977">
                  <c:v>915</c:v>
                </c:pt>
                <c:pt idx="6978">
                  <c:v>914</c:v>
                </c:pt>
                <c:pt idx="6979">
                  <c:v>919</c:v>
                </c:pt>
                <c:pt idx="6980">
                  <c:v>919</c:v>
                </c:pt>
                <c:pt idx="6981">
                  <c:v>917</c:v>
                </c:pt>
                <c:pt idx="6982">
                  <c:v>919</c:v>
                </c:pt>
                <c:pt idx="6983">
                  <c:v>917</c:v>
                </c:pt>
                <c:pt idx="6984">
                  <c:v>917</c:v>
                </c:pt>
                <c:pt idx="6985">
                  <c:v>916</c:v>
                </c:pt>
                <c:pt idx="6986">
                  <c:v>917</c:v>
                </c:pt>
                <c:pt idx="6987">
                  <c:v>917</c:v>
                </c:pt>
                <c:pt idx="6988">
                  <c:v>916</c:v>
                </c:pt>
                <c:pt idx="6989">
                  <c:v>917</c:v>
                </c:pt>
                <c:pt idx="6990">
                  <c:v>918</c:v>
                </c:pt>
                <c:pt idx="6991">
                  <c:v>917</c:v>
                </c:pt>
                <c:pt idx="6992">
                  <c:v>917</c:v>
                </c:pt>
                <c:pt idx="6993">
                  <c:v>916</c:v>
                </c:pt>
                <c:pt idx="6994">
                  <c:v>916</c:v>
                </c:pt>
                <c:pt idx="6995">
                  <c:v>917</c:v>
                </c:pt>
                <c:pt idx="6996">
                  <c:v>917</c:v>
                </c:pt>
                <c:pt idx="6997">
                  <c:v>918</c:v>
                </c:pt>
                <c:pt idx="6998">
                  <c:v>916</c:v>
                </c:pt>
                <c:pt idx="6999">
                  <c:v>918</c:v>
                </c:pt>
                <c:pt idx="7000">
                  <c:v>919</c:v>
                </c:pt>
                <c:pt idx="7001">
                  <c:v>917</c:v>
                </c:pt>
                <c:pt idx="7002">
                  <c:v>915</c:v>
                </c:pt>
                <c:pt idx="7003">
                  <c:v>916</c:v>
                </c:pt>
                <c:pt idx="7004">
                  <c:v>915</c:v>
                </c:pt>
                <c:pt idx="7005">
                  <c:v>919</c:v>
                </c:pt>
                <c:pt idx="7006">
                  <c:v>917</c:v>
                </c:pt>
                <c:pt idx="7007">
                  <c:v>915</c:v>
                </c:pt>
                <c:pt idx="7008">
                  <c:v>918</c:v>
                </c:pt>
                <c:pt idx="7009">
                  <c:v>917</c:v>
                </c:pt>
                <c:pt idx="7010">
                  <c:v>918</c:v>
                </c:pt>
                <c:pt idx="7011">
                  <c:v>918</c:v>
                </c:pt>
                <c:pt idx="7012">
                  <c:v>917</c:v>
                </c:pt>
                <c:pt idx="7013">
                  <c:v>918</c:v>
                </c:pt>
                <c:pt idx="7014">
                  <c:v>913</c:v>
                </c:pt>
                <c:pt idx="7015">
                  <c:v>911</c:v>
                </c:pt>
                <c:pt idx="7016">
                  <c:v>914</c:v>
                </c:pt>
                <c:pt idx="7017">
                  <c:v>914</c:v>
                </c:pt>
                <c:pt idx="7018">
                  <c:v>913</c:v>
                </c:pt>
                <c:pt idx="7019">
                  <c:v>912</c:v>
                </c:pt>
                <c:pt idx="7020">
                  <c:v>912</c:v>
                </c:pt>
                <c:pt idx="7021">
                  <c:v>913</c:v>
                </c:pt>
                <c:pt idx="7022">
                  <c:v>913</c:v>
                </c:pt>
                <c:pt idx="7023">
                  <c:v>914</c:v>
                </c:pt>
                <c:pt idx="7024">
                  <c:v>914</c:v>
                </c:pt>
                <c:pt idx="7025">
                  <c:v>912</c:v>
                </c:pt>
                <c:pt idx="7026">
                  <c:v>914</c:v>
                </c:pt>
                <c:pt idx="7027">
                  <c:v>911</c:v>
                </c:pt>
                <c:pt idx="7028">
                  <c:v>913</c:v>
                </c:pt>
                <c:pt idx="7029">
                  <c:v>913</c:v>
                </c:pt>
                <c:pt idx="7030">
                  <c:v>912</c:v>
                </c:pt>
                <c:pt idx="7031">
                  <c:v>913</c:v>
                </c:pt>
                <c:pt idx="7032">
                  <c:v>915</c:v>
                </c:pt>
                <c:pt idx="7033">
                  <c:v>914</c:v>
                </c:pt>
                <c:pt idx="7034">
                  <c:v>915</c:v>
                </c:pt>
                <c:pt idx="7035">
                  <c:v>912</c:v>
                </c:pt>
                <c:pt idx="7036">
                  <c:v>912</c:v>
                </c:pt>
                <c:pt idx="7037">
                  <c:v>915</c:v>
                </c:pt>
                <c:pt idx="7038">
                  <c:v>912</c:v>
                </c:pt>
                <c:pt idx="7039">
                  <c:v>917</c:v>
                </c:pt>
                <c:pt idx="7040">
                  <c:v>913</c:v>
                </c:pt>
                <c:pt idx="7041">
                  <c:v>914</c:v>
                </c:pt>
                <c:pt idx="7042">
                  <c:v>912</c:v>
                </c:pt>
                <c:pt idx="7043">
                  <c:v>913</c:v>
                </c:pt>
                <c:pt idx="7044">
                  <c:v>913</c:v>
                </c:pt>
                <c:pt idx="7045">
                  <c:v>912</c:v>
                </c:pt>
                <c:pt idx="7046">
                  <c:v>915</c:v>
                </c:pt>
                <c:pt idx="7047">
                  <c:v>913</c:v>
                </c:pt>
                <c:pt idx="7048">
                  <c:v>913</c:v>
                </c:pt>
                <c:pt idx="7049">
                  <c:v>911</c:v>
                </c:pt>
                <c:pt idx="7050">
                  <c:v>913</c:v>
                </c:pt>
                <c:pt idx="7051">
                  <c:v>912</c:v>
                </c:pt>
                <c:pt idx="7052">
                  <c:v>914</c:v>
                </c:pt>
                <c:pt idx="7053">
                  <c:v>914</c:v>
                </c:pt>
                <c:pt idx="7054">
                  <c:v>911</c:v>
                </c:pt>
                <c:pt idx="7055">
                  <c:v>913</c:v>
                </c:pt>
                <c:pt idx="7056">
                  <c:v>914</c:v>
                </c:pt>
                <c:pt idx="7057">
                  <c:v>914</c:v>
                </c:pt>
                <c:pt idx="7058">
                  <c:v>912</c:v>
                </c:pt>
                <c:pt idx="7059">
                  <c:v>917</c:v>
                </c:pt>
                <c:pt idx="7060">
                  <c:v>912</c:v>
                </c:pt>
                <c:pt idx="7061">
                  <c:v>914</c:v>
                </c:pt>
                <c:pt idx="7062">
                  <c:v>914</c:v>
                </c:pt>
                <c:pt idx="7063">
                  <c:v>914</c:v>
                </c:pt>
                <c:pt idx="7064">
                  <c:v>914</c:v>
                </c:pt>
                <c:pt idx="7065">
                  <c:v>913</c:v>
                </c:pt>
                <c:pt idx="7066">
                  <c:v>914</c:v>
                </c:pt>
                <c:pt idx="7067">
                  <c:v>913</c:v>
                </c:pt>
                <c:pt idx="7068">
                  <c:v>916</c:v>
                </c:pt>
                <c:pt idx="7069">
                  <c:v>914</c:v>
                </c:pt>
                <c:pt idx="7070">
                  <c:v>913</c:v>
                </c:pt>
                <c:pt idx="7071">
                  <c:v>914</c:v>
                </c:pt>
                <c:pt idx="7072">
                  <c:v>915</c:v>
                </c:pt>
                <c:pt idx="7073">
                  <c:v>914</c:v>
                </c:pt>
                <c:pt idx="7074">
                  <c:v>913</c:v>
                </c:pt>
                <c:pt idx="7075">
                  <c:v>915</c:v>
                </c:pt>
                <c:pt idx="7076">
                  <c:v>914</c:v>
                </c:pt>
                <c:pt idx="7077">
                  <c:v>915</c:v>
                </c:pt>
                <c:pt idx="7078">
                  <c:v>914</c:v>
                </c:pt>
                <c:pt idx="7079">
                  <c:v>914</c:v>
                </c:pt>
                <c:pt idx="7080">
                  <c:v>914</c:v>
                </c:pt>
                <c:pt idx="7081">
                  <c:v>914</c:v>
                </c:pt>
                <c:pt idx="7082">
                  <c:v>913</c:v>
                </c:pt>
                <c:pt idx="7083">
                  <c:v>913</c:v>
                </c:pt>
                <c:pt idx="7084">
                  <c:v>915</c:v>
                </c:pt>
                <c:pt idx="7085">
                  <c:v>914</c:v>
                </c:pt>
                <c:pt idx="7086">
                  <c:v>914</c:v>
                </c:pt>
                <c:pt idx="7087">
                  <c:v>913</c:v>
                </c:pt>
                <c:pt idx="7088">
                  <c:v>915</c:v>
                </c:pt>
                <c:pt idx="7089">
                  <c:v>912</c:v>
                </c:pt>
                <c:pt idx="7090">
                  <c:v>914</c:v>
                </c:pt>
                <c:pt idx="7091">
                  <c:v>916</c:v>
                </c:pt>
                <c:pt idx="7092">
                  <c:v>913</c:v>
                </c:pt>
                <c:pt idx="7093">
                  <c:v>912</c:v>
                </c:pt>
                <c:pt idx="7094">
                  <c:v>914</c:v>
                </c:pt>
                <c:pt idx="7095">
                  <c:v>914</c:v>
                </c:pt>
                <c:pt idx="7096">
                  <c:v>912</c:v>
                </c:pt>
                <c:pt idx="7097">
                  <c:v>914</c:v>
                </c:pt>
                <c:pt idx="7098">
                  <c:v>914</c:v>
                </c:pt>
                <c:pt idx="7099">
                  <c:v>915</c:v>
                </c:pt>
                <c:pt idx="7100">
                  <c:v>914</c:v>
                </c:pt>
                <c:pt idx="7101">
                  <c:v>913</c:v>
                </c:pt>
                <c:pt idx="7102">
                  <c:v>916</c:v>
                </c:pt>
                <c:pt idx="7103">
                  <c:v>916</c:v>
                </c:pt>
                <c:pt idx="7104">
                  <c:v>914</c:v>
                </c:pt>
                <c:pt idx="7105">
                  <c:v>912</c:v>
                </c:pt>
                <c:pt idx="7106">
                  <c:v>915</c:v>
                </c:pt>
                <c:pt idx="7107">
                  <c:v>914</c:v>
                </c:pt>
                <c:pt idx="7108">
                  <c:v>913</c:v>
                </c:pt>
                <c:pt idx="7109">
                  <c:v>913</c:v>
                </c:pt>
                <c:pt idx="7110">
                  <c:v>914</c:v>
                </c:pt>
                <c:pt idx="7111">
                  <c:v>913</c:v>
                </c:pt>
                <c:pt idx="7112">
                  <c:v>912</c:v>
                </c:pt>
                <c:pt idx="7113">
                  <c:v>914</c:v>
                </c:pt>
                <c:pt idx="7114">
                  <c:v>917</c:v>
                </c:pt>
                <c:pt idx="7115">
                  <c:v>913</c:v>
                </c:pt>
                <c:pt idx="7116">
                  <c:v>916</c:v>
                </c:pt>
                <c:pt idx="7117">
                  <c:v>915</c:v>
                </c:pt>
                <c:pt idx="7118">
                  <c:v>914</c:v>
                </c:pt>
                <c:pt idx="7119">
                  <c:v>912</c:v>
                </c:pt>
                <c:pt idx="7120">
                  <c:v>911</c:v>
                </c:pt>
                <c:pt idx="7121">
                  <c:v>911</c:v>
                </c:pt>
                <c:pt idx="7122">
                  <c:v>911</c:v>
                </c:pt>
                <c:pt idx="7123">
                  <c:v>914</c:v>
                </c:pt>
                <c:pt idx="7124">
                  <c:v>913</c:v>
                </c:pt>
                <c:pt idx="7125">
                  <c:v>912</c:v>
                </c:pt>
                <c:pt idx="7126">
                  <c:v>915</c:v>
                </c:pt>
                <c:pt idx="7127">
                  <c:v>914</c:v>
                </c:pt>
                <c:pt idx="7128">
                  <c:v>914</c:v>
                </c:pt>
                <c:pt idx="7129">
                  <c:v>914</c:v>
                </c:pt>
                <c:pt idx="7130">
                  <c:v>914</c:v>
                </c:pt>
                <c:pt idx="7131">
                  <c:v>914</c:v>
                </c:pt>
                <c:pt idx="7132">
                  <c:v>912</c:v>
                </c:pt>
                <c:pt idx="7133">
                  <c:v>914</c:v>
                </c:pt>
                <c:pt idx="7134">
                  <c:v>913</c:v>
                </c:pt>
                <c:pt idx="7135">
                  <c:v>913</c:v>
                </c:pt>
                <c:pt idx="7136">
                  <c:v>914</c:v>
                </c:pt>
                <c:pt idx="7137">
                  <c:v>914</c:v>
                </c:pt>
                <c:pt idx="7138">
                  <c:v>916</c:v>
                </c:pt>
                <c:pt idx="7139">
                  <c:v>914</c:v>
                </c:pt>
                <c:pt idx="7140">
                  <c:v>913</c:v>
                </c:pt>
                <c:pt idx="7141">
                  <c:v>914</c:v>
                </c:pt>
                <c:pt idx="7142">
                  <c:v>914</c:v>
                </c:pt>
                <c:pt idx="7143">
                  <c:v>915</c:v>
                </c:pt>
                <c:pt idx="7144">
                  <c:v>912</c:v>
                </c:pt>
                <c:pt idx="7145">
                  <c:v>913</c:v>
                </c:pt>
                <c:pt idx="7146">
                  <c:v>914</c:v>
                </c:pt>
                <c:pt idx="7147">
                  <c:v>913</c:v>
                </c:pt>
                <c:pt idx="7148">
                  <c:v>913</c:v>
                </c:pt>
                <c:pt idx="7149">
                  <c:v>913</c:v>
                </c:pt>
                <c:pt idx="7150">
                  <c:v>914</c:v>
                </c:pt>
                <c:pt idx="7151">
                  <c:v>914</c:v>
                </c:pt>
                <c:pt idx="7152">
                  <c:v>914</c:v>
                </c:pt>
                <c:pt idx="7153">
                  <c:v>913</c:v>
                </c:pt>
                <c:pt idx="7154">
                  <c:v>913</c:v>
                </c:pt>
                <c:pt idx="7155">
                  <c:v>912</c:v>
                </c:pt>
                <c:pt idx="7156">
                  <c:v>912</c:v>
                </c:pt>
                <c:pt idx="7157">
                  <c:v>913</c:v>
                </c:pt>
                <c:pt idx="7158">
                  <c:v>913</c:v>
                </c:pt>
                <c:pt idx="7159">
                  <c:v>914</c:v>
                </c:pt>
                <c:pt idx="7160">
                  <c:v>912</c:v>
                </c:pt>
                <c:pt idx="7161">
                  <c:v>913</c:v>
                </c:pt>
                <c:pt idx="7162">
                  <c:v>916</c:v>
                </c:pt>
                <c:pt idx="7163">
                  <c:v>914</c:v>
                </c:pt>
                <c:pt idx="7164">
                  <c:v>913</c:v>
                </c:pt>
                <c:pt idx="7165">
                  <c:v>912</c:v>
                </c:pt>
                <c:pt idx="7166">
                  <c:v>915</c:v>
                </c:pt>
                <c:pt idx="7167">
                  <c:v>915</c:v>
                </c:pt>
                <c:pt idx="7168">
                  <c:v>910</c:v>
                </c:pt>
                <c:pt idx="7169">
                  <c:v>908</c:v>
                </c:pt>
                <c:pt idx="7170">
                  <c:v>912</c:v>
                </c:pt>
                <c:pt idx="7171">
                  <c:v>911</c:v>
                </c:pt>
                <c:pt idx="7172">
                  <c:v>910</c:v>
                </c:pt>
                <c:pt idx="7173">
                  <c:v>908</c:v>
                </c:pt>
                <c:pt idx="7174">
                  <c:v>911</c:v>
                </c:pt>
                <c:pt idx="7175">
                  <c:v>909</c:v>
                </c:pt>
                <c:pt idx="7176">
                  <c:v>911</c:v>
                </c:pt>
                <c:pt idx="7177">
                  <c:v>910</c:v>
                </c:pt>
                <c:pt idx="7178">
                  <c:v>912</c:v>
                </c:pt>
                <c:pt idx="7179">
                  <c:v>911</c:v>
                </c:pt>
                <c:pt idx="7180">
                  <c:v>911</c:v>
                </c:pt>
                <c:pt idx="7181">
                  <c:v>908</c:v>
                </c:pt>
                <c:pt idx="7182">
                  <c:v>911</c:v>
                </c:pt>
                <c:pt idx="7183">
                  <c:v>910</c:v>
                </c:pt>
                <c:pt idx="7184">
                  <c:v>911</c:v>
                </c:pt>
                <c:pt idx="7185">
                  <c:v>909</c:v>
                </c:pt>
                <c:pt idx="7186">
                  <c:v>911</c:v>
                </c:pt>
                <c:pt idx="7187">
                  <c:v>912</c:v>
                </c:pt>
                <c:pt idx="7188">
                  <c:v>911</c:v>
                </c:pt>
                <c:pt idx="7189">
                  <c:v>910</c:v>
                </c:pt>
                <c:pt idx="7190">
                  <c:v>914</c:v>
                </c:pt>
                <c:pt idx="7191">
                  <c:v>909</c:v>
                </c:pt>
                <c:pt idx="7192">
                  <c:v>911</c:v>
                </c:pt>
                <c:pt idx="7193">
                  <c:v>907</c:v>
                </c:pt>
                <c:pt idx="7194">
                  <c:v>907</c:v>
                </c:pt>
                <c:pt idx="7195">
                  <c:v>911</c:v>
                </c:pt>
                <c:pt idx="7196">
                  <c:v>909</c:v>
                </c:pt>
                <c:pt idx="7197">
                  <c:v>910</c:v>
                </c:pt>
                <c:pt idx="7198">
                  <c:v>908</c:v>
                </c:pt>
                <c:pt idx="7199">
                  <c:v>909</c:v>
                </c:pt>
                <c:pt idx="7200">
                  <c:v>910</c:v>
                </c:pt>
                <c:pt idx="7201">
                  <c:v>907</c:v>
                </c:pt>
                <c:pt idx="7202">
                  <c:v>907</c:v>
                </c:pt>
                <c:pt idx="7203">
                  <c:v>910</c:v>
                </c:pt>
                <c:pt idx="7204">
                  <c:v>908</c:v>
                </c:pt>
                <c:pt idx="7205">
                  <c:v>911</c:v>
                </c:pt>
                <c:pt idx="7206">
                  <c:v>912</c:v>
                </c:pt>
                <c:pt idx="7207">
                  <c:v>909</c:v>
                </c:pt>
                <c:pt idx="7208">
                  <c:v>908</c:v>
                </c:pt>
                <c:pt idx="7209">
                  <c:v>907</c:v>
                </c:pt>
                <c:pt idx="7210">
                  <c:v>911</c:v>
                </c:pt>
                <c:pt idx="7211">
                  <c:v>907</c:v>
                </c:pt>
                <c:pt idx="7212">
                  <c:v>907</c:v>
                </c:pt>
                <c:pt idx="7213">
                  <c:v>908</c:v>
                </c:pt>
                <c:pt idx="7214">
                  <c:v>908</c:v>
                </c:pt>
                <c:pt idx="7215">
                  <c:v>908</c:v>
                </c:pt>
                <c:pt idx="7216">
                  <c:v>913</c:v>
                </c:pt>
                <c:pt idx="7217">
                  <c:v>913</c:v>
                </c:pt>
                <c:pt idx="7218">
                  <c:v>911</c:v>
                </c:pt>
                <c:pt idx="7219">
                  <c:v>910</c:v>
                </c:pt>
                <c:pt idx="7220">
                  <c:v>911</c:v>
                </c:pt>
                <c:pt idx="7221">
                  <c:v>910</c:v>
                </c:pt>
                <c:pt idx="7222">
                  <c:v>910</c:v>
                </c:pt>
                <c:pt idx="7223">
                  <c:v>911</c:v>
                </c:pt>
                <c:pt idx="7224">
                  <c:v>909</c:v>
                </c:pt>
                <c:pt idx="7225">
                  <c:v>907</c:v>
                </c:pt>
                <c:pt idx="7226">
                  <c:v>911</c:v>
                </c:pt>
                <c:pt idx="7227">
                  <c:v>909</c:v>
                </c:pt>
                <c:pt idx="7228">
                  <c:v>907</c:v>
                </c:pt>
                <c:pt idx="7229">
                  <c:v>910</c:v>
                </c:pt>
                <c:pt idx="7230">
                  <c:v>909</c:v>
                </c:pt>
                <c:pt idx="7231">
                  <c:v>912</c:v>
                </c:pt>
                <c:pt idx="7232">
                  <c:v>910</c:v>
                </c:pt>
                <c:pt idx="7233">
                  <c:v>911</c:v>
                </c:pt>
                <c:pt idx="7234">
                  <c:v>911</c:v>
                </c:pt>
                <c:pt idx="7235">
                  <c:v>910</c:v>
                </c:pt>
                <c:pt idx="7236">
                  <c:v>909</c:v>
                </c:pt>
                <c:pt idx="7237">
                  <c:v>910</c:v>
                </c:pt>
                <c:pt idx="7238">
                  <c:v>909</c:v>
                </c:pt>
                <c:pt idx="7239">
                  <c:v>911</c:v>
                </c:pt>
                <c:pt idx="7240">
                  <c:v>913</c:v>
                </c:pt>
                <c:pt idx="7241">
                  <c:v>913</c:v>
                </c:pt>
                <c:pt idx="7242">
                  <c:v>908</c:v>
                </c:pt>
                <c:pt idx="7243">
                  <c:v>910</c:v>
                </c:pt>
                <c:pt idx="7244">
                  <c:v>910</c:v>
                </c:pt>
                <c:pt idx="7245">
                  <c:v>911</c:v>
                </c:pt>
                <c:pt idx="7246">
                  <c:v>909</c:v>
                </c:pt>
                <c:pt idx="7247">
                  <c:v>908</c:v>
                </c:pt>
                <c:pt idx="7248">
                  <c:v>911</c:v>
                </c:pt>
                <c:pt idx="7249">
                  <c:v>911</c:v>
                </c:pt>
                <c:pt idx="7250">
                  <c:v>909</c:v>
                </c:pt>
                <c:pt idx="7251">
                  <c:v>911</c:v>
                </c:pt>
                <c:pt idx="7252">
                  <c:v>910</c:v>
                </c:pt>
                <c:pt idx="7253">
                  <c:v>910</c:v>
                </c:pt>
                <c:pt idx="7254">
                  <c:v>908</c:v>
                </c:pt>
                <c:pt idx="7255">
                  <c:v>911</c:v>
                </c:pt>
                <c:pt idx="7256">
                  <c:v>912</c:v>
                </c:pt>
                <c:pt idx="7257">
                  <c:v>908</c:v>
                </c:pt>
                <c:pt idx="7258">
                  <c:v>908</c:v>
                </c:pt>
                <c:pt idx="7259">
                  <c:v>909</c:v>
                </c:pt>
                <c:pt idx="7260">
                  <c:v>910</c:v>
                </c:pt>
                <c:pt idx="7261">
                  <c:v>908</c:v>
                </c:pt>
                <c:pt idx="7262">
                  <c:v>911</c:v>
                </c:pt>
                <c:pt idx="7263">
                  <c:v>910</c:v>
                </c:pt>
                <c:pt idx="7264">
                  <c:v>911</c:v>
                </c:pt>
                <c:pt idx="7265">
                  <c:v>910</c:v>
                </c:pt>
                <c:pt idx="7266">
                  <c:v>910</c:v>
                </c:pt>
                <c:pt idx="7267">
                  <c:v>911</c:v>
                </c:pt>
                <c:pt idx="7268">
                  <c:v>908</c:v>
                </c:pt>
                <c:pt idx="7269">
                  <c:v>907</c:v>
                </c:pt>
                <c:pt idx="7270">
                  <c:v>910</c:v>
                </c:pt>
                <c:pt idx="7271">
                  <c:v>908</c:v>
                </c:pt>
                <c:pt idx="7272">
                  <c:v>911</c:v>
                </c:pt>
                <c:pt idx="7273">
                  <c:v>910</c:v>
                </c:pt>
                <c:pt idx="7274">
                  <c:v>911</c:v>
                </c:pt>
                <c:pt idx="7275">
                  <c:v>911</c:v>
                </c:pt>
                <c:pt idx="7276">
                  <c:v>910</c:v>
                </c:pt>
                <c:pt idx="7277">
                  <c:v>908</c:v>
                </c:pt>
                <c:pt idx="7278">
                  <c:v>908</c:v>
                </c:pt>
                <c:pt idx="7279">
                  <c:v>909</c:v>
                </c:pt>
                <c:pt idx="7280">
                  <c:v>910</c:v>
                </c:pt>
                <c:pt idx="7281">
                  <c:v>907</c:v>
                </c:pt>
                <c:pt idx="7282">
                  <c:v>911</c:v>
                </c:pt>
                <c:pt idx="7283">
                  <c:v>910</c:v>
                </c:pt>
                <c:pt idx="7284">
                  <c:v>910</c:v>
                </c:pt>
                <c:pt idx="7285">
                  <c:v>909</c:v>
                </c:pt>
                <c:pt idx="7286">
                  <c:v>910</c:v>
                </c:pt>
                <c:pt idx="7287">
                  <c:v>911</c:v>
                </c:pt>
                <c:pt idx="7288">
                  <c:v>909</c:v>
                </c:pt>
                <c:pt idx="7289">
                  <c:v>911</c:v>
                </c:pt>
                <c:pt idx="7290">
                  <c:v>909</c:v>
                </c:pt>
                <c:pt idx="7291">
                  <c:v>911</c:v>
                </c:pt>
                <c:pt idx="7292">
                  <c:v>907</c:v>
                </c:pt>
                <c:pt idx="7293">
                  <c:v>909</c:v>
                </c:pt>
                <c:pt idx="7294">
                  <c:v>910</c:v>
                </c:pt>
                <c:pt idx="7295">
                  <c:v>911</c:v>
                </c:pt>
                <c:pt idx="7296">
                  <c:v>909</c:v>
                </c:pt>
                <c:pt idx="7297">
                  <c:v>911</c:v>
                </c:pt>
                <c:pt idx="7298">
                  <c:v>912</c:v>
                </c:pt>
                <c:pt idx="7299">
                  <c:v>910</c:v>
                </c:pt>
                <c:pt idx="7300">
                  <c:v>909</c:v>
                </c:pt>
                <c:pt idx="7301">
                  <c:v>910</c:v>
                </c:pt>
                <c:pt idx="7302">
                  <c:v>910</c:v>
                </c:pt>
                <c:pt idx="7303">
                  <c:v>909</c:v>
                </c:pt>
                <c:pt idx="7304">
                  <c:v>910</c:v>
                </c:pt>
                <c:pt idx="7305">
                  <c:v>909</c:v>
                </c:pt>
                <c:pt idx="7306">
                  <c:v>911</c:v>
                </c:pt>
                <c:pt idx="7307">
                  <c:v>910</c:v>
                </c:pt>
                <c:pt idx="7308">
                  <c:v>908</c:v>
                </c:pt>
                <c:pt idx="7309">
                  <c:v>911</c:v>
                </c:pt>
                <c:pt idx="7310">
                  <c:v>910</c:v>
                </c:pt>
                <c:pt idx="7311">
                  <c:v>909</c:v>
                </c:pt>
                <c:pt idx="7312">
                  <c:v>909</c:v>
                </c:pt>
                <c:pt idx="7313">
                  <c:v>909</c:v>
                </c:pt>
                <c:pt idx="7314">
                  <c:v>910</c:v>
                </c:pt>
                <c:pt idx="7315">
                  <c:v>909</c:v>
                </c:pt>
                <c:pt idx="7316">
                  <c:v>911</c:v>
                </c:pt>
                <c:pt idx="7317">
                  <c:v>910</c:v>
                </c:pt>
                <c:pt idx="7318">
                  <c:v>910</c:v>
                </c:pt>
                <c:pt idx="7319">
                  <c:v>910</c:v>
                </c:pt>
                <c:pt idx="7320">
                  <c:v>908</c:v>
                </c:pt>
                <c:pt idx="7321">
                  <c:v>908</c:v>
                </c:pt>
                <c:pt idx="7322">
                  <c:v>913</c:v>
                </c:pt>
                <c:pt idx="7323">
                  <c:v>907</c:v>
                </c:pt>
                <c:pt idx="7324">
                  <c:v>906</c:v>
                </c:pt>
                <c:pt idx="7325">
                  <c:v>905</c:v>
                </c:pt>
                <c:pt idx="7326">
                  <c:v>911</c:v>
                </c:pt>
                <c:pt idx="7327">
                  <c:v>907</c:v>
                </c:pt>
                <c:pt idx="7328">
                  <c:v>906</c:v>
                </c:pt>
                <c:pt idx="7329">
                  <c:v>906</c:v>
                </c:pt>
                <c:pt idx="7330">
                  <c:v>909</c:v>
                </c:pt>
                <c:pt idx="7331">
                  <c:v>906</c:v>
                </c:pt>
                <c:pt idx="7332">
                  <c:v>906</c:v>
                </c:pt>
                <c:pt idx="7333">
                  <c:v>909</c:v>
                </c:pt>
                <c:pt idx="7334">
                  <c:v>907</c:v>
                </c:pt>
                <c:pt idx="7335">
                  <c:v>911</c:v>
                </c:pt>
                <c:pt idx="7336">
                  <c:v>905</c:v>
                </c:pt>
                <c:pt idx="7337">
                  <c:v>907</c:v>
                </c:pt>
                <c:pt idx="7338">
                  <c:v>908</c:v>
                </c:pt>
                <c:pt idx="7339">
                  <c:v>907</c:v>
                </c:pt>
                <c:pt idx="7340">
                  <c:v>909</c:v>
                </c:pt>
                <c:pt idx="7341">
                  <c:v>908</c:v>
                </c:pt>
                <c:pt idx="7342">
                  <c:v>909</c:v>
                </c:pt>
                <c:pt idx="7343">
                  <c:v>906</c:v>
                </c:pt>
                <c:pt idx="7344">
                  <c:v>909</c:v>
                </c:pt>
                <c:pt idx="7345">
                  <c:v>905</c:v>
                </c:pt>
                <c:pt idx="7346">
                  <c:v>908</c:v>
                </c:pt>
                <c:pt idx="7347">
                  <c:v>906</c:v>
                </c:pt>
                <c:pt idx="7348">
                  <c:v>906</c:v>
                </c:pt>
                <c:pt idx="7349">
                  <c:v>906</c:v>
                </c:pt>
                <c:pt idx="7350">
                  <c:v>906</c:v>
                </c:pt>
                <c:pt idx="7351">
                  <c:v>909</c:v>
                </c:pt>
                <c:pt idx="7352">
                  <c:v>908</c:v>
                </c:pt>
                <c:pt idx="7353">
                  <c:v>907</c:v>
                </c:pt>
                <c:pt idx="7354">
                  <c:v>906</c:v>
                </c:pt>
                <c:pt idx="7355">
                  <c:v>906</c:v>
                </c:pt>
                <c:pt idx="7356">
                  <c:v>907</c:v>
                </c:pt>
                <c:pt idx="7357">
                  <c:v>908</c:v>
                </c:pt>
                <c:pt idx="7358">
                  <c:v>908</c:v>
                </c:pt>
                <c:pt idx="7359">
                  <c:v>909</c:v>
                </c:pt>
                <c:pt idx="7360">
                  <c:v>907</c:v>
                </c:pt>
                <c:pt idx="7361">
                  <c:v>907</c:v>
                </c:pt>
                <c:pt idx="7362">
                  <c:v>907</c:v>
                </c:pt>
                <c:pt idx="7363">
                  <c:v>907</c:v>
                </c:pt>
                <c:pt idx="7364">
                  <c:v>908</c:v>
                </c:pt>
                <c:pt idx="7365">
                  <c:v>910</c:v>
                </c:pt>
                <c:pt idx="7366">
                  <c:v>907</c:v>
                </c:pt>
                <c:pt idx="7367">
                  <c:v>910</c:v>
                </c:pt>
                <c:pt idx="7368">
                  <c:v>908</c:v>
                </c:pt>
                <c:pt idx="7369">
                  <c:v>907</c:v>
                </c:pt>
                <c:pt idx="7370">
                  <c:v>906</c:v>
                </c:pt>
                <c:pt idx="7371">
                  <c:v>908</c:v>
                </c:pt>
                <c:pt idx="7372">
                  <c:v>909</c:v>
                </c:pt>
                <c:pt idx="7373">
                  <c:v>908</c:v>
                </c:pt>
                <c:pt idx="7374">
                  <c:v>907</c:v>
                </c:pt>
                <c:pt idx="7375">
                  <c:v>907</c:v>
                </c:pt>
                <c:pt idx="7376">
                  <c:v>909</c:v>
                </c:pt>
                <c:pt idx="7377">
                  <c:v>907</c:v>
                </c:pt>
                <c:pt idx="7378">
                  <c:v>909</c:v>
                </c:pt>
                <c:pt idx="7379">
                  <c:v>908</c:v>
                </c:pt>
                <c:pt idx="7380">
                  <c:v>907</c:v>
                </c:pt>
                <c:pt idx="7381">
                  <c:v>909</c:v>
                </c:pt>
                <c:pt idx="7382">
                  <c:v>906</c:v>
                </c:pt>
                <c:pt idx="7383">
                  <c:v>908</c:v>
                </c:pt>
                <c:pt idx="7384">
                  <c:v>909</c:v>
                </c:pt>
                <c:pt idx="7385">
                  <c:v>909</c:v>
                </c:pt>
                <c:pt idx="7386">
                  <c:v>908</c:v>
                </c:pt>
                <c:pt idx="7387">
                  <c:v>907</c:v>
                </c:pt>
                <c:pt idx="7388">
                  <c:v>908</c:v>
                </c:pt>
                <c:pt idx="7389">
                  <c:v>907</c:v>
                </c:pt>
                <c:pt idx="7390">
                  <c:v>905</c:v>
                </c:pt>
                <c:pt idx="7391">
                  <c:v>908</c:v>
                </c:pt>
                <c:pt idx="7392">
                  <c:v>908</c:v>
                </c:pt>
                <c:pt idx="7393">
                  <c:v>908</c:v>
                </c:pt>
                <c:pt idx="7394">
                  <c:v>906</c:v>
                </c:pt>
                <c:pt idx="7395">
                  <c:v>906</c:v>
                </c:pt>
                <c:pt idx="7396">
                  <c:v>908</c:v>
                </c:pt>
                <c:pt idx="7397">
                  <c:v>908</c:v>
                </c:pt>
                <c:pt idx="7398">
                  <c:v>910</c:v>
                </c:pt>
                <c:pt idx="7399">
                  <c:v>907</c:v>
                </c:pt>
                <c:pt idx="7400">
                  <c:v>905</c:v>
                </c:pt>
                <c:pt idx="7401">
                  <c:v>906</c:v>
                </c:pt>
                <c:pt idx="7402">
                  <c:v>907</c:v>
                </c:pt>
                <c:pt idx="7403">
                  <c:v>910</c:v>
                </c:pt>
                <c:pt idx="7404">
                  <c:v>906</c:v>
                </c:pt>
                <c:pt idx="7405">
                  <c:v>907</c:v>
                </c:pt>
                <c:pt idx="7406">
                  <c:v>907</c:v>
                </c:pt>
                <c:pt idx="7407">
                  <c:v>907</c:v>
                </c:pt>
                <c:pt idx="7408">
                  <c:v>907</c:v>
                </c:pt>
                <c:pt idx="7409">
                  <c:v>906</c:v>
                </c:pt>
                <c:pt idx="7410">
                  <c:v>910</c:v>
                </c:pt>
                <c:pt idx="7411">
                  <c:v>906</c:v>
                </c:pt>
                <c:pt idx="7412">
                  <c:v>907</c:v>
                </c:pt>
                <c:pt idx="7413">
                  <c:v>910</c:v>
                </c:pt>
                <c:pt idx="7414">
                  <c:v>908</c:v>
                </c:pt>
                <c:pt idx="7415">
                  <c:v>907</c:v>
                </c:pt>
                <c:pt idx="7416">
                  <c:v>907</c:v>
                </c:pt>
                <c:pt idx="7417">
                  <c:v>909</c:v>
                </c:pt>
                <c:pt idx="7418">
                  <c:v>908</c:v>
                </c:pt>
                <c:pt idx="7419">
                  <c:v>906</c:v>
                </c:pt>
                <c:pt idx="7420">
                  <c:v>908</c:v>
                </c:pt>
                <c:pt idx="7421">
                  <c:v>908</c:v>
                </c:pt>
                <c:pt idx="7422">
                  <c:v>908</c:v>
                </c:pt>
                <c:pt idx="7423">
                  <c:v>910</c:v>
                </c:pt>
                <c:pt idx="7424">
                  <c:v>905</c:v>
                </c:pt>
                <c:pt idx="7425">
                  <c:v>905</c:v>
                </c:pt>
                <c:pt idx="7426">
                  <c:v>907</c:v>
                </c:pt>
                <c:pt idx="7427">
                  <c:v>904</c:v>
                </c:pt>
                <c:pt idx="7428">
                  <c:v>902</c:v>
                </c:pt>
                <c:pt idx="7429">
                  <c:v>908</c:v>
                </c:pt>
                <c:pt idx="7430">
                  <c:v>906</c:v>
                </c:pt>
                <c:pt idx="7431">
                  <c:v>903</c:v>
                </c:pt>
                <c:pt idx="7432">
                  <c:v>903</c:v>
                </c:pt>
                <c:pt idx="7433">
                  <c:v>905</c:v>
                </c:pt>
                <c:pt idx="7434">
                  <c:v>905</c:v>
                </c:pt>
                <c:pt idx="7435">
                  <c:v>903</c:v>
                </c:pt>
                <c:pt idx="7436">
                  <c:v>905</c:v>
                </c:pt>
                <c:pt idx="7437">
                  <c:v>904</c:v>
                </c:pt>
                <c:pt idx="7438">
                  <c:v>905</c:v>
                </c:pt>
                <c:pt idx="7439">
                  <c:v>904</c:v>
                </c:pt>
                <c:pt idx="7440">
                  <c:v>902</c:v>
                </c:pt>
                <c:pt idx="7441">
                  <c:v>904</c:v>
                </c:pt>
                <c:pt idx="7442">
                  <c:v>907</c:v>
                </c:pt>
                <c:pt idx="7443">
                  <c:v>903</c:v>
                </c:pt>
                <c:pt idx="7444">
                  <c:v>906</c:v>
                </c:pt>
                <c:pt idx="7445">
                  <c:v>906</c:v>
                </c:pt>
                <c:pt idx="7446">
                  <c:v>907</c:v>
                </c:pt>
                <c:pt idx="7447">
                  <c:v>906</c:v>
                </c:pt>
                <c:pt idx="7448">
                  <c:v>903</c:v>
                </c:pt>
                <c:pt idx="7449">
                  <c:v>904</c:v>
                </c:pt>
                <c:pt idx="7450">
                  <c:v>904</c:v>
                </c:pt>
                <c:pt idx="7451">
                  <c:v>907</c:v>
                </c:pt>
                <c:pt idx="7452">
                  <c:v>904</c:v>
                </c:pt>
                <c:pt idx="7453">
                  <c:v>906</c:v>
                </c:pt>
                <c:pt idx="7454">
                  <c:v>906</c:v>
                </c:pt>
                <c:pt idx="7455">
                  <c:v>907</c:v>
                </c:pt>
                <c:pt idx="7456">
                  <c:v>904</c:v>
                </c:pt>
                <c:pt idx="7457">
                  <c:v>904</c:v>
                </c:pt>
                <c:pt idx="7458">
                  <c:v>904</c:v>
                </c:pt>
                <c:pt idx="7459">
                  <c:v>906</c:v>
                </c:pt>
                <c:pt idx="7460">
                  <c:v>903</c:v>
                </c:pt>
                <c:pt idx="7461">
                  <c:v>905</c:v>
                </c:pt>
                <c:pt idx="7462">
                  <c:v>902</c:v>
                </c:pt>
                <c:pt idx="7463">
                  <c:v>905</c:v>
                </c:pt>
                <c:pt idx="7464">
                  <c:v>903</c:v>
                </c:pt>
                <c:pt idx="7465">
                  <c:v>903</c:v>
                </c:pt>
                <c:pt idx="7466">
                  <c:v>905</c:v>
                </c:pt>
                <c:pt idx="7467">
                  <c:v>905</c:v>
                </c:pt>
                <c:pt idx="7468">
                  <c:v>904</c:v>
                </c:pt>
                <c:pt idx="7469">
                  <c:v>905</c:v>
                </c:pt>
                <c:pt idx="7470">
                  <c:v>905</c:v>
                </c:pt>
                <c:pt idx="7471">
                  <c:v>901</c:v>
                </c:pt>
                <c:pt idx="7472">
                  <c:v>900</c:v>
                </c:pt>
                <c:pt idx="7473">
                  <c:v>904</c:v>
                </c:pt>
                <c:pt idx="7474">
                  <c:v>906</c:v>
                </c:pt>
                <c:pt idx="7475">
                  <c:v>904</c:v>
                </c:pt>
                <c:pt idx="7476">
                  <c:v>905</c:v>
                </c:pt>
                <c:pt idx="7477">
                  <c:v>904</c:v>
                </c:pt>
                <c:pt idx="7478">
                  <c:v>900</c:v>
                </c:pt>
                <c:pt idx="7479">
                  <c:v>900</c:v>
                </c:pt>
                <c:pt idx="7480">
                  <c:v>902</c:v>
                </c:pt>
                <c:pt idx="7481">
                  <c:v>903</c:v>
                </c:pt>
                <c:pt idx="7482">
                  <c:v>901</c:v>
                </c:pt>
                <c:pt idx="7483">
                  <c:v>904</c:v>
                </c:pt>
                <c:pt idx="7484">
                  <c:v>900</c:v>
                </c:pt>
                <c:pt idx="7485">
                  <c:v>906</c:v>
                </c:pt>
                <c:pt idx="7486">
                  <c:v>902</c:v>
                </c:pt>
                <c:pt idx="7487">
                  <c:v>905</c:v>
                </c:pt>
                <c:pt idx="7488">
                  <c:v>901</c:v>
                </c:pt>
                <c:pt idx="7489">
                  <c:v>902</c:v>
                </c:pt>
                <c:pt idx="7490">
                  <c:v>904</c:v>
                </c:pt>
                <c:pt idx="7491">
                  <c:v>903</c:v>
                </c:pt>
                <c:pt idx="7492">
                  <c:v>903</c:v>
                </c:pt>
                <c:pt idx="7493">
                  <c:v>905</c:v>
                </c:pt>
                <c:pt idx="7494">
                  <c:v>904</c:v>
                </c:pt>
                <c:pt idx="7495">
                  <c:v>902</c:v>
                </c:pt>
                <c:pt idx="7496">
                  <c:v>901</c:v>
                </c:pt>
                <c:pt idx="7497">
                  <c:v>904</c:v>
                </c:pt>
                <c:pt idx="7498">
                  <c:v>903</c:v>
                </c:pt>
                <c:pt idx="7499">
                  <c:v>901</c:v>
                </c:pt>
                <c:pt idx="7500">
                  <c:v>904</c:v>
                </c:pt>
                <c:pt idx="7501">
                  <c:v>903</c:v>
                </c:pt>
                <c:pt idx="7502">
                  <c:v>901</c:v>
                </c:pt>
                <c:pt idx="7503">
                  <c:v>903</c:v>
                </c:pt>
                <c:pt idx="7504">
                  <c:v>902</c:v>
                </c:pt>
                <c:pt idx="7505">
                  <c:v>902</c:v>
                </c:pt>
                <c:pt idx="7506">
                  <c:v>902</c:v>
                </c:pt>
                <c:pt idx="7507">
                  <c:v>905</c:v>
                </c:pt>
                <c:pt idx="7508">
                  <c:v>905</c:v>
                </c:pt>
                <c:pt idx="7509">
                  <c:v>903</c:v>
                </c:pt>
                <c:pt idx="7510">
                  <c:v>902</c:v>
                </c:pt>
                <c:pt idx="7511">
                  <c:v>903</c:v>
                </c:pt>
                <c:pt idx="7512">
                  <c:v>903</c:v>
                </c:pt>
                <c:pt idx="7513">
                  <c:v>902</c:v>
                </c:pt>
                <c:pt idx="7514">
                  <c:v>903</c:v>
                </c:pt>
                <c:pt idx="7515">
                  <c:v>901</c:v>
                </c:pt>
                <c:pt idx="7516">
                  <c:v>903</c:v>
                </c:pt>
                <c:pt idx="7517">
                  <c:v>904</c:v>
                </c:pt>
                <c:pt idx="7518">
                  <c:v>901</c:v>
                </c:pt>
                <c:pt idx="7519">
                  <c:v>902</c:v>
                </c:pt>
                <c:pt idx="7520">
                  <c:v>903</c:v>
                </c:pt>
                <c:pt idx="7521">
                  <c:v>903</c:v>
                </c:pt>
                <c:pt idx="7522">
                  <c:v>903</c:v>
                </c:pt>
                <c:pt idx="7523">
                  <c:v>902</c:v>
                </c:pt>
                <c:pt idx="7524">
                  <c:v>902</c:v>
                </c:pt>
                <c:pt idx="7525">
                  <c:v>902</c:v>
                </c:pt>
                <c:pt idx="7526">
                  <c:v>903</c:v>
                </c:pt>
                <c:pt idx="7527">
                  <c:v>905</c:v>
                </c:pt>
                <c:pt idx="7528">
                  <c:v>904</c:v>
                </c:pt>
                <c:pt idx="7529">
                  <c:v>902</c:v>
                </c:pt>
                <c:pt idx="7530">
                  <c:v>900</c:v>
                </c:pt>
                <c:pt idx="7531">
                  <c:v>902</c:v>
                </c:pt>
                <c:pt idx="7532">
                  <c:v>903</c:v>
                </c:pt>
                <c:pt idx="7533">
                  <c:v>903</c:v>
                </c:pt>
                <c:pt idx="7534">
                  <c:v>905</c:v>
                </c:pt>
                <c:pt idx="7535">
                  <c:v>902</c:v>
                </c:pt>
                <c:pt idx="7536">
                  <c:v>900</c:v>
                </c:pt>
                <c:pt idx="7537">
                  <c:v>905</c:v>
                </c:pt>
                <c:pt idx="7538">
                  <c:v>902</c:v>
                </c:pt>
                <c:pt idx="7539">
                  <c:v>902</c:v>
                </c:pt>
                <c:pt idx="7540">
                  <c:v>903</c:v>
                </c:pt>
                <c:pt idx="7541">
                  <c:v>903</c:v>
                </c:pt>
                <c:pt idx="7542">
                  <c:v>903</c:v>
                </c:pt>
                <c:pt idx="7543">
                  <c:v>902</c:v>
                </c:pt>
                <c:pt idx="7544">
                  <c:v>902</c:v>
                </c:pt>
                <c:pt idx="7545">
                  <c:v>901</c:v>
                </c:pt>
                <c:pt idx="7546">
                  <c:v>902</c:v>
                </c:pt>
                <c:pt idx="7547">
                  <c:v>902</c:v>
                </c:pt>
                <c:pt idx="7548">
                  <c:v>902</c:v>
                </c:pt>
                <c:pt idx="7549">
                  <c:v>904</c:v>
                </c:pt>
                <c:pt idx="7550">
                  <c:v>902</c:v>
                </c:pt>
                <c:pt idx="7551">
                  <c:v>902</c:v>
                </c:pt>
                <c:pt idx="7552">
                  <c:v>903</c:v>
                </c:pt>
                <c:pt idx="7553">
                  <c:v>899</c:v>
                </c:pt>
                <c:pt idx="7554">
                  <c:v>899</c:v>
                </c:pt>
                <c:pt idx="7555">
                  <c:v>901</c:v>
                </c:pt>
                <c:pt idx="7556">
                  <c:v>901</c:v>
                </c:pt>
                <c:pt idx="7557">
                  <c:v>902</c:v>
                </c:pt>
                <c:pt idx="7558">
                  <c:v>899</c:v>
                </c:pt>
                <c:pt idx="7559">
                  <c:v>904</c:v>
                </c:pt>
                <c:pt idx="7560">
                  <c:v>901</c:v>
                </c:pt>
                <c:pt idx="7561">
                  <c:v>899</c:v>
                </c:pt>
                <c:pt idx="7562">
                  <c:v>903</c:v>
                </c:pt>
                <c:pt idx="7563">
                  <c:v>902</c:v>
                </c:pt>
                <c:pt idx="7564">
                  <c:v>902</c:v>
                </c:pt>
                <c:pt idx="7565">
                  <c:v>902</c:v>
                </c:pt>
                <c:pt idx="7566">
                  <c:v>902</c:v>
                </c:pt>
                <c:pt idx="7567">
                  <c:v>900</c:v>
                </c:pt>
                <c:pt idx="7568">
                  <c:v>903</c:v>
                </c:pt>
                <c:pt idx="7569">
                  <c:v>900</c:v>
                </c:pt>
                <c:pt idx="7570">
                  <c:v>902</c:v>
                </c:pt>
                <c:pt idx="7571">
                  <c:v>899</c:v>
                </c:pt>
                <c:pt idx="7572">
                  <c:v>903</c:v>
                </c:pt>
                <c:pt idx="7573">
                  <c:v>898</c:v>
                </c:pt>
                <c:pt idx="7574">
                  <c:v>896</c:v>
                </c:pt>
                <c:pt idx="7575">
                  <c:v>902</c:v>
                </c:pt>
                <c:pt idx="7576">
                  <c:v>897</c:v>
                </c:pt>
                <c:pt idx="7577">
                  <c:v>900</c:v>
                </c:pt>
                <c:pt idx="7578">
                  <c:v>899</c:v>
                </c:pt>
                <c:pt idx="7579">
                  <c:v>899</c:v>
                </c:pt>
                <c:pt idx="7580">
                  <c:v>899</c:v>
                </c:pt>
                <c:pt idx="7581">
                  <c:v>897</c:v>
                </c:pt>
                <c:pt idx="7582">
                  <c:v>897</c:v>
                </c:pt>
                <c:pt idx="7583">
                  <c:v>899</c:v>
                </c:pt>
                <c:pt idx="7584">
                  <c:v>899</c:v>
                </c:pt>
                <c:pt idx="7585">
                  <c:v>899</c:v>
                </c:pt>
                <c:pt idx="7586">
                  <c:v>900</c:v>
                </c:pt>
                <c:pt idx="7587">
                  <c:v>900</c:v>
                </c:pt>
                <c:pt idx="7588">
                  <c:v>898</c:v>
                </c:pt>
                <c:pt idx="7589">
                  <c:v>899</c:v>
                </c:pt>
                <c:pt idx="7590">
                  <c:v>899</c:v>
                </c:pt>
                <c:pt idx="7591">
                  <c:v>899</c:v>
                </c:pt>
                <c:pt idx="7592">
                  <c:v>895</c:v>
                </c:pt>
                <c:pt idx="7593">
                  <c:v>893</c:v>
                </c:pt>
                <c:pt idx="7594">
                  <c:v>897</c:v>
                </c:pt>
                <c:pt idx="7595">
                  <c:v>897</c:v>
                </c:pt>
                <c:pt idx="7596">
                  <c:v>895</c:v>
                </c:pt>
                <c:pt idx="7597">
                  <c:v>896</c:v>
                </c:pt>
                <c:pt idx="7598">
                  <c:v>897</c:v>
                </c:pt>
                <c:pt idx="7599">
                  <c:v>897</c:v>
                </c:pt>
                <c:pt idx="7600">
                  <c:v>896</c:v>
                </c:pt>
                <c:pt idx="7601">
                  <c:v>896</c:v>
                </c:pt>
                <c:pt idx="7602">
                  <c:v>896</c:v>
                </c:pt>
                <c:pt idx="7603">
                  <c:v>895</c:v>
                </c:pt>
                <c:pt idx="7604">
                  <c:v>898</c:v>
                </c:pt>
                <c:pt idx="7605">
                  <c:v>894</c:v>
                </c:pt>
                <c:pt idx="7606">
                  <c:v>894</c:v>
                </c:pt>
                <c:pt idx="7607">
                  <c:v>896</c:v>
                </c:pt>
                <c:pt idx="7608">
                  <c:v>896</c:v>
                </c:pt>
                <c:pt idx="7609">
                  <c:v>897</c:v>
                </c:pt>
                <c:pt idx="7610">
                  <c:v>896</c:v>
                </c:pt>
                <c:pt idx="7611">
                  <c:v>895</c:v>
                </c:pt>
                <c:pt idx="7612">
                  <c:v>894</c:v>
                </c:pt>
                <c:pt idx="7613">
                  <c:v>897</c:v>
                </c:pt>
                <c:pt idx="7614">
                  <c:v>896</c:v>
                </c:pt>
                <c:pt idx="7615">
                  <c:v>895</c:v>
                </c:pt>
                <c:pt idx="7616">
                  <c:v>895</c:v>
                </c:pt>
                <c:pt idx="7617">
                  <c:v>896</c:v>
                </c:pt>
                <c:pt idx="7618">
                  <c:v>894</c:v>
                </c:pt>
                <c:pt idx="7619">
                  <c:v>895</c:v>
                </c:pt>
                <c:pt idx="7620">
                  <c:v>896</c:v>
                </c:pt>
                <c:pt idx="7621">
                  <c:v>896</c:v>
                </c:pt>
                <c:pt idx="7622">
                  <c:v>896</c:v>
                </c:pt>
                <c:pt idx="7623">
                  <c:v>895</c:v>
                </c:pt>
                <c:pt idx="7624">
                  <c:v>895</c:v>
                </c:pt>
                <c:pt idx="7625">
                  <c:v>898</c:v>
                </c:pt>
                <c:pt idx="7626">
                  <c:v>895</c:v>
                </c:pt>
                <c:pt idx="7627">
                  <c:v>895</c:v>
                </c:pt>
                <c:pt idx="7628">
                  <c:v>897</c:v>
                </c:pt>
                <c:pt idx="7629">
                  <c:v>896</c:v>
                </c:pt>
                <c:pt idx="7630">
                  <c:v>894</c:v>
                </c:pt>
                <c:pt idx="7631">
                  <c:v>896</c:v>
                </c:pt>
                <c:pt idx="7632">
                  <c:v>893</c:v>
                </c:pt>
                <c:pt idx="7633">
                  <c:v>894</c:v>
                </c:pt>
                <c:pt idx="7634">
                  <c:v>898</c:v>
                </c:pt>
                <c:pt idx="7635">
                  <c:v>895</c:v>
                </c:pt>
                <c:pt idx="7636">
                  <c:v>894</c:v>
                </c:pt>
                <c:pt idx="7637">
                  <c:v>895</c:v>
                </c:pt>
                <c:pt idx="7638">
                  <c:v>896</c:v>
                </c:pt>
                <c:pt idx="7639">
                  <c:v>897</c:v>
                </c:pt>
                <c:pt idx="7640">
                  <c:v>896</c:v>
                </c:pt>
                <c:pt idx="7641">
                  <c:v>895</c:v>
                </c:pt>
                <c:pt idx="7642">
                  <c:v>895</c:v>
                </c:pt>
                <c:pt idx="7643">
                  <c:v>894</c:v>
                </c:pt>
                <c:pt idx="7644">
                  <c:v>896</c:v>
                </c:pt>
                <c:pt idx="7645">
                  <c:v>893</c:v>
                </c:pt>
                <c:pt idx="7646">
                  <c:v>895</c:v>
                </c:pt>
                <c:pt idx="7647">
                  <c:v>895</c:v>
                </c:pt>
                <c:pt idx="7648">
                  <c:v>893</c:v>
                </c:pt>
                <c:pt idx="7649">
                  <c:v>896</c:v>
                </c:pt>
                <c:pt idx="7650">
                  <c:v>896</c:v>
                </c:pt>
                <c:pt idx="7651">
                  <c:v>896</c:v>
                </c:pt>
                <c:pt idx="7652">
                  <c:v>896</c:v>
                </c:pt>
                <c:pt idx="7653">
                  <c:v>897</c:v>
                </c:pt>
                <c:pt idx="7654">
                  <c:v>896</c:v>
                </c:pt>
                <c:pt idx="7655">
                  <c:v>896</c:v>
                </c:pt>
                <c:pt idx="7656">
                  <c:v>894</c:v>
                </c:pt>
                <c:pt idx="7657">
                  <c:v>894</c:v>
                </c:pt>
                <c:pt idx="7658">
                  <c:v>896</c:v>
                </c:pt>
                <c:pt idx="7659">
                  <c:v>897</c:v>
                </c:pt>
                <c:pt idx="7660">
                  <c:v>895</c:v>
                </c:pt>
                <c:pt idx="7661">
                  <c:v>895</c:v>
                </c:pt>
                <c:pt idx="7662">
                  <c:v>895</c:v>
                </c:pt>
                <c:pt idx="7663">
                  <c:v>896</c:v>
                </c:pt>
                <c:pt idx="7664">
                  <c:v>895</c:v>
                </c:pt>
                <c:pt idx="7665">
                  <c:v>895</c:v>
                </c:pt>
                <c:pt idx="7666">
                  <c:v>894</c:v>
                </c:pt>
                <c:pt idx="7667">
                  <c:v>895</c:v>
                </c:pt>
                <c:pt idx="7668">
                  <c:v>895</c:v>
                </c:pt>
                <c:pt idx="7669">
                  <c:v>896</c:v>
                </c:pt>
                <c:pt idx="7670">
                  <c:v>895</c:v>
                </c:pt>
                <c:pt idx="7671">
                  <c:v>898</c:v>
                </c:pt>
                <c:pt idx="7672">
                  <c:v>894</c:v>
                </c:pt>
                <c:pt idx="7673">
                  <c:v>896</c:v>
                </c:pt>
                <c:pt idx="7674">
                  <c:v>896</c:v>
                </c:pt>
                <c:pt idx="7675">
                  <c:v>897</c:v>
                </c:pt>
                <c:pt idx="7676">
                  <c:v>893</c:v>
                </c:pt>
                <c:pt idx="7677">
                  <c:v>895</c:v>
                </c:pt>
                <c:pt idx="7678">
                  <c:v>896</c:v>
                </c:pt>
                <c:pt idx="7679">
                  <c:v>897</c:v>
                </c:pt>
                <c:pt idx="7680">
                  <c:v>894</c:v>
                </c:pt>
                <c:pt idx="7681">
                  <c:v>896</c:v>
                </c:pt>
                <c:pt idx="7682">
                  <c:v>895</c:v>
                </c:pt>
                <c:pt idx="7683">
                  <c:v>896</c:v>
                </c:pt>
                <c:pt idx="7684">
                  <c:v>895</c:v>
                </c:pt>
                <c:pt idx="7685">
                  <c:v>892</c:v>
                </c:pt>
                <c:pt idx="7686">
                  <c:v>889</c:v>
                </c:pt>
                <c:pt idx="7687">
                  <c:v>894</c:v>
                </c:pt>
                <c:pt idx="7688">
                  <c:v>895</c:v>
                </c:pt>
                <c:pt idx="7689">
                  <c:v>892</c:v>
                </c:pt>
                <c:pt idx="7690">
                  <c:v>894</c:v>
                </c:pt>
                <c:pt idx="7691">
                  <c:v>891</c:v>
                </c:pt>
                <c:pt idx="7692">
                  <c:v>893</c:v>
                </c:pt>
                <c:pt idx="7693">
                  <c:v>890</c:v>
                </c:pt>
                <c:pt idx="7694">
                  <c:v>893</c:v>
                </c:pt>
                <c:pt idx="7695">
                  <c:v>892</c:v>
                </c:pt>
                <c:pt idx="7696">
                  <c:v>891</c:v>
                </c:pt>
                <c:pt idx="7697">
                  <c:v>890</c:v>
                </c:pt>
                <c:pt idx="7698">
                  <c:v>891</c:v>
                </c:pt>
                <c:pt idx="7699">
                  <c:v>890</c:v>
                </c:pt>
                <c:pt idx="7700">
                  <c:v>892</c:v>
                </c:pt>
                <c:pt idx="7701">
                  <c:v>889</c:v>
                </c:pt>
                <c:pt idx="7702">
                  <c:v>889</c:v>
                </c:pt>
                <c:pt idx="7703">
                  <c:v>892</c:v>
                </c:pt>
                <c:pt idx="7704">
                  <c:v>891</c:v>
                </c:pt>
                <c:pt idx="7705">
                  <c:v>892</c:v>
                </c:pt>
                <c:pt idx="7706">
                  <c:v>891</c:v>
                </c:pt>
                <c:pt idx="7707">
                  <c:v>891</c:v>
                </c:pt>
                <c:pt idx="7708">
                  <c:v>893</c:v>
                </c:pt>
                <c:pt idx="7709">
                  <c:v>891</c:v>
                </c:pt>
                <c:pt idx="7710">
                  <c:v>890</c:v>
                </c:pt>
                <c:pt idx="7711">
                  <c:v>892</c:v>
                </c:pt>
                <c:pt idx="7712">
                  <c:v>890</c:v>
                </c:pt>
                <c:pt idx="7713">
                  <c:v>890</c:v>
                </c:pt>
                <c:pt idx="7714">
                  <c:v>893</c:v>
                </c:pt>
                <c:pt idx="7715">
                  <c:v>893</c:v>
                </c:pt>
                <c:pt idx="7716">
                  <c:v>893</c:v>
                </c:pt>
                <c:pt idx="7717">
                  <c:v>891</c:v>
                </c:pt>
                <c:pt idx="7718">
                  <c:v>890</c:v>
                </c:pt>
                <c:pt idx="7719">
                  <c:v>892</c:v>
                </c:pt>
                <c:pt idx="7720">
                  <c:v>890</c:v>
                </c:pt>
                <c:pt idx="7721">
                  <c:v>895</c:v>
                </c:pt>
                <c:pt idx="7722">
                  <c:v>891</c:v>
                </c:pt>
                <c:pt idx="7723">
                  <c:v>892</c:v>
                </c:pt>
                <c:pt idx="7724">
                  <c:v>890</c:v>
                </c:pt>
                <c:pt idx="7725">
                  <c:v>892</c:v>
                </c:pt>
                <c:pt idx="7726">
                  <c:v>891</c:v>
                </c:pt>
                <c:pt idx="7727">
                  <c:v>891</c:v>
                </c:pt>
                <c:pt idx="7728">
                  <c:v>889</c:v>
                </c:pt>
                <c:pt idx="7729">
                  <c:v>890</c:v>
                </c:pt>
                <c:pt idx="7730">
                  <c:v>893</c:v>
                </c:pt>
                <c:pt idx="7731">
                  <c:v>891</c:v>
                </c:pt>
                <c:pt idx="7732">
                  <c:v>893</c:v>
                </c:pt>
                <c:pt idx="7733">
                  <c:v>891</c:v>
                </c:pt>
                <c:pt idx="7734">
                  <c:v>892</c:v>
                </c:pt>
                <c:pt idx="7735">
                  <c:v>893</c:v>
                </c:pt>
                <c:pt idx="7736">
                  <c:v>892</c:v>
                </c:pt>
                <c:pt idx="7737">
                  <c:v>891</c:v>
                </c:pt>
                <c:pt idx="7738">
                  <c:v>893</c:v>
                </c:pt>
                <c:pt idx="7739">
                  <c:v>891</c:v>
                </c:pt>
                <c:pt idx="7740">
                  <c:v>893</c:v>
                </c:pt>
                <c:pt idx="7741">
                  <c:v>892</c:v>
                </c:pt>
                <c:pt idx="7742">
                  <c:v>893</c:v>
                </c:pt>
                <c:pt idx="7743">
                  <c:v>890</c:v>
                </c:pt>
                <c:pt idx="7744">
                  <c:v>891</c:v>
                </c:pt>
                <c:pt idx="7745">
                  <c:v>891</c:v>
                </c:pt>
                <c:pt idx="7746">
                  <c:v>892</c:v>
                </c:pt>
                <c:pt idx="7747">
                  <c:v>892</c:v>
                </c:pt>
                <c:pt idx="7748">
                  <c:v>890</c:v>
                </c:pt>
                <c:pt idx="7749">
                  <c:v>890</c:v>
                </c:pt>
                <c:pt idx="7750">
                  <c:v>891</c:v>
                </c:pt>
                <c:pt idx="7751">
                  <c:v>894</c:v>
                </c:pt>
                <c:pt idx="7752">
                  <c:v>892</c:v>
                </c:pt>
                <c:pt idx="7753">
                  <c:v>894</c:v>
                </c:pt>
                <c:pt idx="7754">
                  <c:v>890</c:v>
                </c:pt>
                <c:pt idx="7755">
                  <c:v>891</c:v>
                </c:pt>
                <c:pt idx="7756">
                  <c:v>892</c:v>
                </c:pt>
                <c:pt idx="7757">
                  <c:v>892</c:v>
                </c:pt>
                <c:pt idx="7758">
                  <c:v>893</c:v>
                </c:pt>
                <c:pt idx="7759">
                  <c:v>892</c:v>
                </c:pt>
                <c:pt idx="7760">
                  <c:v>894</c:v>
                </c:pt>
                <c:pt idx="7761">
                  <c:v>891</c:v>
                </c:pt>
                <c:pt idx="7762">
                  <c:v>890</c:v>
                </c:pt>
                <c:pt idx="7763">
                  <c:v>894</c:v>
                </c:pt>
                <c:pt idx="7764">
                  <c:v>892</c:v>
                </c:pt>
                <c:pt idx="7765">
                  <c:v>891</c:v>
                </c:pt>
                <c:pt idx="7766">
                  <c:v>892</c:v>
                </c:pt>
                <c:pt idx="7767">
                  <c:v>889</c:v>
                </c:pt>
                <c:pt idx="7768">
                  <c:v>893</c:v>
                </c:pt>
                <c:pt idx="7769">
                  <c:v>893</c:v>
                </c:pt>
                <c:pt idx="7770">
                  <c:v>891</c:v>
                </c:pt>
                <c:pt idx="7771">
                  <c:v>890</c:v>
                </c:pt>
                <c:pt idx="7772">
                  <c:v>892</c:v>
                </c:pt>
                <c:pt idx="7773">
                  <c:v>893</c:v>
                </c:pt>
                <c:pt idx="7774">
                  <c:v>891</c:v>
                </c:pt>
                <c:pt idx="7775">
                  <c:v>890</c:v>
                </c:pt>
                <c:pt idx="7776">
                  <c:v>892</c:v>
                </c:pt>
                <c:pt idx="7777">
                  <c:v>892</c:v>
                </c:pt>
                <c:pt idx="7778">
                  <c:v>893</c:v>
                </c:pt>
                <c:pt idx="7779">
                  <c:v>892</c:v>
                </c:pt>
                <c:pt idx="7780">
                  <c:v>891</c:v>
                </c:pt>
                <c:pt idx="7781">
                  <c:v>890</c:v>
                </c:pt>
                <c:pt idx="7782">
                  <c:v>891</c:v>
                </c:pt>
                <c:pt idx="7783">
                  <c:v>893</c:v>
                </c:pt>
                <c:pt idx="7784">
                  <c:v>889</c:v>
                </c:pt>
                <c:pt idx="7785">
                  <c:v>890</c:v>
                </c:pt>
                <c:pt idx="7786">
                  <c:v>890</c:v>
                </c:pt>
                <c:pt idx="7787">
                  <c:v>891</c:v>
                </c:pt>
                <c:pt idx="7788">
                  <c:v>890</c:v>
                </c:pt>
                <c:pt idx="7789">
                  <c:v>892</c:v>
                </c:pt>
                <c:pt idx="7790">
                  <c:v>890</c:v>
                </c:pt>
                <c:pt idx="7791">
                  <c:v>892</c:v>
                </c:pt>
                <c:pt idx="7792">
                  <c:v>891</c:v>
                </c:pt>
                <c:pt idx="7793">
                  <c:v>892</c:v>
                </c:pt>
                <c:pt idx="7794">
                  <c:v>890</c:v>
                </c:pt>
                <c:pt idx="7795">
                  <c:v>895</c:v>
                </c:pt>
                <c:pt idx="7796">
                  <c:v>890</c:v>
                </c:pt>
                <c:pt idx="7797">
                  <c:v>891</c:v>
                </c:pt>
                <c:pt idx="7798">
                  <c:v>894</c:v>
                </c:pt>
                <c:pt idx="7799">
                  <c:v>893</c:v>
                </c:pt>
                <c:pt idx="7800">
                  <c:v>891</c:v>
                </c:pt>
                <c:pt idx="7801">
                  <c:v>891</c:v>
                </c:pt>
                <c:pt idx="7802">
                  <c:v>891</c:v>
                </c:pt>
                <c:pt idx="7803">
                  <c:v>891</c:v>
                </c:pt>
                <c:pt idx="7804">
                  <c:v>892</c:v>
                </c:pt>
                <c:pt idx="7805">
                  <c:v>893</c:v>
                </c:pt>
                <c:pt idx="7806">
                  <c:v>893</c:v>
                </c:pt>
                <c:pt idx="7807">
                  <c:v>893</c:v>
                </c:pt>
                <c:pt idx="7808">
                  <c:v>892</c:v>
                </c:pt>
                <c:pt idx="7809">
                  <c:v>893</c:v>
                </c:pt>
                <c:pt idx="7810">
                  <c:v>894</c:v>
                </c:pt>
                <c:pt idx="7811">
                  <c:v>891</c:v>
                </c:pt>
                <c:pt idx="7812">
                  <c:v>891</c:v>
                </c:pt>
                <c:pt idx="7813">
                  <c:v>890</c:v>
                </c:pt>
                <c:pt idx="7814">
                  <c:v>892</c:v>
                </c:pt>
                <c:pt idx="7815">
                  <c:v>892</c:v>
                </c:pt>
                <c:pt idx="7816">
                  <c:v>890</c:v>
                </c:pt>
                <c:pt idx="7817">
                  <c:v>890</c:v>
                </c:pt>
                <c:pt idx="7818">
                  <c:v>890</c:v>
                </c:pt>
                <c:pt idx="7819">
                  <c:v>893</c:v>
                </c:pt>
                <c:pt idx="7820">
                  <c:v>892</c:v>
                </c:pt>
                <c:pt idx="7821">
                  <c:v>890</c:v>
                </c:pt>
                <c:pt idx="7822">
                  <c:v>890</c:v>
                </c:pt>
                <c:pt idx="7823">
                  <c:v>891</c:v>
                </c:pt>
                <c:pt idx="7824">
                  <c:v>889</c:v>
                </c:pt>
                <c:pt idx="7825">
                  <c:v>889</c:v>
                </c:pt>
                <c:pt idx="7826">
                  <c:v>890</c:v>
                </c:pt>
                <c:pt idx="7827">
                  <c:v>893</c:v>
                </c:pt>
                <c:pt idx="7828">
                  <c:v>892</c:v>
                </c:pt>
                <c:pt idx="7829">
                  <c:v>892</c:v>
                </c:pt>
                <c:pt idx="7830">
                  <c:v>892</c:v>
                </c:pt>
                <c:pt idx="7831">
                  <c:v>894</c:v>
                </c:pt>
                <c:pt idx="7832">
                  <c:v>890</c:v>
                </c:pt>
                <c:pt idx="7833">
                  <c:v>892</c:v>
                </c:pt>
                <c:pt idx="7834">
                  <c:v>891</c:v>
                </c:pt>
                <c:pt idx="7835">
                  <c:v>891</c:v>
                </c:pt>
                <c:pt idx="7836">
                  <c:v>890</c:v>
                </c:pt>
                <c:pt idx="7837">
                  <c:v>890</c:v>
                </c:pt>
                <c:pt idx="7838">
                  <c:v>893</c:v>
                </c:pt>
                <c:pt idx="7839">
                  <c:v>893</c:v>
                </c:pt>
                <c:pt idx="7840">
                  <c:v>890</c:v>
                </c:pt>
                <c:pt idx="7841">
                  <c:v>890</c:v>
                </c:pt>
                <c:pt idx="7842">
                  <c:v>892</c:v>
                </c:pt>
                <c:pt idx="7843">
                  <c:v>890</c:v>
                </c:pt>
                <c:pt idx="7844">
                  <c:v>890</c:v>
                </c:pt>
                <c:pt idx="7845">
                  <c:v>892</c:v>
                </c:pt>
                <c:pt idx="7846">
                  <c:v>893</c:v>
                </c:pt>
                <c:pt idx="7847">
                  <c:v>891</c:v>
                </c:pt>
                <c:pt idx="7848">
                  <c:v>891</c:v>
                </c:pt>
                <c:pt idx="7849">
                  <c:v>892</c:v>
                </c:pt>
                <c:pt idx="7850">
                  <c:v>891</c:v>
                </c:pt>
                <c:pt idx="7851">
                  <c:v>892</c:v>
                </c:pt>
                <c:pt idx="7852">
                  <c:v>893</c:v>
                </c:pt>
                <c:pt idx="7853">
                  <c:v>893</c:v>
                </c:pt>
                <c:pt idx="7854">
                  <c:v>892</c:v>
                </c:pt>
                <c:pt idx="7855">
                  <c:v>892</c:v>
                </c:pt>
                <c:pt idx="7856">
                  <c:v>891</c:v>
                </c:pt>
                <c:pt idx="7857">
                  <c:v>890</c:v>
                </c:pt>
                <c:pt idx="7858">
                  <c:v>892</c:v>
                </c:pt>
                <c:pt idx="7859">
                  <c:v>892</c:v>
                </c:pt>
                <c:pt idx="7860">
                  <c:v>892</c:v>
                </c:pt>
                <c:pt idx="7861">
                  <c:v>893</c:v>
                </c:pt>
                <c:pt idx="7862">
                  <c:v>888</c:v>
                </c:pt>
                <c:pt idx="7863">
                  <c:v>888</c:v>
                </c:pt>
                <c:pt idx="7864">
                  <c:v>890</c:v>
                </c:pt>
                <c:pt idx="7865">
                  <c:v>890</c:v>
                </c:pt>
                <c:pt idx="7866">
                  <c:v>890</c:v>
                </c:pt>
                <c:pt idx="7867">
                  <c:v>890</c:v>
                </c:pt>
                <c:pt idx="7868">
                  <c:v>890</c:v>
                </c:pt>
                <c:pt idx="7869">
                  <c:v>893</c:v>
                </c:pt>
                <c:pt idx="7870">
                  <c:v>890</c:v>
                </c:pt>
                <c:pt idx="7871">
                  <c:v>892</c:v>
                </c:pt>
                <c:pt idx="7872">
                  <c:v>893</c:v>
                </c:pt>
                <c:pt idx="7873">
                  <c:v>889</c:v>
                </c:pt>
                <c:pt idx="7874">
                  <c:v>893</c:v>
                </c:pt>
                <c:pt idx="7875">
                  <c:v>890</c:v>
                </c:pt>
                <c:pt idx="7876">
                  <c:v>891</c:v>
                </c:pt>
                <c:pt idx="7877">
                  <c:v>888</c:v>
                </c:pt>
                <c:pt idx="7878">
                  <c:v>890</c:v>
                </c:pt>
                <c:pt idx="7879">
                  <c:v>891</c:v>
                </c:pt>
                <c:pt idx="7880">
                  <c:v>892</c:v>
                </c:pt>
                <c:pt idx="7881">
                  <c:v>889</c:v>
                </c:pt>
                <c:pt idx="7882">
                  <c:v>892</c:v>
                </c:pt>
                <c:pt idx="7883">
                  <c:v>890</c:v>
                </c:pt>
                <c:pt idx="7884">
                  <c:v>890</c:v>
                </c:pt>
                <c:pt idx="7885">
                  <c:v>890</c:v>
                </c:pt>
                <c:pt idx="7886">
                  <c:v>892</c:v>
                </c:pt>
                <c:pt idx="7887">
                  <c:v>890</c:v>
                </c:pt>
                <c:pt idx="7888">
                  <c:v>893</c:v>
                </c:pt>
                <c:pt idx="7889">
                  <c:v>892</c:v>
                </c:pt>
                <c:pt idx="7890">
                  <c:v>892</c:v>
                </c:pt>
                <c:pt idx="7891">
                  <c:v>890</c:v>
                </c:pt>
                <c:pt idx="7892">
                  <c:v>893</c:v>
                </c:pt>
                <c:pt idx="7893">
                  <c:v>890</c:v>
                </c:pt>
                <c:pt idx="7894">
                  <c:v>892</c:v>
                </c:pt>
                <c:pt idx="7895">
                  <c:v>890</c:v>
                </c:pt>
                <c:pt idx="7896">
                  <c:v>893</c:v>
                </c:pt>
                <c:pt idx="7897">
                  <c:v>888</c:v>
                </c:pt>
                <c:pt idx="7898">
                  <c:v>891</c:v>
                </c:pt>
                <c:pt idx="7899">
                  <c:v>890</c:v>
                </c:pt>
                <c:pt idx="7900">
                  <c:v>891</c:v>
                </c:pt>
                <c:pt idx="7901">
                  <c:v>891</c:v>
                </c:pt>
                <c:pt idx="7902">
                  <c:v>890</c:v>
                </c:pt>
                <c:pt idx="7903">
                  <c:v>890</c:v>
                </c:pt>
                <c:pt idx="7904">
                  <c:v>891</c:v>
                </c:pt>
                <c:pt idx="7905">
                  <c:v>890</c:v>
                </c:pt>
                <c:pt idx="7906">
                  <c:v>890</c:v>
                </c:pt>
                <c:pt idx="7907">
                  <c:v>891</c:v>
                </c:pt>
                <c:pt idx="7908">
                  <c:v>891</c:v>
                </c:pt>
                <c:pt idx="7909">
                  <c:v>889</c:v>
                </c:pt>
                <c:pt idx="7910">
                  <c:v>890</c:v>
                </c:pt>
                <c:pt idx="7911">
                  <c:v>892</c:v>
                </c:pt>
                <c:pt idx="7912">
                  <c:v>890</c:v>
                </c:pt>
                <c:pt idx="7913">
                  <c:v>889</c:v>
                </c:pt>
                <c:pt idx="7914">
                  <c:v>892</c:v>
                </c:pt>
                <c:pt idx="7915">
                  <c:v>891</c:v>
                </c:pt>
                <c:pt idx="7916">
                  <c:v>890</c:v>
                </c:pt>
                <c:pt idx="7917">
                  <c:v>890</c:v>
                </c:pt>
                <c:pt idx="7918">
                  <c:v>889</c:v>
                </c:pt>
                <c:pt idx="7919">
                  <c:v>890</c:v>
                </c:pt>
                <c:pt idx="7920">
                  <c:v>893</c:v>
                </c:pt>
                <c:pt idx="7921">
                  <c:v>891</c:v>
                </c:pt>
                <c:pt idx="7922">
                  <c:v>890</c:v>
                </c:pt>
                <c:pt idx="7923">
                  <c:v>888</c:v>
                </c:pt>
                <c:pt idx="7924">
                  <c:v>890</c:v>
                </c:pt>
                <c:pt idx="7925">
                  <c:v>894</c:v>
                </c:pt>
                <c:pt idx="7926">
                  <c:v>891</c:v>
                </c:pt>
                <c:pt idx="7927">
                  <c:v>892</c:v>
                </c:pt>
                <c:pt idx="7928">
                  <c:v>888</c:v>
                </c:pt>
                <c:pt idx="7929">
                  <c:v>891</c:v>
                </c:pt>
                <c:pt idx="7930">
                  <c:v>891</c:v>
                </c:pt>
                <c:pt idx="7931">
                  <c:v>891</c:v>
                </c:pt>
                <c:pt idx="7932">
                  <c:v>891</c:v>
                </c:pt>
                <c:pt idx="7933">
                  <c:v>889</c:v>
                </c:pt>
                <c:pt idx="7934">
                  <c:v>892</c:v>
                </c:pt>
                <c:pt idx="7935">
                  <c:v>889</c:v>
                </c:pt>
                <c:pt idx="7936">
                  <c:v>890</c:v>
                </c:pt>
                <c:pt idx="7937">
                  <c:v>891</c:v>
                </c:pt>
                <c:pt idx="7938">
                  <c:v>893</c:v>
                </c:pt>
                <c:pt idx="7939">
                  <c:v>891</c:v>
                </c:pt>
                <c:pt idx="7940">
                  <c:v>891</c:v>
                </c:pt>
                <c:pt idx="7941">
                  <c:v>891</c:v>
                </c:pt>
                <c:pt idx="7942">
                  <c:v>890</c:v>
                </c:pt>
                <c:pt idx="7943">
                  <c:v>888</c:v>
                </c:pt>
                <c:pt idx="7944">
                  <c:v>888</c:v>
                </c:pt>
                <c:pt idx="7945">
                  <c:v>889</c:v>
                </c:pt>
                <c:pt idx="7946">
                  <c:v>890</c:v>
                </c:pt>
                <c:pt idx="7947">
                  <c:v>889</c:v>
                </c:pt>
                <c:pt idx="7948">
                  <c:v>889</c:v>
                </c:pt>
                <c:pt idx="7949">
                  <c:v>893</c:v>
                </c:pt>
                <c:pt idx="7950">
                  <c:v>890</c:v>
                </c:pt>
                <c:pt idx="7951">
                  <c:v>891</c:v>
                </c:pt>
                <c:pt idx="7952">
                  <c:v>892</c:v>
                </c:pt>
                <c:pt idx="7953">
                  <c:v>892</c:v>
                </c:pt>
                <c:pt idx="7954">
                  <c:v>888</c:v>
                </c:pt>
                <c:pt idx="7955">
                  <c:v>890</c:v>
                </c:pt>
                <c:pt idx="7956">
                  <c:v>892</c:v>
                </c:pt>
                <c:pt idx="7957">
                  <c:v>890</c:v>
                </c:pt>
                <c:pt idx="7958">
                  <c:v>889</c:v>
                </c:pt>
                <c:pt idx="7959">
                  <c:v>890</c:v>
                </c:pt>
                <c:pt idx="7960">
                  <c:v>891</c:v>
                </c:pt>
                <c:pt idx="7961">
                  <c:v>890</c:v>
                </c:pt>
                <c:pt idx="7962">
                  <c:v>889</c:v>
                </c:pt>
                <c:pt idx="7963">
                  <c:v>891</c:v>
                </c:pt>
                <c:pt idx="7964">
                  <c:v>890</c:v>
                </c:pt>
                <c:pt idx="7965">
                  <c:v>890</c:v>
                </c:pt>
                <c:pt idx="7966">
                  <c:v>890</c:v>
                </c:pt>
                <c:pt idx="7967">
                  <c:v>888</c:v>
                </c:pt>
                <c:pt idx="7968">
                  <c:v>891</c:v>
                </c:pt>
                <c:pt idx="7969">
                  <c:v>889</c:v>
                </c:pt>
                <c:pt idx="7970">
                  <c:v>888</c:v>
                </c:pt>
                <c:pt idx="7971">
                  <c:v>890</c:v>
                </c:pt>
                <c:pt idx="7972">
                  <c:v>889</c:v>
                </c:pt>
                <c:pt idx="7973">
                  <c:v>890</c:v>
                </c:pt>
                <c:pt idx="7974">
                  <c:v>889</c:v>
                </c:pt>
                <c:pt idx="7975">
                  <c:v>891</c:v>
                </c:pt>
                <c:pt idx="7976">
                  <c:v>891</c:v>
                </c:pt>
                <c:pt idx="7977">
                  <c:v>891</c:v>
                </c:pt>
                <c:pt idx="7978">
                  <c:v>890</c:v>
                </c:pt>
                <c:pt idx="7979">
                  <c:v>889</c:v>
                </c:pt>
                <c:pt idx="7980">
                  <c:v>890</c:v>
                </c:pt>
                <c:pt idx="7981">
                  <c:v>891</c:v>
                </c:pt>
                <c:pt idx="7982">
                  <c:v>890</c:v>
                </c:pt>
                <c:pt idx="7983">
                  <c:v>889</c:v>
                </c:pt>
                <c:pt idx="7984">
                  <c:v>893</c:v>
                </c:pt>
                <c:pt idx="7985">
                  <c:v>888</c:v>
                </c:pt>
                <c:pt idx="7986">
                  <c:v>890</c:v>
                </c:pt>
                <c:pt idx="7987">
                  <c:v>889</c:v>
                </c:pt>
                <c:pt idx="7988">
                  <c:v>889</c:v>
                </c:pt>
                <c:pt idx="7989">
                  <c:v>892</c:v>
                </c:pt>
                <c:pt idx="7990">
                  <c:v>891</c:v>
                </c:pt>
                <c:pt idx="7991">
                  <c:v>890</c:v>
                </c:pt>
                <c:pt idx="7992">
                  <c:v>889</c:v>
                </c:pt>
                <c:pt idx="7993">
                  <c:v>892</c:v>
                </c:pt>
                <c:pt idx="7994">
                  <c:v>890</c:v>
                </c:pt>
                <c:pt idx="7995">
                  <c:v>891</c:v>
                </c:pt>
                <c:pt idx="7996">
                  <c:v>889</c:v>
                </c:pt>
                <c:pt idx="7997">
                  <c:v>889</c:v>
                </c:pt>
                <c:pt idx="7998">
                  <c:v>891</c:v>
                </c:pt>
                <c:pt idx="7999">
                  <c:v>891</c:v>
                </c:pt>
                <c:pt idx="8000">
                  <c:v>893</c:v>
                </c:pt>
                <c:pt idx="8001">
                  <c:v>888</c:v>
                </c:pt>
                <c:pt idx="8002">
                  <c:v>891</c:v>
                </c:pt>
                <c:pt idx="8003">
                  <c:v>891</c:v>
                </c:pt>
                <c:pt idx="8004">
                  <c:v>892</c:v>
                </c:pt>
                <c:pt idx="8005">
                  <c:v>890</c:v>
                </c:pt>
                <c:pt idx="8006">
                  <c:v>888</c:v>
                </c:pt>
                <c:pt idx="8007">
                  <c:v>893</c:v>
                </c:pt>
                <c:pt idx="8008">
                  <c:v>894</c:v>
                </c:pt>
                <c:pt idx="8009">
                  <c:v>890</c:v>
                </c:pt>
                <c:pt idx="8010">
                  <c:v>893</c:v>
                </c:pt>
                <c:pt idx="8011">
                  <c:v>890</c:v>
                </c:pt>
                <c:pt idx="8012">
                  <c:v>889</c:v>
                </c:pt>
                <c:pt idx="8013">
                  <c:v>893</c:v>
                </c:pt>
                <c:pt idx="8014">
                  <c:v>890</c:v>
                </c:pt>
                <c:pt idx="8015">
                  <c:v>891</c:v>
                </c:pt>
                <c:pt idx="8016">
                  <c:v>891</c:v>
                </c:pt>
                <c:pt idx="8017">
                  <c:v>891</c:v>
                </c:pt>
                <c:pt idx="8018">
                  <c:v>892</c:v>
                </c:pt>
                <c:pt idx="8019">
                  <c:v>891</c:v>
                </c:pt>
                <c:pt idx="8020">
                  <c:v>892</c:v>
                </c:pt>
                <c:pt idx="8021">
                  <c:v>891</c:v>
                </c:pt>
                <c:pt idx="8022">
                  <c:v>891</c:v>
                </c:pt>
                <c:pt idx="8023">
                  <c:v>891</c:v>
                </c:pt>
                <c:pt idx="8024">
                  <c:v>891</c:v>
                </c:pt>
                <c:pt idx="8025">
                  <c:v>888</c:v>
                </c:pt>
                <c:pt idx="8026">
                  <c:v>892</c:v>
                </c:pt>
                <c:pt idx="8027">
                  <c:v>891</c:v>
                </c:pt>
                <c:pt idx="8028">
                  <c:v>891</c:v>
                </c:pt>
                <c:pt idx="8029">
                  <c:v>890</c:v>
                </c:pt>
                <c:pt idx="8030">
                  <c:v>889</c:v>
                </c:pt>
                <c:pt idx="8031">
                  <c:v>893</c:v>
                </c:pt>
                <c:pt idx="8032">
                  <c:v>888</c:v>
                </c:pt>
                <c:pt idx="8033">
                  <c:v>893</c:v>
                </c:pt>
                <c:pt idx="8034">
                  <c:v>888</c:v>
                </c:pt>
                <c:pt idx="8035">
                  <c:v>891</c:v>
                </c:pt>
                <c:pt idx="8036">
                  <c:v>889</c:v>
                </c:pt>
                <c:pt idx="8037">
                  <c:v>891</c:v>
                </c:pt>
                <c:pt idx="8038">
                  <c:v>888</c:v>
                </c:pt>
                <c:pt idx="8039">
                  <c:v>891</c:v>
                </c:pt>
                <c:pt idx="8040">
                  <c:v>890</c:v>
                </c:pt>
                <c:pt idx="8041">
                  <c:v>890</c:v>
                </c:pt>
                <c:pt idx="8042">
                  <c:v>891</c:v>
                </c:pt>
                <c:pt idx="8043">
                  <c:v>890</c:v>
                </c:pt>
                <c:pt idx="8044">
                  <c:v>890</c:v>
                </c:pt>
                <c:pt idx="8045">
                  <c:v>890</c:v>
                </c:pt>
                <c:pt idx="8046">
                  <c:v>890</c:v>
                </c:pt>
                <c:pt idx="8047">
                  <c:v>889</c:v>
                </c:pt>
                <c:pt idx="8048">
                  <c:v>888</c:v>
                </c:pt>
                <c:pt idx="8049">
                  <c:v>887</c:v>
                </c:pt>
                <c:pt idx="8050">
                  <c:v>887</c:v>
                </c:pt>
                <c:pt idx="8051">
                  <c:v>890</c:v>
                </c:pt>
                <c:pt idx="8052">
                  <c:v>888</c:v>
                </c:pt>
                <c:pt idx="8053">
                  <c:v>889</c:v>
                </c:pt>
                <c:pt idx="8054">
                  <c:v>890</c:v>
                </c:pt>
                <c:pt idx="8055">
                  <c:v>886</c:v>
                </c:pt>
                <c:pt idx="8056">
                  <c:v>884</c:v>
                </c:pt>
                <c:pt idx="8057">
                  <c:v>891</c:v>
                </c:pt>
                <c:pt idx="8058">
                  <c:v>889</c:v>
                </c:pt>
                <c:pt idx="8059">
                  <c:v>886</c:v>
                </c:pt>
                <c:pt idx="8060">
                  <c:v>884</c:v>
                </c:pt>
                <c:pt idx="8061">
                  <c:v>887</c:v>
                </c:pt>
                <c:pt idx="8062">
                  <c:v>888</c:v>
                </c:pt>
                <c:pt idx="8063">
                  <c:v>886</c:v>
                </c:pt>
                <c:pt idx="8064">
                  <c:v>886</c:v>
                </c:pt>
                <c:pt idx="8065">
                  <c:v>888</c:v>
                </c:pt>
                <c:pt idx="8066">
                  <c:v>884</c:v>
                </c:pt>
                <c:pt idx="8067">
                  <c:v>888</c:v>
                </c:pt>
                <c:pt idx="8068">
                  <c:v>886</c:v>
                </c:pt>
                <c:pt idx="8069">
                  <c:v>884</c:v>
                </c:pt>
                <c:pt idx="8070">
                  <c:v>887</c:v>
                </c:pt>
                <c:pt idx="8071">
                  <c:v>886</c:v>
                </c:pt>
                <c:pt idx="8072">
                  <c:v>886</c:v>
                </c:pt>
                <c:pt idx="8073">
                  <c:v>887</c:v>
                </c:pt>
                <c:pt idx="8074">
                  <c:v>886</c:v>
                </c:pt>
                <c:pt idx="8075">
                  <c:v>887</c:v>
                </c:pt>
                <c:pt idx="8076">
                  <c:v>886</c:v>
                </c:pt>
                <c:pt idx="8077">
                  <c:v>884</c:v>
                </c:pt>
                <c:pt idx="8078">
                  <c:v>886</c:v>
                </c:pt>
                <c:pt idx="8079">
                  <c:v>884</c:v>
                </c:pt>
                <c:pt idx="8080">
                  <c:v>886</c:v>
                </c:pt>
                <c:pt idx="8081">
                  <c:v>886</c:v>
                </c:pt>
                <c:pt idx="8082">
                  <c:v>887</c:v>
                </c:pt>
                <c:pt idx="8083">
                  <c:v>884</c:v>
                </c:pt>
                <c:pt idx="8084">
                  <c:v>886</c:v>
                </c:pt>
                <c:pt idx="8085">
                  <c:v>889</c:v>
                </c:pt>
                <c:pt idx="8086">
                  <c:v>887</c:v>
                </c:pt>
                <c:pt idx="8087">
                  <c:v>886</c:v>
                </c:pt>
                <c:pt idx="8088">
                  <c:v>886</c:v>
                </c:pt>
                <c:pt idx="8089">
                  <c:v>889</c:v>
                </c:pt>
                <c:pt idx="8090">
                  <c:v>887</c:v>
                </c:pt>
                <c:pt idx="8091">
                  <c:v>885</c:v>
                </c:pt>
                <c:pt idx="8092">
                  <c:v>886</c:v>
                </c:pt>
                <c:pt idx="8093">
                  <c:v>889</c:v>
                </c:pt>
                <c:pt idx="8094">
                  <c:v>885</c:v>
                </c:pt>
                <c:pt idx="8095">
                  <c:v>884</c:v>
                </c:pt>
                <c:pt idx="8096">
                  <c:v>887</c:v>
                </c:pt>
                <c:pt idx="8097">
                  <c:v>887</c:v>
                </c:pt>
                <c:pt idx="8098">
                  <c:v>886</c:v>
                </c:pt>
                <c:pt idx="8099">
                  <c:v>888</c:v>
                </c:pt>
                <c:pt idx="8100">
                  <c:v>888</c:v>
                </c:pt>
                <c:pt idx="8101">
                  <c:v>887</c:v>
                </c:pt>
                <c:pt idx="8102">
                  <c:v>888</c:v>
                </c:pt>
                <c:pt idx="8103">
                  <c:v>884</c:v>
                </c:pt>
                <c:pt idx="8104">
                  <c:v>884</c:v>
                </c:pt>
                <c:pt idx="8105">
                  <c:v>884</c:v>
                </c:pt>
                <c:pt idx="8106">
                  <c:v>887</c:v>
                </c:pt>
                <c:pt idx="8107">
                  <c:v>888</c:v>
                </c:pt>
                <c:pt idx="8108">
                  <c:v>886</c:v>
                </c:pt>
                <c:pt idx="8109">
                  <c:v>887</c:v>
                </c:pt>
                <c:pt idx="8110">
                  <c:v>889</c:v>
                </c:pt>
                <c:pt idx="8111">
                  <c:v>889</c:v>
                </c:pt>
                <c:pt idx="8112">
                  <c:v>886</c:v>
                </c:pt>
                <c:pt idx="8113">
                  <c:v>886</c:v>
                </c:pt>
                <c:pt idx="8114">
                  <c:v>888</c:v>
                </c:pt>
                <c:pt idx="8115">
                  <c:v>887</c:v>
                </c:pt>
                <c:pt idx="8116">
                  <c:v>888</c:v>
                </c:pt>
                <c:pt idx="8117">
                  <c:v>886</c:v>
                </c:pt>
                <c:pt idx="8118">
                  <c:v>889</c:v>
                </c:pt>
                <c:pt idx="8119">
                  <c:v>887</c:v>
                </c:pt>
                <c:pt idx="8120">
                  <c:v>887</c:v>
                </c:pt>
                <c:pt idx="8121">
                  <c:v>885</c:v>
                </c:pt>
                <c:pt idx="8122">
                  <c:v>887</c:v>
                </c:pt>
                <c:pt idx="8123">
                  <c:v>887</c:v>
                </c:pt>
                <c:pt idx="8124">
                  <c:v>886</c:v>
                </c:pt>
                <c:pt idx="8125">
                  <c:v>887</c:v>
                </c:pt>
                <c:pt idx="8126">
                  <c:v>886</c:v>
                </c:pt>
                <c:pt idx="8127">
                  <c:v>886</c:v>
                </c:pt>
                <c:pt idx="8128">
                  <c:v>887</c:v>
                </c:pt>
                <c:pt idx="8129">
                  <c:v>887</c:v>
                </c:pt>
                <c:pt idx="8130">
                  <c:v>884</c:v>
                </c:pt>
                <c:pt idx="8131">
                  <c:v>887</c:v>
                </c:pt>
                <c:pt idx="8132">
                  <c:v>884</c:v>
                </c:pt>
                <c:pt idx="8133">
                  <c:v>886</c:v>
                </c:pt>
                <c:pt idx="8134">
                  <c:v>890</c:v>
                </c:pt>
                <c:pt idx="8135">
                  <c:v>884</c:v>
                </c:pt>
                <c:pt idx="8136">
                  <c:v>887</c:v>
                </c:pt>
                <c:pt idx="8137">
                  <c:v>887</c:v>
                </c:pt>
                <c:pt idx="8138">
                  <c:v>888</c:v>
                </c:pt>
                <c:pt idx="8139">
                  <c:v>888</c:v>
                </c:pt>
                <c:pt idx="8140">
                  <c:v>888</c:v>
                </c:pt>
                <c:pt idx="8141">
                  <c:v>887</c:v>
                </c:pt>
                <c:pt idx="8142">
                  <c:v>886</c:v>
                </c:pt>
                <c:pt idx="8143">
                  <c:v>887</c:v>
                </c:pt>
                <c:pt idx="8144">
                  <c:v>887</c:v>
                </c:pt>
                <c:pt idx="8145">
                  <c:v>887</c:v>
                </c:pt>
                <c:pt idx="8146">
                  <c:v>888</c:v>
                </c:pt>
                <c:pt idx="8147">
                  <c:v>888</c:v>
                </c:pt>
                <c:pt idx="8148">
                  <c:v>888</c:v>
                </c:pt>
                <c:pt idx="8149">
                  <c:v>886</c:v>
                </c:pt>
                <c:pt idx="8150">
                  <c:v>889</c:v>
                </c:pt>
                <c:pt idx="8151">
                  <c:v>885</c:v>
                </c:pt>
                <c:pt idx="8152">
                  <c:v>885</c:v>
                </c:pt>
                <c:pt idx="8153">
                  <c:v>891</c:v>
                </c:pt>
                <c:pt idx="8154">
                  <c:v>888</c:v>
                </c:pt>
                <c:pt idx="8155">
                  <c:v>888</c:v>
                </c:pt>
                <c:pt idx="8156">
                  <c:v>887</c:v>
                </c:pt>
                <c:pt idx="8157">
                  <c:v>886</c:v>
                </c:pt>
                <c:pt idx="8158">
                  <c:v>886</c:v>
                </c:pt>
                <c:pt idx="8159">
                  <c:v>887</c:v>
                </c:pt>
                <c:pt idx="8160">
                  <c:v>888</c:v>
                </c:pt>
                <c:pt idx="8161">
                  <c:v>883</c:v>
                </c:pt>
                <c:pt idx="8162">
                  <c:v>880</c:v>
                </c:pt>
                <c:pt idx="8163">
                  <c:v>884</c:v>
                </c:pt>
                <c:pt idx="8164">
                  <c:v>883</c:v>
                </c:pt>
                <c:pt idx="8165">
                  <c:v>882</c:v>
                </c:pt>
                <c:pt idx="8166">
                  <c:v>883</c:v>
                </c:pt>
                <c:pt idx="8167">
                  <c:v>884</c:v>
                </c:pt>
                <c:pt idx="8168">
                  <c:v>885</c:v>
                </c:pt>
                <c:pt idx="8169">
                  <c:v>880</c:v>
                </c:pt>
                <c:pt idx="8170">
                  <c:v>882</c:v>
                </c:pt>
                <c:pt idx="8171">
                  <c:v>883</c:v>
                </c:pt>
                <c:pt idx="8172">
                  <c:v>883</c:v>
                </c:pt>
                <c:pt idx="8173">
                  <c:v>881</c:v>
                </c:pt>
                <c:pt idx="8174">
                  <c:v>884</c:v>
                </c:pt>
                <c:pt idx="8175">
                  <c:v>883</c:v>
                </c:pt>
                <c:pt idx="8176">
                  <c:v>882</c:v>
                </c:pt>
                <c:pt idx="8177">
                  <c:v>885</c:v>
                </c:pt>
                <c:pt idx="8178">
                  <c:v>884</c:v>
                </c:pt>
                <c:pt idx="8179">
                  <c:v>882</c:v>
                </c:pt>
                <c:pt idx="8180">
                  <c:v>882</c:v>
                </c:pt>
                <c:pt idx="8181">
                  <c:v>885</c:v>
                </c:pt>
                <c:pt idx="8182">
                  <c:v>885</c:v>
                </c:pt>
                <c:pt idx="8183">
                  <c:v>880</c:v>
                </c:pt>
                <c:pt idx="8184">
                  <c:v>884</c:v>
                </c:pt>
                <c:pt idx="8185">
                  <c:v>881</c:v>
                </c:pt>
                <c:pt idx="8186">
                  <c:v>884</c:v>
                </c:pt>
                <c:pt idx="8187">
                  <c:v>884</c:v>
                </c:pt>
                <c:pt idx="8188">
                  <c:v>882</c:v>
                </c:pt>
                <c:pt idx="8189">
                  <c:v>884</c:v>
                </c:pt>
                <c:pt idx="8190">
                  <c:v>885</c:v>
                </c:pt>
                <c:pt idx="8191">
                  <c:v>884</c:v>
                </c:pt>
                <c:pt idx="8192">
                  <c:v>881</c:v>
                </c:pt>
                <c:pt idx="8193">
                  <c:v>884</c:v>
                </c:pt>
                <c:pt idx="8194">
                  <c:v>882</c:v>
                </c:pt>
                <c:pt idx="8195">
                  <c:v>881</c:v>
                </c:pt>
                <c:pt idx="8196">
                  <c:v>883</c:v>
                </c:pt>
                <c:pt idx="8197">
                  <c:v>883</c:v>
                </c:pt>
                <c:pt idx="8198">
                  <c:v>885</c:v>
                </c:pt>
                <c:pt idx="8199">
                  <c:v>880</c:v>
                </c:pt>
                <c:pt idx="8200">
                  <c:v>882</c:v>
                </c:pt>
                <c:pt idx="8201">
                  <c:v>882</c:v>
                </c:pt>
                <c:pt idx="8202">
                  <c:v>881</c:v>
                </c:pt>
                <c:pt idx="8203">
                  <c:v>883</c:v>
                </c:pt>
                <c:pt idx="8204">
                  <c:v>884</c:v>
                </c:pt>
                <c:pt idx="8205">
                  <c:v>881</c:v>
                </c:pt>
                <c:pt idx="8206">
                  <c:v>885</c:v>
                </c:pt>
                <c:pt idx="8207">
                  <c:v>883</c:v>
                </c:pt>
                <c:pt idx="8208">
                  <c:v>883</c:v>
                </c:pt>
                <c:pt idx="8209">
                  <c:v>885</c:v>
                </c:pt>
                <c:pt idx="8210">
                  <c:v>882</c:v>
                </c:pt>
                <c:pt idx="8211">
                  <c:v>884</c:v>
                </c:pt>
                <c:pt idx="8212">
                  <c:v>883</c:v>
                </c:pt>
                <c:pt idx="8213">
                  <c:v>883</c:v>
                </c:pt>
                <c:pt idx="8214">
                  <c:v>884</c:v>
                </c:pt>
                <c:pt idx="8215">
                  <c:v>882</c:v>
                </c:pt>
                <c:pt idx="8216">
                  <c:v>883</c:v>
                </c:pt>
                <c:pt idx="8217">
                  <c:v>882</c:v>
                </c:pt>
                <c:pt idx="8218">
                  <c:v>882</c:v>
                </c:pt>
                <c:pt idx="8219">
                  <c:v>883</c:v>
                </c:pt>
                <c:pt idx="8220">
                  <c:v>881</c:v>
                </c:pt>
                <c:pt idx="8221">
                  <c:v>885</c:v>
                </c:pt>
                <c:pt idx="8222">
                  <c:v>883</c:v>
                </c:pt>
                <c:pt idx="8223">
                  <c:v>882</c:v>
                </c:pt>
                <c:pt idx="8224">
                  <c:v>880</c:v>
                </c:pt>
                <c:pt idx="8225">
                  <c:v>883</c:v>
                </c:pt>
                <c:pt idx="8226">
                  <c:v>884</c:v>
                </c:pt>
                <c:pt idx="8227">
                  <c:v>883</c:v>
                </c:pt>
                <c:pt idx="8228">
                  <c:v>882</c:v>
                </c:pt>
                <c:pt idx="8229">
                  <c:v>883</c:v>
                </c:pt>
                <c:pt idx="8230">
                  <c:v>882</c:v>
                </c:pt>
                <c:pt idx="8231">
                  <c:v>882</c:v>
                </c:pt>
                <c:pt idx="8232">
                  <c:v>882</c:v>
                </c:pt>
                <c:pt idx="8233">
                  <c:v>883</c:v>
                </c:pt>
                <c:pt idx="8234">
                  <c:v>882</c:v>
                </c:pt>
                <c:pt idx="8235">
                  <c:v>881</c:v>
                </c:pt>
                <c:pt idx="8236">
                  <c:v>882</c:v>
                </c:pt>
                <c:pt idx="8237">
                  <c:v>881</c:v>
                </c:pt>
                <c:pt idx="8238">
                  <c:v>881</c:v>
                </c:pt>
                <c:pt idx="8239">
                  <c:v>884</c:v>
                </c:pt>
                <c:pt idx="8240">
                  <c:v>883</c:v>
                </c:pt>
                <c:pt idx="8241">
                  <c:v>884</c:v>
                </c:pt>
                <c:pt idx="8242">
                  <c:v>884</c:v>
                </c:pt>
                <c:pt idx="8243">
                  <c:v>883</c:v>
                </c:pt>
                <c:pt idx="8244">
                  <c:v>884</c:v>
                </c:pt>
                <c:pt idx="8245">
                  <c:v>883</c:v>
                </c:pt>
                <c:pt idx="8246">
                  <c:v>882</c:v>
                </c:pt>
                <c:pt idx="8247">
                  <c:v>884</c:v>
                </c:pt>
                <c:pt idx="8248">
                  <c:v>884</c:v>
                </c:pt>
                <c:pt idx="8249">
                  <c:v>884</c:v>
                </c:pt>
                <c:pt idx="8250">
                  <c:v>882</c:v>
                </c:pt>
                <c:pt idx="8251">
                  <c:v>883</c:v>
                </c:pt>
                <c:pt idx="8252">
                  <c:v>883</c:v>
                </c:pt>
                <c:pt idx="8253">
                  <c:v>884</c:v>
                </c:pt>
                <c:pt idx="8254">
                  <c:v>881</c:v>
                </c:pt>
                <c:pt idx="8255">
                  <c:v>885</c:v>
                </c:pt>
                <c:pt idx="8256">
                  <c:v>882</c:v>
                </c:pt>
                <c:pt idx="8257">
                  <c:v>882</c:v>
                </c:pt>
                <c:pt idx="8258">
                  <c:v>884</c:v>
                </c:pt>
                <c:pt idx="8259">
                  <c:v>883</c:v>
                </c:pt>
                <c:pt idx="8260">
                  <c:v>884</c:v>
                </c:pt>
                <c:pt idx="8261">
                  <c:v>883</c:v>
                </c:pt>
                <c:pt idx="8262">
                  <c:v>882</c:v>
                </c:pt>
                <c:pt idx="8263">
                  <c:v>884</c:v>
                </c:pt>
                <c:pt idx="8264">
                  <c:v>884</c:v>
                </c:pt>
                <c:pt idx="8265">
                  <c:v>883</c:v>
                </c:pt>
                <c:pt idx="8266">
                  <c:v>882</c:v>
                </c:pt>
                <c:pt idx="8267">
                  <c:v>883</c:v>
                </c:pt>
                <c:pt idx="8268">
                  <c:v>883</c:v>
                </c:pt>
                <c:pt idx="8269">
                  <c:v>883</c:v>
                </c:pt>
                <c:pt idx="8270">
                  <c:v>883</c:v>
                </c:pt>
                <c:pt idx="8271">
                  <c:v>884</c:v>
                </c:pt>
                <c:pt idx="8272">
                  <c:v>881</c:v>
                </c:pt>
                <c:pt idx="8273">
                  <c:v>881</c:v>
                </c:pt>
                <c:pt idx="8274">
                  <c:v>883</c:v>
                </c:pt>
                <c:pt idx="8275">
                  <c:v>882</c:v>
                </c:pt>
                <c:pt idx="8276">
                  <c:v>882</c:v>
                </c:pt>
                <c:pt idx="8277">
                  <c:v>884</c:v>
                </c:pt>
                <c:pt idx="8278">
                  <c:v>882</c:v>
                </c:pt>
                <c:pt idx="8279">
                  <c:v>881</c:v>
                </c:pt>
                <c:pt idx="8280">
                  <c:v>882</c:v>
                </c:pt>
                <c:pt idx="8281">
                  <c:v>884</c:v>
                </c:pt>
                <c:pt idx="8282">
                  <c:v>881</c:v>
                </c:pt>
                <c:pt idx="8283">
                  <c:v>886</c:v>
                </c:pt>
                <c:pt idx="8284">
                  <c:v>882</c:v>
                </c:pt>
                <c:pt idx="8285">
                  <c:v>884</c:v>
                </c:pt>
                <c:pt idx="8286">
                  <c:v>881</c:v>
                </c:pt>
                <c:pt idx="8287">
                  <c:v>881</c:v>
                </c:pt>
                <c:pt idx="8288">
                  <c:v>882</c:v>
                </c:pt>
                <c:pt idx="8289">
                  <c:v>883</c:v>
                </c:pt>
                <c:pt idx="8290">
                  <c:v>882</c:v>
                </c:pt>
                <c:pt idx="8291">
                  <c:v>883</c:v>
                </c:pt>
                <c:pt idx="8292">
                  <c:v>881</c:v>
                </c:pt>
                <c:pt idx="8293">
                  <c:v>881</c:v>
                </c:pt>
                <c:pt idx="8294">
                  <c:v>884</c:v>
                </c:pt>
                <c:pt idx="8295">
                  <c:v>883</c:v>
                </c:pt>
                <c:pt idx="8296">
                  <c:v>884</c:v>
                </c:pt>
                <c:pt idx="8297">
                  <c:v>885</c:v>
                </c:pt>
                <c:pt idx="8298">
                  <c:v>884</c:v>
                </c:pt>
                <c:pt idx="8299">
                  <c:v>882</c:v>
                </c:pt>
                <c:pt idx="8300">
                  <c:v>881</c:v>
                </c:pt>
                <c:pt idx="8301">
                  <c:v>883</c:v>
                </c:pt>
                <c:pt idx="8302">
                  <c:v>884</c:v>
                </c:pt>
                <c:pt idx="8303">
                  <c:v>880</c:v>
                </c:pt>
                <c:pt idx="8304">
                  <c:v>881</c:v>
                </c:pt>
                <c:pt idx="8305">
                  <c:v>885</c:v>
                </c:pt>
                <c:pt idx="8306">
                  <c:v>882</c:v>
                </c:pt>
                <c:pt idx="8307">
                  <c:v>882</c:v>
                </c:pt>
                <c:pt idx="8308">
                  <c:v>883</c:v>
                </c:pt>
                <c:pt idx="8309">
                  <c:v>883</c:v>
                </c:pt>
                <c:pt idx="8310">
                  <c:v>883</c:v>
                </c:pt>
                <c:pt idx="8311">
                  <c:v>881</c:v>
                </c:pt>
                <c:pt idx="8312">
                  <c:v>882</c:v>
                </c:pt>
                <c:pt idx="8313">
                  <c:v>882</c:v>
                </c:pt>
                <c:pt idx="8314">
                  <c:v>882</c:v>
                </c:pt>
                <c:pt idx="8315">
                  <c:v>881</c:v>
                </c:pt>
                <c:pt idx="8316">
                  <c:v>884</c:v>
                </c:pt>
                <c:pt idx="8317">
                  <c:v>881</c:v>
                </c:pt>
                <c:pt idx="8318">
                  <c:v>884</c:v>
                </c:pt>
                <c:pt idx="8319">
                  <c:v>881</c:v>
                </c:pt>
                <c:pt idx="8320">
                  <c:v>884</c:v>
                </c:pt>
                <c:pt idx="8321">
                  <c:v>883</c:v>
                </c:pt>
                <c:pt idx="8322">
                  <c:v>881</c:v>
                </c:pt>
                <c:pt idx="8323">
                  <c:v>882</c:v>
                </c:pt>
                <c:pt idx="8324">
                  <c:v>883</c:v>
                </c:pt>
                <c:pt idx="8325">
                  <c:v>881</c:v>
                </c:pt>
                <c:pt idx="8326">
                  <c:v>884</c:v>
                </c:pt>
                <c:pt idx="8327">
                  <c:v>883</c:v>
                </c:pt>
                <c:pt idx="8328">
                  <c:v>880</c:v>
                </c:pt>
                <c:pt idx="8329">
                  <c:v>884</c:v>
                </c:pt>
                <c:pt idx="8330">
                  <c:v>884</c:v>
                </c:pt>
                <c:pt idx="8331">
                  <c:v>885</c:v>
                </c:pt>
                <c:pt idx="8332">
                  <c:v>882</c:v>
                </c:pt>
                <c:pt idx="8333">
                  <c:v>883</c:v>
                </c:pt>
                <c:pt idx="8334">
                  <c:v>881</c:v>
                </c:pt>
                <c:pt idx="8335">
                  <c:v>883</c:v>
                </c:pt>
                <c:pt idx="8336">
                  <c:v>884</c:v>
                </c:pt>
                <c:pt idx="8337">
                  <c:v>882</c:v>
                </c:pt>
                <c:pt idx="8338">
                  <c:v>882</c:v>
                </c:pt>
                <c:pt idx="8339">
                  <c:v>881</c:v>
                </c:pt>
                <c:pt idx="8340">
                  <c:v>882</c:v>
                </c:pt>
                <c:pt idx="8341">
                  <c:v>884</c:v>
                </c:pt>
                <c:pt idx="8342">
                  <c:v>882</c:v>
                </c:pt>
                <c:pt idx="8343">
                  <c:v>882</c:v>
                </c:pt>
                <c:pt idx="8344">
                  <c:v>883</c:v>
                </c:pt>
                <c:pt idx="8345">
                  <c:v>883</c:v>
                </c:pt>
                <c:pt idx="8346">
                  <c:v>882</c:v>
                </c:pt>
                <c:pt idx="8347">
                  <c:v>882</c:v>
                </c:pt>
                <c:pt idx="8348">
                  <c:v>884</c:v>
                </c:pt>
                <c:pt idx="8349">
                  <c:v>882</c:v>
                </c:pt>
                <c:pt idx="8350">
                  <c:v>883</c:v>
                </c:pt>
                <c:pt idx="8351">
                  <c:v>879</c:v>
                </c:pt>
                <c:pt idx="8352">
                  <c:v>878</c:v>
                </c:pt>
                <c:pt idx="8353">
                  <c:v>881</c:v>
                </c:pt>
                <c:pt idx="8354">
                  <c:v>881</c:v>
                </c:pt>
                <c:pt idx="8355">
                  <c:v>882</c:v>
                </c:pt>
                <c:pt idx="8356">
                  <c:v>880</c:v>
                </c:pt>
                <c:pt idx="8357">
                  <c:v>880</c:v>
                </c:pt>
                <c:pt idx="8358">
                  <c:v>878</c:v>
                </c:pt>
                <c:pt idx="8359">
                  <c:v>879</c:v>
                </c:pt>
                <c:pt idx="8360">
                  <c:v>881</c:v>
                </c:pt>
                <c:pt idx="8361">
                  <c:v>879</c:v>
                </c:pt>
                <c:pt idx="8362">
                  <c:v>879</c:v>
                </c:pt>
                <c:pt idx="8363">
                  <c:v>881</c:v>
                </c:pt>
                <c:pt idx="8364">
                  <c:v>878</c:v>
                </c:pt>
                <c:pt idx="8365">
                  <c:v>880</c:v>
                </c:pt>
                <c:pt idx="8366">
                  <c:v>881</c:v>
                </c:pt>
                <c:pt idx="8367">
                  <c:v>880</c:v>
                </c:pt>
                <c:pt idx="8368">
                  <c:v>881</c:v>
                </c:pt>
                <c:pt idx="8369">
                  <c:v>881</c:v>
                </c:pt>
                <c:pt idx="8370">
                  <c:v>879</c:v>
                </c:pt>
                <c:pt idx="8371">
                  <c:v>878</c:v>
                </c:pt>
                <c:pt idx="8372">
                  <c:v>878</c:v>
                </c:pt>
                <c:pt idx="8373">
                  <c:v>883</c:v>
                </c:pt>
                <c:pt idx="8374">
                  <c:v>881</c:v>
                </c:pt>
                <c:pt idx="8375">
                  <c:v>882</c:v>
                </c:pt>
                <c:pt idx="8376">
                  <c:v>882</c:v>
                </c:pt>
                <c:pt idx="8377">
                  <c:v>881</c:v>
                </c:pt>
                <c:pt idx="8378">
                  <c:v>880</c:v>
                </c:pt>
                <c:pt idx="8379">
                  <c:v>881</c:v>
                </c:pt>
                <c:pt idx="8380">
                  <c:v>881</c:v>
                </c:pt>
                <c:pt idx="8381">
                  <c:v>879</c:v>
                </c:pt>
                <c:pt idx="8382">
                  <c:v>882</c:v>
                </c:pt>
                <c:pt idx="8383">
                  <c:v>881</c:v>
                </c:pt>
                <c:pt idx="8384">
                  <c:v>880</c:v>
                </c:pt>
                <c:pt idx="8385">
                  <c:v>879</c:v>
                </c:pt>
                <c:pt idx="8386">
                  <c:v>881</c:v>
                </c:pt>
                <c:pt idx="8387">
                  <c:v>881</c:v>
                </c:pt>
                <c:pt idx="8388">
                  <c:v>880</c:v>
                </c:pt>
                <c:pt idx="8389">
                  <c:v>879</c:v>
                </c:pt>
                <c:pt idx="8390">
                  <c:v>880</c:v>
                </c:pt>
                <c:pt idx="8391">
                  <c:v>879</c:v>
                </c:pt>
                <c:pt idx="8392">
                  <c:v>882</c:v>
                </c:pt>
                <c:pt idx="8393">
                  <c:v>882</c:v>
                </c:pt>
                <c:pt idx="8394">
                  <c:v>880</c:v>
                </c:pt>
                <c:pt idx="8395">
                  <c:v>879</c:v>
                </c:pt>
                <c:pt idx="8396">
                  <c:v>881</c:v>
                </c:pt>
                <c:pt idx="8397">
                  <c:v>879</c:v>
                </c:pt>
                <c:pt idx="8398">
                  <c:v>881</c:v>
                </c:pt>
                <c:pt idx="8399">
                  <c:v>882</c:v>
                </c:pt>
                <c:pt idx="8400">
                  <c:v>881</c:v>
                </c:pt>
                <c:pt idx="8401">
                  <c:v>879</c:v>
                </c:pt>
                <c:pt idx="8402">
                  <c:v>880</c:v>
                </c:pt>
                <c:pt idx="8403">
                  <c:v>880</c:v>
                </c:pt>
                <c:pt idx="8404">
                  <c:v>881</c:v>
                </c:pt>
                <c:pt idx="8405">
                  <c:v>880</c:v>
                </c:pt>
                <c:pt idx="8406">
                  <c:v>881</c:v>
                </c:pt>
                <c:pt idx="8407">
                  <c:v>881</c:v>
                </c:pt>
                <c:pt idx="8408">
                  <c:v>878</c:v>
                </c:pt>
                <c:pt idx="8409">
                  <c:v>878</c:v>
                </c:pt>
                <c:pt idx="8410">
                  <c:v>879</c:v>
                </c:pt>
                <c:pt idx="8411">
                  <c:v>880</c:v>
                </c:pt>
                <c:pt idx="8412">
                  <c:v>880</c:v>
                </c:pt>
                <c:pt idx="8413">
                  <c:v>883</c:v>
                </c:pt>
                <c:pt idx="8414">
                  <c:v>880</c:v>
                </c:pt>
                <c:pt idx="8415">
                  <c:v>881</c:v>
                </c:pt>
                <c:pt idx="8416">
                  <c:v>880</c:v>
                </c:pt>
                <c:pt idx="8417">
                  <c:v>879</c:v>
                </c:pt>
                <c:pt idx="8418">
                  <c:v>879</c:v>
                </c:pt>
                <c:pt idx="8419">
                  <c:v>882</c:v>
                </c:pt>
                <c:pt idx="8420">
                  <c:v>884</c:v>
                </c:pt>
                <c:pt idx="8421">
                  <c:v>880</c:v>
                </c:pt>
                <c:pt idx="8422">
                  <c:v>879</c:v>
                </c:pt>
                <c:pt idx="8423">
                  <c:v>878</c:v>
                </c:pt>
                <c:pt idx="8424">
                  <c:v>881</c:v>
                </c:pt>
                <c:pt idx="8425">
                  <c:v>880</c:v>
                </c:pt>
                <c:pt idx="8426">
                  <c:v>881</c:v>
                </c:pt>
                <c:pt idx="8427">
                  <c:v>882</c:v>
                </c:pt>
                <c:pt idx="8428">
                  <c:v>880</c:v>
                </c:pt>
                <c:pt idx="8429">
                  <c:v>881</c:v>
                </c:pt>
                <c:pt idx="8430">
                  <c:v>880</c:v>
                </c:pt>
                <c:pt idx="8431">
                  <c:v>881</c:v>
                </c:pt>
                <c:pt idx="8432">
                  <c:v>879</c:v>
                </c:pt>
                <c:pt idx="8433">
                  <c:v>881</c:v>
                </c:pt>
                <c:pt idx="8434">
                  <c:v>881</c:v>
                </c:pt>
                <c:pt idx="8435">
                  <c:v>880</c:v>
                </c:pt>
                <c:pt idx="8436">
                  <c:v>881</c:v>
                </c:pt>
                <c:pt idx="8437">
                  <c:v>880</c:v>
                </c:pt>
                <c:pt idx="8438">
                  <c:v>881</c:v>
                </c:pt>
                <c:pt idx="8439">
                  <c:v>881</c:v>
                </c:pt>
                <c:pt idx="8440">
                  <c:v>879</c:v>
                </c:pt>
                <c:pt idx="8441">
                  <c:v>881</c:v>
                </c:pt>
                <c:pt idx="8442">
                  <c:v>881</c:v>
                </c:pt>
                <c:pt idx="8443">
                  <c:v>881</c:v>
                </c:pt>
                <c:pt idx="8444">
                  <c:v>879</c:v>
                </c:pt>
                <c:pt idx="8445">
                  <c:v>883</c:v>
                </c:pt>
                <c:pt idx="8446">
                  <c:v>880</c:v>
                </c:pt>
                <c:pt idx="8447">
                  <c:v>882</c:v>
                </c:pt>
                <c:pt idx="8448">
                  <c:v>880</c:v>
                </c:pt>
                <c:pt idx="8449">
                  <c:v>881</c:v>
                </c:pt>
                <c:pt idx="8450">
                  <c:v>879</c:v>
                </c:pt>
                <c:pt idx="8451">
                  <c:v>880</c:v>
                </c:pt>
                <c:pt idx="8452">
                  <c:v>880</c:v>
                </c:pt>
                <c:pt idx="8453">
                  <c:v>881</c:v>
                </c:pt>
                <c:pt idx="8454">
                  <c:v>880</c:v>
                </c:pt>
                <c:pt idx="8455">
                  <c:v>880</c:v>
                </c:pt>
                <c:pt idx="8456">
                  <c:v>879</c:v>
                </c:pt>
                <c:pt idx="8457">
                  <c:v>882</c:v>
                </c:pt>
                <c:pt idx="8458">
                  <c:v>879</c:v>
                </c:pt>
                <c:pt idx="8459">
                  <c:v>878</c:v>
                </c:pt>
                <c:pt idx="8460">
                  <c:v>882</c:v>
                </c:pt>
                <c:pt idx="8461">
                  <c:v>879</c:v>
                </c:pt>
                <c:pt idx="8462">
                  <c:v>881</c:v>
                </c:pt>
                <c:pt idx="8463">
                  <c:v>879</c:v>
                </c:pt>
                <c:pt idx="8464">
                  <c:v>881</c:v>
                </c:pt>
                <c:pt idx="8465">
                  <c:v>882</c:v>
                </c:pt>
                <c:pt idx="8466">
                  <c:v>879</c:v>
                </c:pt>
                <c:pt idx="8467">
                  <c:v>883</c:v>
                </c:pt>
                <c:pt idx="8468">
                  <c:v>880</c:v>
                </c:pt>
                <c:pt idx="8469">
                  <c:v>882</c:v>
                </c:pt>
                <c:pt idx="8470">
                  <c:v>880</c:v>
                </c:pt>
                <c:pt idx="8471">
                  <c:v>879</c:v>
                </c:pt>
                <c:pt idx="8472">
                  <c:v>883</c:v>
                </c:pt>
                <c:pt idx="8473">
                  <c:v>882</c:v>
                </c:pt>
                <c:pt idx="8474">
                  <c:v>881</c:v>
                </c:pt>
                <c:pt idx="8475">
                  <c:v>880</c:v>
                </c:pt>
                <c:pt idx="8476">
                  <c:v>879</c:v>
                </c:pt>
                <c:pt idx="8477">
                  <c:v>881</c:v>
                </c:pt>
                <c:pt idx="8478">
                  <c:v>883</c:v>
                </c:pt>
                <c:pt idx="8479">
                  <c:v>881</c:v>
                </c:pt>
                <c:pt idx="8480">
                  <c:v>882</c:v>
                </c:pt>
                <c:pt idx="8481">
                  <c:v>882</c:v>
                </c:pt>
                <c:pt idx="8482">
                  <c:v>880</c:v>
                </c:pt>
                <c:pt idx="8483">
                  <c:v>882</c:v>
                </c:pt>
                <c:pt idx="8484">
                  <c:v>881</c:v>
                </c:pt>
                <c:pt idx="8485">
                  <c:v>881</c:v>
                </c:pt>
                <c:pt idx="8486">
                  <c:v>880</c:v>
                </c:pt>
                <c:pt idx="8487">
                  <c:v>881</c:v>
                </c:pt>
                <c:pt idx="8488">
                  <c:v>881</c:v>
                </c:pt>
                <c:pt idx="8489">
                  <c:v>881</c:v>
                </c:pt>
                <c:pt idx="8490">
                  <c:v>879</c:v>
                </c:pt>
                <c:pt idx="8491">
                  <c:v>881</c:v>
                </c:pt>
                <c:pt idx="8492">
                  <c:v>881</c:v>
                </c:pt>
                <c:pt idx="8493">
                  <c:v>880</c:v>
                </c:pt>
                <c:pt idx="8494">
                  <c:v>882</c:v>
                </c:pt>
                <c:pt idx="8495">
                  <c:v>878</c:v>
                </c:pt>
                <c:pt idx="8496">
                  <c:v>882</c:v>
                </c:pt>
                <c:pt idx="8497">
                  <c:v>879</c:v>
                </c:pt>
                <c:pt idx="8498">
                  <c:v>882</c:v>
                </c:pt>
                <c:pt idx="8499">
                  <c:v>882</c:v>
                </c:pt>
                <c:pt idx="8500">
                  <c:v>881</c:v>
                </c:pt>
                <c:pt idx="8501">
                  <c:v>882</c:v>
                </c:pt>
                <c:pt idx="8502">
                  <c:v>881</c:v>
                </c:pt>
                <c:pt idx="8503">
                  <c:v>881</c:v>
                </c:pt>
                <c:pt idx="8504">
                  <c:v>878</c:v>
                </c:pt>
                <c:pt idx="8505">
                  <c:v>883</c:v>
                </c:pt>
                <c:pt idx="8506">
                  <c:v>880</c:v>
                </c:pt>
                <c:pt idx="8507">
                  <c:v>881</c:v>
                </c:pt>
                <c:pt idx="8508">
                  <c:v>881</c:v>
                </c:pt>
                <c:pt idx="8509">
                  <c:v>882</c:v>
                </c:pt>
                <c:pt idx="8510">
                  <c:v>882</c:v>
                </c:pt>
                <c:pt idx="8511">
                  <c:v>881</c:v>
                </c:pt>
                <c:pt idx="8512">
                  <c:v>882</c:v>
                </c:pt>
                <c:pt idx="8513">
                  <c:v>879</c:v>
                </c:pt>
                <c:pt idx="8514">
                  <c:v>880</c:v>
                </c:pt>
                <c:pt idx="8515">
                  <c:v>881</c:v>
                </c:pt>
                <c:pt idx="8516">
                  <c:v>880</c:v>
                </c:pt>
                <c:pt idx="8517">
                  <c:v>879</c:v>
                </c:pt>
                <c:pt idx="8518">
                  <c:v>880</c:v>
                </c:pt>
                <c:pt idx="8519">
                  <c:v>880</c:v>
                </c:pt>
                <c:pt idx="8520">
                  <c:v>880</c:v>
                </c:pt>
                <c:pt idx="8521">
                  <c:v>881</c:v>
                </c:pt>
                <c:pt idx="8522">
                  <c:v>882</c:v>
                </c:pt>
                <c:pt idx="8523">
                  <c:v>881</c:v>
                </c:pt>
                <c:pt idx="8524">
                  <c:v>882</c:v>
                </c:pt>
                <c:pt idx="8525">
                  <c:v>882</c:v>
                </c:pt>
                <c:pt idx="8526">
                  <c:v>879</c:v>
                </c:pt>
                <c:pt idx="8527">
                  <c:v>881</c:v>
                </c:pt>
                <c:pt idx="8528">
                  <c:v>879</c:v>
                </c:pt>
                <c:pt idx="8529">
                  <c:v>880</c:v>
                </c:pt>
                <c:pt idx="8530">
                  <c:v>882</c:v>
                </c:pt>
                <c:pt idx="8531">
                  <c:v>880</c:v>
                </c:pt>
                <c:pt idx="8532">
                  <c:v>882</c:v>
                </c:pt>
                <c:pt idx="8533">
                  <c:v>880</c:v>
                </c:pt>
                <c:pt idx="8534">
                  <c:v>881</c:v>
                </c:pt>
                <c:pt idx="8535">
                  <c:v>881</c:v>
                </c:pt>
                <c:pt idx="8536">
                  <c:v>881</c:v>
                </c:pt>
                <c:pt idx="8537">
                  <c:v>881</c:v>
                </c:pt>
                <c:pt idx="8538">
                  <c:v>881</c:v>
                </c:pt>
                <c:pt idx="8539">
                  <c:v>883</c:v>
                </c:pt>
                <c:pt idx="8540">
                  <c:v>879</c:v>
                </c:pt>
                <c:pt idx="8541">
                  <c:v>881</c:v>
                </c:pt>
                <c:pt idx="8542">
                  <c:v>879</c:v>
                </c:pt>
                <c:pt idx="8543">
                  <c:v>880</c:v>
                </c:pt>
                <c:pt idx="8544">
                  <c:v>881</c:v>
                </c:pt>
                <c:pt idx="8545">
                  <c:v>880</c:v>
                </c:pt>
                <c:pt idx="8546">
                  <c:v>882</c:v>
                </c:pt>
                <c:pt idx="8547">
                  <c:v>879</c:v>
                </c:pt>
                <c:pt idx="8548">
                  <c:v>880</c:v>
                </c:pt>
                <c:pt idx="8549">
                  <c:v>880</c:v>
                </c:pt>
                <c:pt idx="8550">
                  <c:v>882</c:v>
                </c:pt>
                <c:pt idx="8551">
                  <c:v>880</c:v>
                </c:pt>
                <c:pt idx="8552">
                  <c:v>882</c:v>
                </c:pt>
                <c:pt idx="8553">
                  <c:v>879</c:v>
                </c:pt>
                <c:pt idx="8554">
                  <c:v>884</c:v>
                </c:pt>
                <c:pt idx="8555">
                  <c:v>879</c:v>
                </c:pt>
                <c:pt idx="8556">
                  <c:v>880</c:v>
                </c:pt>
                <c:pt idx="8557">
                  <c:v>881</c:v>
                </c:pt>
                <c:pt idx="8558">
                  <c:v>879</c:v>
                </c:pt>
                <c:pt idx="8559">
                  <c:v>884</c:v>
                </c:pt>
                <c:pt idx="8560">
                  <c:v>881</c:v>
                </c:pt>
                <c:pt idx="8561">
                  <c:v>877</c:v>
                </c:pt>
                <c:pt idx="8562">
                  <c:v>877</c:v>
                </c:pt>
                <c:pt idx="8563">
                  <c:v>881</c:v>
                </c:pt>
                <c:pt idx="8564">
                  <c:v>879</c:v>
                </c:pt>
                <c:pt idx="8565">
                  <c:v>880</c:v>
                </c:pt>
                <c:pt idx="8566">
                  <c:v>881</c:v>
                </c:pt>
                <c:pt idx="8567">
                  <c:v>879</c:v>
                </c:pt>
                <c:pt idx="8568">
                  <c:v>877</c:v>
                </c:pt>
                <c:pt idx="8569">
                  <c:v>879</c:v>
                </c:pt>
                <c:pt idx="8570">
                  <c:v>878</c:v>
                </c:pt>
                <c:pt idx="8571">
                  <c:v>879</c:v>
                </c:pt>
                <c:pt idx="8572">
                  <c:v>879</c:v>
                </c:pt>
                <c:pt idx="8573">
                  <c:v>878</c:v>
                </c:pt>
                <c:pt idx="8574">
                  <c:v>878</c:v>
                </c:pt>
                <c:pt idx="8575">
                  <c:v>881</c:v>
                </c:pt>
                <c:pt idx="8576">
                  <c:v>880</c:v>
                </c:pt>
                <c:pt idx="8577">
                  <c:v>878</c:v>
                </c:pt>
                <c:pt idx="8578">
                  <c:v>880</c:v>
                </c:pt>
                <c:pt idx="8579">
                  <c:v>881</c:v>
                </c:pt>
                <c:pt idx="8580">
                  <c:v>881</c:v>
                </c:pt>
                <c:pt idx="8581">
                  <c:v>879</c:v>
                </c:pt>
                <c:pt idx="8582">
                  <c:v>882</c:v>
                </c:pt>
                <c:pt idx="8583">
                  <c:v>881</c:v>
                </c:pt>
                <c:pt idx="8584">
                  <c:v>880</c:v>
                </c:pt>
                <c:pt idx="8585">
                  <c:v>879</c:v>
                </c:pt>
                <c:pt idx="8586">
                  <c:v>881</c:v>
                </c:pt>
                <c:pt idx="8587">
                  <c:v>877</c:v>
                </c:pt>
                <c:pt idx="8588">
                  <c:v>882</c:v>
                </c:pt>
                <c:pt idx="8589">
                  <c:v>879</c:v>
                </c:pt>
                <c:pt idx="8590">
                  <c:v>876</c:v>
                </c:pt>
                <c:pt idx="8591">
                  <c:v>875</c:v>
                </c:pt>
                <c:pt idx="8592">
                  <c:v>878</c:v>
                </c:pt>
                <c:pt idx="8593">
                  <c:v>878</c:v>
                </c:pt>
                <c:pt idx="8594">
                  <c:v>879</c:v>
                </c:pt>
                <c:pt idx="8595">
                  <c:v>876</c:v>
                </c:pt>
                <c:pt idx="8596">
                  <c:v>876</c:v>
                </c:pt>
                <c:pt idx="8597">
                  <c:v>877</c:v>
                </c:pt>
                <c:pt idx="8598">
                  <c:v>878</c:v>
                </c:pt>
                <c:pt idx="8599">
                  <c:v>878</c:v>
                </c:pt>
                <c:pt idx="8600">
                  <c:v>877</c:v>
                </c:pt>
                <c:pt idx="8601">
                  <c:v>877</c:v>
                </c:pt>
                <c:pt idx="8602">
                  <c:v>879</c:v>
                </c:pt>
                <c:pt idx="8603">
                  <c:v>878</c:v>
                </c:pt>
                <c:pt idx="8604">
                  <c:v>877</c:v>
                </c:pt>
                <c:pt idx="8605">
                  <c:v>878</c:v>
                </c:pt>
                <c:pt idx="8606">
                  <c:v>878</c:v>
                </c:pt>
                <c:pt idx="8607">
                  <c:v>880</c:v>
                </c:pt>
                <c:pt idx="8608">
                  <c:v>878</c:v>
                </c:pt>
                <c:pt idx="8609">
                  <c:v>877</c:v>
                </c:pt>
                <c:pt idx="8610">
                  <c:v>878</c:v>
                </c:pt>
                <c:pt idx="8611">
                  <c:v>876</c:v>
                </c:pt>
                <c:pt idx="8612">
                  <c:v>876</c:v>
                </c:pt>
                <c:pt idx="8613">
                  <c:v>879</c:v>
                </c:pt>
                <c:pt idx="8614">
                  <c:v>877</c:v>
                </c:pt>
                <c:pt idx="8615">
                  <c:v>878</c:v>
                </c:pt>
                <c:pt idx="8616">
                  <c:v>878</c:v>
                </c:pt>
                <c:pt idx="8617">
                  <c:v>880</c:v>
                </c:pt>
                <c:pt idx="8618">
                  <c:v>877</c:v>
                </c:pt>
                <c:pt idx="8619">
                  <c:v>877</c:v>
                </c:pt>
                <c:pt idx="8620">
                  <c:v>879</c:v>
                </c:pt>
                <c:pt idx="8621">
                  <c:v>879</c:v>
                </c:pt>
                <c:pt idx="8622">
                  <c:v>879</c:v>
                </c:pt>
                <c:pt idx="8623">
                  <c:v>878</c:v>
                </c:pt>
                <c:pt idx="8624">
                  <c:v>879</c:v>
                </c:pt>
                <c:pt idx="8625">
                  <c:v>879</c:v>
                </c:pt>
                <c:pt idx="8626">
                  <c:v>877</c:v>
                </c:pt>
                <c:pt idx="8627">
                  <c:v>876</c:v>
                </c:pt>
                <c:pt idx="8628">
                  <c:v>876</c:v>
                </c:pt>
                <c:pt idx="8629">
                  <c:v>878</c:v>
                </c:pt>
                <c:pt idx="8630">
                  <c:v>878</c:v>
                </c:pt>
                <c:pt idx="8631">
                  <c:v>879</c:v>
                </c:pt>
                <c:pt idx="8632">
                  <c:v>879</c:v>
                </c:pt>
                <c:pt idx="8633">
                  <c:v>877</c:v>
                </c:pt>
                <c:pt idx="8634">
                  <c:v>876</c:v>
                </c:pt>
                <c:pt idx="8635">
                  <c:v>878</c:v>
                </c:pt>
                <c:pt idx="8636">
                  <c:v>878</c:v>
                </c:pt>
                <c:pt idx="8637">
                  <c:v>875</c:v>
                </c:pt>
                <c:pt idx="8638">
                  <c:v>877</c:v>
                </c:pt>
                <c:pt idx="8639">
                  <c:v>877</c:v>
                </c:pt>
                <c:pt idx="8640">
                  <c:v>877</c:v>
                </c:pt>
                <c:pt idx="8641">
                  <c:v>879</c:v>
                </c:pt>
                <c:pt idx="8642">
                  <c:v>874</c:v>
                </c:pt>
                <c:pt idx="8643">
                  <c:v>872</c:v>
                </c:pt>
                <c:pt idx="8644">
                  <c:v>875</c:v>
                </c:pt>
                <c:pt idx="8645">
                  <c:v>877</c:v>
                </c:pt>
                <c:pt idx="8646">
                  <c:v>876</c:v>
                </c:pt>
                <c:pt idx="8647">
                  <c:v>874</c:v>
                </c:pt>
                <c:pt idx="8648">
                  <c:v>875</c:v>
                </c:pt>
                <c:pt idx="8649">
                  <c:v>876</c:v>
                </c:pt>
                <c:pt idx="8650">
                  <c:v>876</c:v>
                </c:pt>
                <c:pt idx="8651">
                  <c:v>874</c:v>
                </c:pt>
                <c:pt idx="8652">
                  <c:v>872</c:v>
                </c:pt>
                <c:pt idx="8653">
                  <c:v>874</c:v>
                </c:pt>
                <c:pt idx="8654">
                  <c:v>873</c:v>
                </c:pt>
                <c:pt idx="8655">
                  <c:v>875</c:v>
                </c:pt>
                <c:pt idx="8656">
                  <c:v>873</c:v>
                </c:pt>
                <c:pt idx="8657">
                  <c:v>875</c:v>
                </c:pt>
                <c:pt idx="8658">
                  <c:v>876</c:v>
                </c:pt>
                <c:pt idx="8659">
                  <c:v>875</c:v>
                </c:pt>
                <c:pt idx="8660">
                  <c:v>877</c:v>
                </c:pt>
                <c:pt idx="8661">
                  <c:v>876</c:v>
                </c:pt>
                <c:pt idx="8662">
                  <c:v>874</c:v>
                </c:pt>
                <c:pt idx="8663">
                  <c:v>875</c:v>
                </c:pt>
                <c:pt idx="8664">
                  <c:v>876</c:v>
                </c:pt>
                <c:pt idx="8665">
                  <c:v>872</c:v>
                </c:pt>
                <c:pt idx="8666">
                  <c:v>875</c:v>
                </c:pt>
                <c:pt idx="8667">
                  <c:v>874</c:v>
                </c:pt>
                <c:pt idx="8668">
                  <c:v>874</c:v>
                </c:pt>
                <c:pt idx="8669">
                  <c:v>877</c:v>
                </c:pt>
                <c:pt idx="8670">
                  <c:v>874</c:v>
                </c:pt>
                <c:pt idx="8671">
                  <c:v>874</c:v>
                </c:pt>
                <c:pt idx="8672">
                  <c:v>875</c:v>
                </c:pt>
                <c:pt idx="8673">
                  <c:v>875</c:v>
                </c:pt>
                <c:pt idx="8674">
                  <c:v>877</c:v>
                </c:pt>
                <c:pt idx="8675">
                  <c:v>875</c:v>
                </c:pt>
                <c:pt idx="8676">
                  <c:v>876</c:v>
                </c:pt>
                <c:pt idx="8677">
                  <c:v>874</c:v>
                </c:pt>
                <c:pt idx="8678">
                  <c:v>874</c:v>
                </c:pt>
                <c:pt idx="8679">
                  <c:v>875</c:v>
                </c:pt>
                <c:pt idx="8680">
                  <c:v>874</c:v>
                </c:pt>
                <c:pt idx="8681">
                  <c:v>873</c:v>
                </c:pt>
                <c:pt idx="8682">
                  <c:v>875</c:v>
                </c:pt>
                <c:pt idx="8683">
                  <c:v>873</c:v>
                </c:pt>
                <c:pt idx="8684">
                  <c:v>873</c:v>
                </c:pt>
                <c:pt idx="8685">
                  <c:v>876</c:v>
                </c:pt>
                <c:pt idx="8686">
                  <c:v>876</c:v>
                </c:pt>
                <c:pt idx="8687">
                  <c:v>877</c:v>
                </c:pt>
                <c:pt idx="8688">
                  <c:v>875</c:v>
                </c:pt>
                <c:pt idx="8689">
                  <c:v>874</c:v>
                </c:pt>
                <c:pt idx="8690">
                  <c:v>877</c:v>
                </c:pt>
                <c:pt idx="8691">
                  <c:v>874</c:v>
                </c:pt>
                <c:pt idx="8692">
                  <c:v>876</c:v>
                </c:pt>
                <c:pt idx="8693">
                  <c:v>877</c:v>
                </c:pt>
                <c:pt idx="8694">
                  <c:v>876</c:v>
                </c:pt>
                <c:pt idx="8695">
                  <c:v>875</c:v>
                </c:pt>
                <c:pt idx="8696">
                  <c:v>875</c:v>
                </c:pt>
                <c:pt idx="8697">
                  <c:v>874</c:v>
                </c:pt>
                <c:pt idx="8698">
                  <c:v>874</c:v>
                </c:pt>
                <c:pt idx="8699">
                  <c:v>872</c:v>
                </c:pt>
                <c:pt idx="8700">
                  <c:v>876</c:v>
                </c:pt>
                <c:pt idx="8701">
                  <c:v>874</c:v>
                </c:pt>
                <c:pt idx="8702">
                  <c:v>877</c:v>
                </c:pt>
                <c:pt idx="8703">
                  <c:v>874</c:v>
                </c:pt>
                <c:pt idx="8704">
                  <c:v>874</c:v>
                </c:pt>
                <c:pt idx="8705">
                  <c:v>875</c:v>
                </c:pt>
                <c:pt idx="8706">
                  <c:v>878</c:v>
                </c:pt>
                <c:pt idx="8707">
                  <c:v>874</c:v>
                </c:pt>
                <c:pt idx="8708">
                  <c:v>876</c:v>
                </c:pt>
                <c:pt idx="8709">
                  <c:v>874</c:v>
                </c:pt>
                <c:pt idx="8710">
                  <c:v>874</c:v>
                </c:pt>
                <c:pt idx="8711">
                  <c:v>873</c:v>
                </c:pt>
                <c:pt idx="8712">
                  <c:v>875</c:v>
                </c:pt>
                <c:pt idx="8713">
                  <c:v>875</c:v>
                </c:pt>
                <c:pt idx="8714">
                  <c:v>876</c:v>
                </c:pt>
                <c:pt idx="8715">
                  <c:v>875</c:v>
                </c:pt>
                <c:pt idx="8716">
                  <c:v>873</c:v>
                </c:pt>
                <c:pt idx="8717">
                  <c:v>877</c:v>
                </c:pt>
                <c:pt idx="8718">
                  <c:v>875</c:v>
                </c:pt>
                <c:pt idx="8719">
                  <c:v>877</c:v>
                </c:pt>
                <c:pt idx="8720">
                  <c:v>872</c:v>
                </c:pt>
                <c:pt idx="8721">
                  <c:v>876</c:v>
                </c:pt>
                <c:pt idx="8722">
                  <c:v>875</c:v>
                </c:pt>
                <c:pt idx="8723">
                  <c:v>875</c:v>
                </c:pt>
                <c:pt idx="8724">
                  <c:v>877</c:v>
                </c:pt>
                <c:pt idx="8725">
                  <c:v>873</c:v>
                </c:pt>
                <c:pt idx="8726">
                  <c:v>877</c:v>
                </c:pt>
                <c:pt idx="8727">
                  <c:v>875</c:v>
                </c:pt>
                <c:pt idx="8728">
                  <c:v>874</c:v>
                </c:pt>
                <c:pt idx="8729">
                  <c:v>878</c:v>
                </c:pt>
                <c:pt idx="8730">
                  <c:v>872</c:v>
                </c:pt>
                <c:pt idx="8731">
                  <c:v>875</c:v>
                </c:pt>
                <c:pt idx="8732">
                  <c:v>875</c:v>
                </c:pt>
                <c:pt idx="8733">
                  <c:v>875</c:v>
                </c:pt>
                <c:pt idx="8734">
                  <c:v>877</c:v>
                </c:pt>
                <c:pt idx="8735">
                  <c:v>875</c:v>
                </c:pt>
                <c:pt idx="8736">
                  <c:v>872</c:v>
                </c:pt>
                <c:pt idx="8737">
                  <c:v>875</c:v>
                </c:pt>
                <c:pt idx="8738">
                  <c:v>873</c:v>
                </c:pt>
                <c:pt idx="8739">
                  <c:v>874</c:v>
                </c:pt>
                <c:pt idx="8740">
                  <c:v>875</c:v>
                </c:pt>
                <c:pt idx="8741">
                  <c:v>875</c:v>
                </c:pt>
                <c:pt idx="8742">
                  <c:v>874</c:v>
                </c:pt>
                <c:pt idx="8743">
                  <c:v>874</c:v>
                </c:pt>
                <c:pt idx="8744">
                  <c:v>873</c:v>
                </c:pt>
                <c:pt idx="8745">
                  <c:v>874</c:v>
                </c:pt>
                <c:pt idx="8746">
                  <c:v>876</c:v>
                </c:pt>
                <c:pt idx="8747">
                  <c:v>874</c:v>
                </c:pt>
                <c:pt idx="8748">
                  <c:v>877</c:v>
                </c:pt>
                <c:pt idx="8749">
                  <c:v>873</c:v>
                </c:pt>
                <c:pt idx="8750">
                  <c:v>874</c:v>
                </c:pt>
                <c:pt idx="8751">
                  <c:v>874</c:v>
                </c:pt>
                <c:pt idx="8752">
                  <c:v>874</c:v>
                </c:pt>
                <c:pt idx="8753">
                  <c:v>875</c:v>
                </c:pt>
                <c:pt idx="8754">
                  <c:v>876</c:v>
                </c:pt>
                <c:pt idx="8755">
                  <c:v>873</c:v>
                </c:pt>
                <c:pt idx="8756">
                  <c:v>874</c:v>
                </c:pt>
                <c:pt idx="8757">
                  <c:v>875</c:v>
                </c:pt>
                <c:pt idx="8758">
                  <c:v>876</c:v>
                </c:pt>
                <c:pt idx="8759">
                  <c:v>875</c:v>
                </c:pt>
                <c:pt idx="8760">
                  <c:v>875</c:v>
                </c:pt>
                <c:pt idx="8761">
                  <c:v>876</c:v>
                </c:pt>
                <c:pt idx="8762">
                  <c:v>876</c:v>
                </c:pt>
                <c:pt idx="8763">
                  <c:v>875</c:v>
                </c:pt>
                <c:pt idx="8764">
                  <c:v>874</c:v>
                </c:pt>
                <c:pt idx="8765">
                  <c:v>874</c:v>
                </c:pt>
                <c:pt idx="8766">
                  <c:v>874</c:v>
                </c:pt>
                <c:pt idx="8767">
                  <c:v>872</c:v>
                </c:pt>
                <c:pt idx="8768">
                  <c:v>874</c:v>
                </c:pt>
                <c:pt idx="8769">
                  <c:v>875</c:v>
                </c:pt>
                <c:pt idx="8770">
                  <c:v>874</c:v>
                </c:pt>
                <c:pt idx="8771">
                  <c:v>879</c:v>
                </c:pt>
                <c:pt idx="8772">
                  <c:v>876</c:v>
                </c:pt>
                <c:pt idx="8773">
                  <c:v>874</c:v>
                </c:pt>
                <c:pt idx="8774">
                  <c:v>874</c:v>
                </c:pt>
                <c:pt idx="8775">
                  <c:v>873</c:v>
                </c:pt>
                <c:pt idx="8776">
                  <c:v>873</c:v>
                </c:pt>
                <c:pt idx="8777">
                  <c:v>876</c:v>
                </c:pt>
                <c:pt idx="8778">
                  <c:v>875</c:v>
                </c:pt>
                <c:pt idx="8779">
                  <c:v>876</c:v>
                </c:pt>
                <c:pt idx="8780">
                  <c:v>874</c:v>
                </c:pt>
                <c:pt idx="8781">
                  <c:v>874</c:v>
                </c:pt>
                <c:pt idx="8782">
                  <c:v>876</c:v>
                </c:pt>
                <c:pt idx="8783">
                  <c:v>875</c:v>
                </c:pt>
                <c:pt idx="8784">
                  <c:v>875</c:v>
                </c:pt>
                <c:pt idx="8785">
                  <c:v>875</c:v>
                </c:pt>
                <c:pt idx="8786">
                  <c:v>873</c:v>
                </c:pt>
                <c:pt idx="8787">
                  <c:v>876</c:v>
                </c:pt>
                <c:pt idx="8788">
                  <c:v>877</c:v>
                </c:pt>
                <c:pt idx="8789">
                  <c:v>875</c:v>
                </c:pt>
                <c:pt idx="8790">
                  <c:v>876</c:v>
                </c:pt>
                <c:pt idx="8791">
                  <c:v>876</c:v>
                </c:pt>
                <c:pt idx="8792">
                  <c:v>872</c:v>
                </c:pt>
                <c:pt idx="8793">
                  <c:v>876</c:v>
                </c:pt>
                <c:pt idx="8794">
                  <c:v>875</c:v>
                </c:pt>
                <c:pt idx="8795">
                  <c:v>873</c:v>
                </c:pt>
                <c:pt idx="8796">
                  <c:v>876</c:v>
                </c:pt>
                <c:pt idx="8797">
                  <c:v>874</c:v>
                </c:pt>
                <c:pt idx="8798">
                  <c:v>875</c:v>
                </c:pt>
                <c:pt idx="8799">
                  <c:v>875</c:v>
                </c:pt>
                <c:pt idx="8800">
                  <c:v>873</c:v>
                </c:pt>
                <c:pt idx="8801">
                  <c:v>874</c:v>
                </c:pt>
                <c:pt idx="8802">
                  <c:v>874</c:v>
                </c:pt>
                <c:pt idx="8803">
                  <c:v>874</c:v>
                </c:pt>
                <c:pt idx="8804">
                  <c:v>875</c:v>
                </c:pt>
                <c:pt idx="8805">
                  <c:v>873</c:v>
                </c:pt>
                <c:pt idx="8806">
                  <c:v>876</c:v>
                </c:pt>
                <c:pt idx="8807">
                  <c:v>873</c:v>
                </c:pt>
                <c:pt idx="8808">
                  <c:v>876</c:v>
                </c:pt>
                <c:pt idx="8809">
                  <c:v>876</c:v>
                </c:pt>
                <c:pt idx="8810">
                  <c:v>875</c:v>
                </c:pt>
                <c:pt idx="8811">
                  <c:v>877</c:v>
                </c:pt>
                <c:pt idx="8812">
                  <c:v>873</c:v>
                </c:pt>
                <c:pt idx="8813">
                  <c:v>876</c:v>
                </c:pt>
                <c:pt idx="8814">
                  <c:v>876</c:v>
                </c:pt>
                <c:pt idx="8815">
                  <c:v>873</c:v>
                </c:pt>
                <c:pt idx="8816">
                  <c:v>874</c:v>
                </c:pt>
                <c:pt idx="8817">
                  <c:v>873</c:v>
                </c:pt>
                <c:pt idx="8818">
                  <c:v>872</c:v>
                </c:pt>
                <c:pt idx="8819">
                  <c:v>874</c:v>
                </c:pt>
                <c:pt idx="8820">
                  <c:v>872</c:v>
                </c:pt>
                <c:pt idx="8821">
                  <c:v>874</c:v>
                </c:pt>
                <c:pt idx="8822">
                  <c:v>878</c:v>
                </c:pt>
                <c:pt idx="8823">
                  <c:v>875</c:v>
                </c:pt>
                <c:pt idx="8824">
                  <c:v>874</c:v>
                </c:pt>
                <c:pt idx="8825">
                  <c:v>874</c:v>
                </c:pt>
                <c:pt idx="8826">
                  <c:v>873</c:v>
                </c:pt>
                <c:pt idx="8827">
                  <c:v>874</c:v>
                </c:pt>
                <c:pt idx="8828">
                  <c:v>876</c:v>
                </c:pt>
                <c:pt idx="8829">
                  <c:v>875</c:v>
                </c:pt>
                <c:pt idx="8830">
                  <c:v>876</c:v>
                </c:pt>
                <c:pt idx="8831">
                  <c:v>875</c:v>
                </c:pt>
                <c:pt idx="8832">
                  <c:v>875</c:v>
                </c:pt>
                <c:pt idx="8833">
                  <c:v>874</c:v>
                </c:pt>
                <c:pt idx="8834">
                  <c:v>875</c:v>
                </c:pt>
                <c:pt idx="8835">
                  <c:v>874</c:v>
                </c:pt>
                <c:pt idx="8836">
                  <c:v>878</c:v>
                </c:pt>
                <c:pt idx="8837">
                  <c:v>874</c:v>
                </c:pt>
                <c:pt idx="8838">
                  <c:v>875</c:v>
                </c:pt>
                <c:pt idx="8839">
                  <c:v>875</c:v>
                </c:pt>
                <c:pt idx="8840">
                  <c:v>874</c:v>
                </c:pt>
                <c:pt idx="8841">
                  <c:v>877</c:v>
                </c:pt>
                <c:pt idx="8842">
                  <c:v>874</c:v>
                </c:pt>
                <c:pt idx="8843">
                  <c:v>874</c:v>
                </c:pt>
                <c:pt idx="8844">
                  <c:v>874</c:v>
                </c:pt>
                <c:pt idx="8845">
                  <c:v>874</c:v>
                </c:pt>
                <c:pt idx="8846">
                  <c:v>875</c:v>
                </c:pt>
                <c:pt idx="8847">
                  <c:v>875</c:v>
                </c:pt>
                <c:pt idx="8848">
                  <c:v>876</c:v>
                </c:pt>
                <c:pt idx="8849">
                  <c:v>875</c:v>
                </c:pt>
                <c:pt idx="8850">
                  <c:v>874</c:v>
                </c:pt>
                <c:pt idx="8851">
                  <c:v>876</c:v>
                </c:pt>
                <c:pt idx="8852">
                  <c:v>874</c:v>
                </c:pt>
                <c:pt idx="8853">
                  <c:v>873</c:v>
                </c:pt>
                <c:pt idx="8854">
                  <c:v>873</c:v>
                </c:pt>
                <c:pt idx="8855">
                  <c:v>875</c:v>
                </c:pt>
                <c:pt idx="8856">
                  <c:v>875</c:v>
                </c:pt>
                <c:pt idx="8857">
                  <c:v>876</c:v>
                </c:pt>
                <c:pt idx="8858">
                  <c:v>873</c:v>
                </c:pt>
                <c:pt idx="8859">
                  <c:v>875</c:v>
                </c:pt>
                <c:pt idx="8860">
                  <c:v>876</c:v>
                </c:pt>
                <c:pt idx="8861">
                  <c:v>874</c:v>
                </c:pt>
                <c:pt idx="8862">
                  <c:v>874</c:v>
                </c:pt>
                <c:pt idx="8863">
                  <c:v>875</c:v>
                </c:pt>
                <c:pt idx="8864">
                  <c:v>874</c:v>
                </c:pt>
                <c:pt idx="8865">
                  <c:v>877</c:v>
                </c:pt>
                <c:pt idx="8866">
                  <c:v>873</c:v>
                </c:pt>
                <c:pt idx="8867">
                  <c:v>872</c:v>
                </c:pt>
                <c:pt idx="8868">
                  <c:v>876</c:v>
                </c:pt>
                <c:pt idx="8869">
                  <c:v>875</c:v>
                </c:pt>
                <c:pt idx="8870">
                  <c:v>876</c:v>
                </c:pt>
                <c:pt idx="8871">
                  <c:v>875</c:v>
                </c:pt>
                <c:pt idx="8872">
                  <c:v>874</c:v>
                </c:pt>
                <c:pt idx="8873">
                  <c:v>871</c:v>
                </c:pt>
                <c:pt idx="8874">
                  <c:v>871</c:v>
                </c:pt>
                <c:pt idx="8875">
                  <c:v>875</c:v>
                </c:pt>
                <c:pt idx="8876">
                  <c:v>872</c:v>
                </c:pt>
                <c:pt idx="8877">
                  <c:v>874</c:v>
                </c:pt>
                <c:pt idx="8878">
                  <c:v>876</c:v>
                </c:pt>
                <c:pt idx="8879">
                  <c:v>874</c:v>
                </c:pt>
                <c:pt idx="8880">
                  <c:v>873</c:v>
                </c:pt>
                <c:pt idx="8881">
                  <c:v>872</c:v>
                </c:pt>
                <c:pt idx="8882">
                  <c:v>873</c:v>
                </c:pt>
                <c:pt idx="8883">
                  <c:v>874</c:v>
                </c:pt>
                <c:pt idx="8884">
                  <c:v>876</c:v>
                </c:pt>
                <c:pt idx="8885">
                  <c:v>876</c:v>
                </c:pt>
                <c:pt idx="8886">
                  <c:v>874</c:v>
                </c:pt>
                <c:pt idx="8887">
                  <c:v>872</c:v>
                </c:pt>
                <c:pt idx="8888">
                  <c:v>874</c:v>
                </c:pt>
                <c:pt idx="8889">
                  <c:v>873</c:v>
                </c:pt>
                <c:pt idx="8890">
                  <c:v>871</c:v>
                </c:pt>
                <c:pt idx="8891">
                  <c:v>874</c:v>
                </c:pt>
                <c:pt idx="8892">
                  <c:v>870</c:v>
                </c:pt>
                <c:pt idx="8893">
                  <c:v>869</c:v>
                </c:pt>
                <c:pt idx="8894">
                  <c:v>874</c:v>
                </c:pt>
                <c:pt idx="8895">
                  <c:v>871</c:v>
                </c:pt>
                <c:pt idx="8896">
                  <c:v>873</c:v>
                </c:pt>
                <c:pt idx="8897">
                  <c:v>871</c:v>
                </c:pt>
                <c:pt idx="8898">
                  <c:v>872</c:v>
                </c:pt>
                <c:pt idx="8899">
                  <c:v>873</c:v>
                </c:pt>
                <c:pt idx="8900">
                  <c:v>873</c:v>
                </c:pt>
                <c:pt idx="8901">
                  <c:v>871</c:v>
                </c:pt>
                <c:pt idx="8902">
                  <c:v>870</c:v>
                </c:pt>
                <c:pt idx="8903">
                  <c:v>872</c:v>
                </c:pt>
                <c:pt idx="8904">
                  <c:v>871</c:v>
                </c:pt>
                <c:pt idx="8905">
                  <c:v>874</c:v>
                </c:pt>
                <c:pt idx="8906">
                  <c:v>872</c:v>
                </c:pt>
                <c:pt idx="8907">
                  <c:v>871</c:v>
                </c:pt>
                <c:pt idx="8908">
                  <c:v>871</c:v>
                </c:pt>
                <c:pt idx="8909">
                  <c:v>872</c:v>
                </c:pt>
                <c:pt idx="8910">
                  <c:v>870</c:v>
                </c:pt>
                <c:pt idx="8911">
                  <c:v>873</c:v>
                </c:pt>
                <c:pt idx="8912">
                  <c:v>870</c:v>
                </c:pt>
                <c:pt idx="8913">
                  <c:v>872</c:v>
                </c:pt>
                <c:pt idx="8914">
                  <c:v>871</c:v>
                </c:pt>
                <c:pt idx="8915">
                  <c:v>872</c:v>
                </c:pt>
                <c:pt idx="8916">
                  <c:v>873</c:v>
                </c:pt>
                <c:pt idx="8917">
                  <c:v>872</c:v>
                </c:pt>
                <c:pt idx="8918">
                  <c:v>872</c:v>
                </c:pt>
                <c:pt idx="8919">
                  <c:v>872</c:v>
                </c:pt>
                <c:pt idx="8920">
                  <c:v>872</c:v>
                </c:pt>
                <c:pt idx="8921">
                  <c:v>871</c:v>
                </c:pt>
                <c:pt idx="8922">
                  <c:v>873</c:v>
                </c:pt>
                <c:pt idx="8923">
                  <c:v>871</c:v>
                </c:pt>
                <c:pt idx="8924">
                  <c:v>871</c:v>
                </c:pt>
                <c:pt idx="8925">
                  <c:v>870</c:v>
                </c:pt>
                <c:pt idx="8926">
                  <c:v>872</c:v>
                </c:pt>
                <c:pt idx="8927">
                  <c:v>872</c:v>
                </c:pt>
                <c:pt idx="8928">
                  <c:v>870</c:v>
                </c:pt>
                <c:pt idx="8929">
                  <c:v>868</c:v>
                </c:pt>
                <c:pt idx="8930">
                  <c:v>865</c:v>
                </c:pt>
                <c:pt idx="8931">
                  <c:v>869</c:v>
                </c:pt>
                <c:pt idx="8932">
                  <c:v>870</c:v>
                </c:pt>
                <c:pt idx="8933">
                  <c:v>869</c:v>
                </c:pt>
                <c:pt idx="8934">
                  <c:v>868</c:v>
                </c:pt>
                <c:pt idx="8935">
                  <c:v>869</c:v>
                </c:pt>
                <c:pt idx="8936">
                  <c:v>866</c:v>
                </c:pt>
                <c:pt idx="8937">
                  <c:v>869</c:v>
                </c:pt>
                <c:pt idx="8938">
                  <c:v>868</c:v>
                </c:pt>
                <c:pt idx="8939">
                  <c:v>869</c:v>
                </c:pt>
                <c:pt idx="8940">
                  <c:v>869</c:v>
                </c:pt>
                <c:pt idx="8941">
                  <c:v>868</c:v>
                </c:pt>
                <c:pt idx="8942">
                  <c:v>868</c:v>
                </c:pt>
                <c:pt idx="8943">
                  <c:v>869</c:v>
                </c:pt>
                <c:pt idx="8944">
                  <c:v>868</c:v>
                </c:pt>
                <c:pt idx="8945">
                  <c:v>866</c:v>
                </c:pt>
                <c:pt idx="8946">
                  <c:v>867</c:v>
                </c:pt>
                <c:pt idx="8947">
                  <c:v>868</c:v>
                </c:pt>
                <c:pt idx="8948">
                  <c:v>866</c:v>
                </c:pt>
                <c:pt idx="8949">
                  <c:v>868</c:v>
                </c:pt>
                <c:pt idx="8950">
                  <c:v>867</c:v>
                </c:pt>
                <c:pt idx="8951">
                  <c:v>867</c:v>
                </c:pt>
                <c:pt idx="8952">
                  <c:v>866</c:v>
                </c:pt>
                <c:pt idx="8953">
                  <c:v>870</c:v>
                </c:pt>
                <c:pt idx="8954">
                  <c:v>867</c:v>
                </c:pt>
                <c:pt idx="8955">
                  <c:v>868</c:v>
                </c:pt>
                <c:pt idx="8956">
                  <c:v>869</c:v>
                </c:pt>
                <c:pt idx="8957">
                  <c:v>869</c:v>
                </c:pt>
                <c:pt idx="8958">
                  <c:v>866</c:v>
                </c:pt>
                <c:pt idx="8959">
                  <c:v>868</c:v>
                </c:pt>
                <c:pt idx="8960">
                  <c:v>866</c:v>
                </c:pt>
                <c:pt idx="8961">
                  <c:v>867</c:v>
                </c:pt>
                <c:pt idx="8962">
                  <c:v>866</c:v>
                </c:pt>
                <c:pt idx="8963">
                  <c:v>869</c:v>
                </c:pt>
                <c:pt idx="8964">
                  <c:v>866</c:v>
                </c:pt>
                <c:pt idx="8965">
                  <c:v>868</c:v>
                </c:pt>
                <c:pt idx="8966">
                  <c:v>867</c:v>
                </c:pt>
                <c:pt idx="8967">
                  <c:v>867</c:v>
                </c:pt>
                <c:pt idx="8968">
                  <c:v>868</c:v>
                </c:pt>
                <c:pt idx="8969">
                  <c:v>868</c:v>
                </c:pt>
                <c:pt idx="8970">
                  <c:v>866</c:v>
                </c:pt>
                <c:pt idx="8971">
                  <c:v>868</c:v>
                </c:pt>
                <c:pt idx="8972">
                  <c:v>870</c:v>
                </c:pt>
                <c:pt idx="8973">
                  <c:v>868</c:v>
                </c:pt>
                <c:pt idx="8974">
                  <c:v>869</c:v>
                </c:pt>
                <c:pt idx="8975">
                  <c:v>867</c:v>
                </c:pt>
                <c:pt idx="8976">
                  <c:v>868</c:v>
                </c:pt>
                <c:pt idx="8977">
                  <c:v>870</c:v>
                </c:pt>
                <c:pt idx="8978">
                  <c:v>867</c:v>
                </c:pt>
                <c:pt idx="8979">
                  <c:v>868</c:v>
                </c:pt>
                <c:pt idx="8980">
                  <c:v>868</c:v>
                </c:pt>
                <c:pt idx="8981">
                  <c:v>866</c:v>
                </c:pt>
                <c:pt idx="8982">
                  <c:v>868</c:v>
                </c:pt>
                <c:pt idx="8983">
                  <c:v>869</c:v>
                </c:pt>
                <c:pt idx="8984">
                  <c:v>868</c:v>
                </c:pt>
                <c:pt idx="8985">
                  <c:v>867</c:v>
                </c:pt>
                <c:pt idx="8986">
                  <c:v>868</c:v>
                </c:pt>
                <c:pt idx="8987">
                  <c:v>867</c:v>
                </c:pt>
                <c:pt idx="8988">
                  <c:v>868</c:v>
                </c:pt>
                <c:pt idx="8989">
                  <c:v>871</c:v>
                </c:pt>
                <c:pt idx="8990">
                  <c:v>869</c:v>
                </c:pt>
                <c:pt idx="8991">
                  <c:v>867</c:v>
                </c:pt>
                <c:pt idx="8992">
                  <c:v>868</c:v>
                </c:pt>
                <c:pt idx="8993">
                  <c:v>867</c:v>
                </c:pt>
                <c:pt idx="8994">
                  <c:v>870</c:v>
                </c:pt>
                <c:pt idx="8995">
                  <c:v>869</c:v>
                </c:pt>
                <c:pt idx="8996">
                  <c:v>868</c:v>
                </c:pt>
                <c:pt idx="8997">
                  <c:v>864</c:v>
                </c:pt>
                <c:pt idx="8998">
                  <c:v>862</c:v>
                </c:pt>
                <c:pt idx="8999">
                  <c:v>866</c:v>
                </c:pt>
                <c:pt idx="9000">
                  <c:v>864</c:v>
                </c:pt>
                <c:pt idx="9001">
                  <c:v>865</c:v>
                </c:pt>
                <c:pt idx="9002">
                  <c:v>863</c:v>
                </c:pt>
                <c:pt idx="9003">
                  <c:v>866</c:v>
                </c:pt>
                <c:pt idx="9004">
                  <c:v>867</c:v>
                </c:pt>
                <c:pt idx="9005">
                  <c:v>861</c:v>
                </c:pt>
                <c:pt idx="9006">
                  <c:v>859</c:v>
                </c:pt>
                <c:pt idx="9007">
                  <c:v>865</c:v>
                </c:pt>
                <c:pt idx="9008">
                  <c:v>861</c:v>
                </c:pt>
                <c:pt idx="9009">
                  <c:v>864</c:v>
                </c:pt>
                <c:pt idx="9010">
                  <c:v>861</c:v>
                </c:pt>
                <c:pt idx="9011">
                  <c:v>863</c:v>
                </c:pt>
                <c:pt idx="9012">
                  <c:v>859</c:v>
                </c:pt>
                <c:pt idx="9013">
                  <c:v>861</c:v>
                </c:pt>
                <c:pt idx="9014">
                  <c:v>861</c:v>
                </c:pt>
                <c:pt idx="9015">
                  <c:v>861</c:v>
                </c:pt>
                <c:pt idx="9016">
                  <c:v>864</c:v>
                </c:pt>
                <c:pt idx="9017">
                  <c:v>862</c:v>
                </c:pt>
                <c:pt idx="9018">
                  <c:v>862</c:v>
                </c:pt>
                <c:pt idx="9019">
                  <c:v>859</c:v>
                </c:pt>
                <c:pt idx="9020">
                  <c:v>861</c:v>
                </c:pt>
                <c:pt idx="9021">
                  <c:v>863</c:v>
                </c:pt>
                <c:pt idx="9022">
                  <c:v>860</c:v>
                </c:pt>
                <c:pt idx="9023">
                  <c:v>860</c:v>
                </c:pt>
                <c:pt idx="9024">
                  <c:v>863</c:v>
                </c:pt>
                <c:pt idx="9025">
                  <c:v>862</c:v>
                </c:pt>
                <c:pt idx="9026">
                  <c:v>861</c:v>
                </c:pt>
                <c:pt idx="9027">
                  <c:v>862</c:v>
                </c:pt>
                <c:pt idx="9028">
                  <c:v>861</c:v>
                </c:pt>
                <c:pt idx="9029">
                  <c:v>862</c:v>
                </c:pt>
                <c:pt idx="9030">
                  <c:v>861</c:v>
                </c:pt>
                <c:pt idx="9031">
                  <c:v>864</c:v>
                </c:pt>
                <c:pt idx="9032">
                  <c:v>860</c:v>
                </c:pt>
                <c:pt idx="9033">
                  <c:v>864</c:v>
                </c:pt>
                <c:pt idx="9034">
                  <c:v>860</c:v>
                </c:pt>
                <c:pt idx="9035">
                  <c:v>862</c:v>
                </c:pt>
                <c:pt idx="9036">
                  <c:v>862</c:v>
                </c:pt>
                <c:pt idx="9037">
                  <c:v>862</c:v>
                </c:pt>
                <c:pt idx="9038">
                  <c:v>861</c:v>
                </c:pt>
                <c:pt idx="9039">
                  <c:v>862</c:v>
                </c:pt>
                <c:pt idx="9040">
                  <c:v>863</c:v>
                </c:pt>
                <c:pt idx="9041">
                  <c:v>862</c:v>
                </c:pt>
                <c:pt idx="9042">
                  <c:v>861</c:v>
                </c:pt>
                <c:pt idx="9043">
                  <c:v>861</c:v>
                </c:pt>
                <c:pt idx="9044">
                  <c:v>861</c:v>
                </c:pt>
                <c:pt idx="9045">
                  <c:v>862</c:v>
                </c:pt>
                <c:pt idx="9046">
                  <c:v>863</c:v>
                </c:pt>
                <c:pt idx="9047">
                  <c:v>864</c:v>
                </c:pt>
                <c:pt idx="9048">
                  <c:v>863</c:v>
                </c:pt>
                <c:pt idx="9049">
                  <c:v>863</c:v>
                </c:pt>
                <c:pt idx="9050">
                  <c:v>862</c:v>
                </c:pt>
                <c:pt idx="9051">
                  <c:v>863</c:v>
                </c:pt>
                <c:pt idx="9052">
                  <c:v>863</c:v>
                </c:pt>
                <c:pt idx="9053">
                  <c:v>862</c:v>
                </c:pt>
                <c:pt idx="9054">
                  <c:v>860</c:v>
                </c:pt>
                <c:pt idx="9055">
                  <c:v>860</c:v>
                </c:pt>
                <c:pt idx="9056">
                  <c:v>863</c:v>
                </c:pt>
                <c:pt idx="9057">
                  <c:v>863</c:v>
                </c:pt>
                <c:pt idx="9058">
                  <c:v>860</c:v>
                </c:pt>
                <c:pt idx="9059">
                  <c:v>861</c:v>
                </c:pt>
                <c:pt idx="9060">
                  <c:v>862</c:v>
                </c:pt>
                <c:pt idx="9061">
                  <c:v>862</c:v>
                </c:pt>
                <c:pt idx="9062">
                  <c:v>860</c:v>
                </c:pt>
                <c:pt idx="9063">
                  <c:v>861</c:v>
                </c:pt>
                <c:pt idx="9064">
                  <c:v>861</c:v>
                </c:pt>
                <c:pt idx="9065">
                  <c:v>862</c:v>
                </c:pt>
                <c:pt idx="9066">
                  <c:v>859</c:v>
                </c:pt>
                <c:pt idx="9067">
                  <c:v>861</c:v>
                </c:pt>
                <c:pt idx="9068">
                  <c:v>862</c:v>
                </c:pt>
                <c:pt idx="9069">
                  <c:v>864</c:v>
                </c:pt>
                <c:pt idx="9070">
                  <c:v>860</c:v>
                </c:pt>
                <c:pt idx="9071">
                  <c:v>863</c:v>
                </c:pt>
                <c:pt idx="9072">
                  <c:v>864</c:v>
                </c:pt>
                <c:pt idx="9073">
                  <c:v>861</c:v>
                </c:pt>
                <c:pt idx="9074">
                  <c:v>860</c:v>
                </c:pt>
                <c:pt idx="9075">
                  <c:v>862</c:v>
                </c:pt>
                <c:pt idx="9076">
                  <c:v>863</c:v>
                </c:pt>
                <c:pt idx="9077">
                  <c:v>864</c:v>
                </c:pt>
                <c:pt idx="9078">
                  <c:v>859</c:v>
                </c:pt>
                <c:pt idx="9079">
                  <c:v>864</c:v>
                </c:pt>
                <c:pt idx="9080">
                  <c:v>862</c:v>
                </c:pt>
                <c:pt idx="9081">
                  <c:v>861</c:v>
                </c:pt>
                <c:pt idx="9082">
                  <c:v>861</c:v>
                </c:pt>
                <c:pt idx="9083">
                  <c:v>861</c:v>
                </c:pt>
                <c:pt idx="9084">
                  <c:v>862</c:v>
                </c:pt>
                <c:pt idx="9085">
                  <c:v>863</c:v>
                </c:pt>
                <c:pt idx="9086">
                  <c:v>862</c:v>
                </c:pt>
                <c:pt idx="9087">
                  <c:v>862</c:v>
                </c:pt>
                <c:pt idx="9088">
                  <c:v>864</c:v>
                </c:pt>
                <c:pt idx="9089">
                  <c:v>863</c:v>
                </c:pt>
                <c:pt idx="9090">
                  <c:v>857</c:v>
                </c:pt>
                <c:pt idx="9091">
                  <c:v>852</c:v>
                </c:pt>
                <c:pt idx="9092">
                  <c:v>858</c:v>
                </c:pt>
                <c:pt idx="9093">
                  <c:v>856</c:v>
                </c:pt>
                <c:pt idx="9094">
                  <c:v>856</c:v>
                </c:pt>
                <c:pt idx="9095">
                  <c:v>855</c:v>
                </c:pt>
                <c:pt idx="9096">
                  <c:v>853</c:v>
                </c:pt>
                <c:pt idx="9097">
                  <c:v>855</c:v>
                </c:pt>
                <c:pt idx="9098">
                  <c:v>853</c:v>
                </c:pt>
                <c:pt idx="9099">
                  <c:v>855</c:v>
                </c:pt>
                <c:pt idx="9100">
                  <c:v>854</c:v>
                </c:pt>
                <c:pt idx="9101">
                  <c:v>851</c:v>
                </c:pt>
                <c:pt idx="9102">
                  <c:v>849</c:v>
                </c:pt>
                <c:pt idx="9103">
                  <c:v>853</c:v>
                </c:pt>
                <c:pt idx="9104">
                  <c:v>854</c:v>
                </c:pt>
                <c:pt idx="9105">
                  <c:v>853</c:v>
                </c:pt>
                <c:pt idx="9106">
                  <c:v>850</c:v>
                </c:pt>
                <c:pt idx="9107">
                  <c:v>854</c:v>
                </c:pt>
                <c:pt idx="9108">
                  <c:v>851</c:v>
                </c:pt>
                <c:pt idx="9109">
                  <c:v>852</c:v>
                </c:pt>
                <c:pt idx="9110">
                  <c:v>849</c:v>
                </c:pt>
                <c:pt idx="9111">
                  <c:v>852</c:v>
                </c:pt>
                <c:pt idx="9112">
                  <c:v>849</c:v>
                </c:pt>
                <c:pt idx="9113">
                  <c:v>854</c:v>
                </c:pt>
                <c:pt idx="9114">
                  <c:v>852</c:v>
                </c:pt>
                <c:pt idx="9115">
                  <c:v>851</c:v>
                </c:pt>
                <c:pt idx="9116">
                  <c:v>854</c:v>
                </c:pt>
                <c:pt idx="9117">
                  <c:v>853</c:v>
                </c:pt>
                <c:pt idx="9118">
                  <c:v>853</c:v>
                </c:pt>
                <c:pt idx="9119">
                  <c:v>851</c:v>
                </c:pt>
                <c:pt idx="9120">
                  <c:v>850</c:v>
                </c:pt>
                <c:pt idx="9121">
                  <c:v>850</c:v>
                </c:pt>
                <c:pt idx="9122">
                  <c:v>852</c:v>
                </c:pt>
                <c:pt idx="9123">
                  <c:v>852</c:v>
                </c:pt>
                <c:pt idx="9124">
                  <c:v>852</c:v>
                </c:pt>
                <c:pt idx="9125">
                  <c:v>854</c:v>
                </c:pt>
                <c:pt idx="9126">
                  <c:v>851</c:v>
                </c:pt>
                <c:pt idx="9127">
                  <c:v>850</c:v>
                </c:pt>
                <c:pt idx="9128">
                  <c:v>853</c:v>
                </c:pt>
                <c:pt idx="9129">
                  <c:v>851</c:v>
                </c:pt>
                <c:pt idx="9130">
                  <c:v>851</c:v>
                </c:pt>
                <c:pt idx="9131">
                  <c:v>854</c:v>
                </c:pt>
                <c:pt idx="9132">
                  <c:v>851</c:v>
                </c:pt>
                <c:pt idx="9133">
                  <c:v>851</c:v>
                </c:pt>
                <c:pt idx="9134">
                  <c:v>852</c:v>
                </c:pt>
                <c:pt idx="9135">
                  <c:v>850</c:v>
                </c:pt>
                <c:pt idx="9136">
                  <c:v>850</c:v>
                </c:pt>
                <c:pt idx="9137">
                  <c:v>851</c:v>
                </c:pt>
                <c:pt idx="9138">
                  <c:v>852</c:v>
                </c:pt>
                <c:pt idx="9139">
                  <c:v>850</c:v>
                </c:pt>
                <c:pt idx="9140">
                  <c:v>851</c:v>
                </c:pt>
                <c:pt idx="9141">
                  <c:v>850</c:v>
                </c:pt>
                <c:pt idx="9142">
                  <c:v>852</c:v>
                </c:pt>
                <c:pt idx="9143">
                  <c:v>851</c:v>
                </c:pt>
                <c:pt idx="9144">
                  <c:v>851</c:v>
                </c:pt>
                <c:pt idx="9145">
                  <c:v>854</c:v>
                </c:pt>
                <c:pt idx="9146">
                  <c:v>852</c:v>
                </c:pt>
                <c:pt idx="9147">
                  <c:v>852</c:v>
                </c:pt>
                <c:pt idx="9148">
                  <c:v>851</c:v>
                </c:pt>
                <c:pt idx="9149">
                  <c:v>851</c:v>
                </c:pt>
                <c:pt idx="9150">
                  <c:v>853</c:v>
                </c:pt>
                <c:pt idx="9151">
                  <c:v>852</c:v>
                </c:pt>
                <c:pt idx="9152">
                  <c:v>852</c:v>
                </c:pt>
                <c:pt idx="9153">
                  <c:v>853</c:v>
                </c:pt>
                <c:pt idx="9154">
                  <c:v>850</c:v>
                </c:pt>
                <c:pt idx="9155">
                  <c:v>851</c:v>
                </c:pt>
                <c:pt idx="9156">
                  <c:v>853</c:v>
                </c:pt>
                <c:pt idx="9157">
                  <c:v>851</c:v>
                </c:pt>
                <c:pt idx="9158">
                  <c:v>853</c:v>
                </c:pt>
                <c:pt idx="9159">
                  <c:v>851</c:v>
                </c:pt>
                <c:pt idx="9160">
                  <c:v>852</c:v>
                </c:pt>
                <c:pt idx="9161">
                  <c:v>850</c:v>
                </c:pt>
                <c:pt idx="9162">
                  <c:v>852</c:v>
                </c:pt>
                <c:pt idx="9163">
                  <c:v>852</c:v>
                </c:pt>
                <c:pt idx="9164">
                  <c:v>849</c:v>
                </c:pt>
                <c:pt idx="9165">
                  <c:v>850</c:v>
                </c:pt>
                <c:pt idx="9166">
                  <c:v>854</c:v>
                </c:pt>
                <c:pt idx="9167">
                  <c:v>852</c:v>
                </c:pt>
                <c:pt idx="9168">
                  <c:v>850</c:v>
                </c:pt>
                <c:pt idx="9169">
                  <c:v>852</c:v>
                </c:pt>
                <c:pt idx="9170">
                  <c:v>851</c:v>
                </c:pt>
                <c:pt idx="9171">
                  <c:v>849</c:v>
                </c:pt>
                <c:pt idx="9172">
                  <c:v>850</c:v>
                </c:pt>
                <c:pt idx="9173">
                  <c:v>855</c:v>
                </c:pt>
                <c:pt idx="9174">
                  <c:v>849</c:v>
                </c:pt>
                <c:pt idx="9175">
                  <c:v>855</c:v>
                </c:pt>
                <c:pt idx="9176">
                  <c:v>852</c:v>
                </c:pt>
                <c:pt idx="9177">
                  <c:v>848</c:v>
                </c:pt>
                <c:pt idx="9178">
                  <c:v>848</c:v>
                </c:pt>
                <c:pt idx="9179">
                  <c:v>851</c:v>
                </c:pt>
                <c:pt idx="9180">
                  <c:v>850</c:v>
                </c:pt>
                <c:pt idx="9181">
                  <c:v>849</c:v>
                </c:pt>
                <c:pt idx="9182">
                  <c:v>852</c:v>
                </c:pt>
                <c:pt idx="9183">
                  <c:v>850</c:v>
                </c:pt>
                <c:pt idx="9184">
                  <c:v>851</c:v>
                </c:pt>
                <c:pt idx="9185">
                  <c:v>851</c:v>
                </c:pt>
                <c:pt idx="9186">
                  <c:v>851</c:v>
                </c:pt>
                <c:pt idx="9187">
                  <c:v>852</c:v>
                </c:pt>
                <c:pt idx="9188">
                  <c:v>849</c:v>
                </c:pt>
                <c:pt idx="9189">
                  <c:v>850</c:v>
                </c:pt>
                <c:pt idx="9190">
                  <c:v>849</c:v>
                </c:pt>
                <c:pt idx="9191">
                  <c:v>849</c:v>
                </c:pt>
                <c:pt idx="9192">
                  <c:v>851</c:v>
                </c:pt>
                <c:pt idx="9193">
                  <c:v>852</c:v>
                </c:pt>
                <c:pt idx="9194">
                  <c:v>852</c:v>
                </c:pt>
                <c:pt idx="9195">
                  <c:v>851</c:v>
                </c:pt>
                <c:pt idx="9196">
                  <c:v>852</c:v>
                </c:pt>
                <c:pt idx="9197">
                  <c:v>852</c:v>
                </c:pt>
                <c:pt idx="9198">
                  <c:v>853</c:v>
                </c:pt>
                <c:pt idx="9199">
                  <c:v>854</c:v>
                </c:pt>
                <c:pt idx="9200">
                  <c:v>852</c:v>
                </c:pt>
                <c:pt idx="9201">
                  <c:v>850</c:v>
                </c:pt>
                <c:pt idx="9202">
                  <c:v>850</c:v>
                </c:pt>
                <c:pt idx="9203">
                  <c:v>851</c:v>
                </c:pt>
                <c:pt idx="9204">
                  <c:v>852</c:v>
                </c:pt>
                <c:pt idx="9205">
                  <c:v>847</c:v>
                </c:pt>
                <c:pt idx="9206">
                  <c:v>845</c:v>
                </c:pt>
                <c:pt idx="9207">
                  <c:v>850</c:v>
                </c:pt>
                <c:pt idx="9208">
                  <c:v>848</c:v>
                </c:pt>
                <c:pt idx="9209">
                  <c:v>848</c:v>
                </c:pt>
                <c:pt idx="9210">
                  <c:v>847</c:v>
                </c:pt>
                <c:pt idx="9211">
                  <c:v>848</c:v>
                </c:pt>
                <c:pt idx="9212">
                  <c:v>848</c:v>
                </c:pt>
                <c:pt idx="9213">
                  <c:v>849</c:v>
                </c:pt>
                <c:pt idx="9214">
                  <c:v>849</c:v>
                </c:pt>
                <c:pt idx="9215">
                  <c:v>848</c:v>
                </c:pt>
                <c:pt idx="9216">
                  <c:v>848</c:v>
                </c:pt>
                <c:pt idx="9217">
                  <c:v>849</c:v>
                </c:pt>
                <c:pt idx="9218">
                  <c:v>849</c:v>
                </c:pt>
                <c:pt idx="9219">
                  <c:v>847</c:v>
                </c:pt>
                <c:pt idx="9220">
                  <c:v>848</c:v>
                </c:pt>
                <c:pt idx="9221">
                  <c:v>847</c:v>
                </c:pt>
                <c:pt idx="9222">
                  <c:v>848</c:v>
                </c:pt>
                <c:pt idx="9223">
                  <c:v>849</c:v>
                </c:pt>
                <c:pt idx="9224">
                  <c:v>848</c:v>
                </c:pt>
                <c:pt idx="9225">
                  <c:v>849</c:v>
                </c:pt>
                <c:pt idx="9226">
                  <c:v>849</c:v>
                </c:pt>
                <c:pt idx="9227">
                  <c:v>846</c:v>
                </c:pt>
                <c:pt idx="9228">
                  <c:v>848</c:v>
                </c:pt>
                <c:pt idx="9229">
                  <c:v>849</c:v>
                </c:pt>
                <c:pt idx="9230">
                  <c:v>847</c:v>
                </c:pt>
                <c:pt idx="9231">
                  <c:v>848</c:v>
                </c:pt>
                <c:pt idx="9232">
                  <c:v>847</c:v>
                </c:pt>
                <c:pt idx="9233">
                  <c:v>847</c:v>
                </c:pt>
                <c:pt idx="9234">
                  <c:v>846</c:v>
                </c:pt>
                <c:pt idx="9235">
                  <c:v>849</c:v>
                </c:pt>
                <c:pt idx="9236">
                  <c:v>850</c:v>
                </c:pt>
                <c:pt idx="9237">
                  <c:v>847</c:v>
                </c:pt>
                <c:pt idx="9238">
                  <c:v>850</c:v>
                </c:pt>
                <c:pt idx="9239">
                  <c:v>848</c:v>
                </c:pt>
                <c:pt idx="9240">
                  <c:v>847</c:v>
                </c:pt>
                <c:pt idx="9241">
                  <c:v>848</c:v>
                </c:pt>
                <c:pt idx="9242">
                  <c:v>848</c:v>
                </c:pt>
                <c:pt idx="9243">
                  <c:v>850</c:v>
                </c:pt>
                <c:pt idx="9244">
                  <c:v>848</c:v>
                </c:pt>
                <c:pt idx="9245">
                  <c:v>848</c:v>
                </c:pt>
                <c:pt idx="9246">
                  <c:v>849</c:v>
                </c:pt>
                <c:pt idx="9247">
                  <c:v>847</c:v>
                </c:pt>
                <c:pt idx="9248">
                  <c:v>849</c:v>
                </c:pt>
                <c:pt idx="9249">
                  <c:v>848</c:v>
                </c:pt>
                <c:pt idx="9250">
                  <c:v>848</c:v>
                </c:pt>
                <c:pt idx="9251">
                  <c:v>848</c:v>
                </c:pt>
                <c:pt idx="9252">
                  <c:v>850</c:v>
                </c:pt>
                <c:pt idx="9253">
                  <c:v>848</c:v>
                </c:pt>
                <c:pt idx="9254">
                  <c:v>846</c:v>
                </c:pt>
                <c:pt idx="9255">
                  <c:v>849</c:v>
                </c:pt>
                <c:pt idx="9256">
                  <c:v>848</c:v>
                </c:pt>
                <c:pt idx="9257">
                  <c:v>848</c:v>
                </c:pt>
                <c:pt idx="9258">
                  <c:v>849</c:v>
                </c:pt>
                <c:pt idx="9259">
                  <c:v>848</c:v>
                </c:pt>
                <c:pt idx="9260">
                  <c:v>848</c:v>
                </c:pt>
                <c:pt idx="9261">
                  <c:v>848</c:v>
                </c:pt>
                <c:pt idx="9262">
                  <c:v>849</c:v>
                </c:pt>
                <c:pt idx="9263">
                  <c:v>845</c:v>
                </c:pt>
                <c:pt idx="9264">
                  <c:v>847</c:v>
                </c:pt>
                <c:pt idx="9265">
                  <c:v>848</c:v>
                </c:pt>
                <c:pt idx="9266">
                  <c:v>848</c:v>
                </c:pt>
                <c:pt idx="9267">
                  <c:v>847</c:v>
                </c:pt>
                <c:pt idx="9268">
                  <c:v>847</c:v>
                </c:pt>
                <c:pt idx="9269">
                  <c:v>848</c:v>
                </c:pt>
                <c:pt idx="9270">
                  <c:v>844</c:v>
                </c:pt>
                <c:pt idx="9271">
                  <c:v>843</c:v>
                </c:pt>
                <c:pt idx="9272">
                  <c:v>849</c:v>
                </c:pt>
                <c:pt idx="9273">
                  <c:v>846</c:v>
                </c:pt>
                <c:pt idx="9274">
                  <c:v>847</c:v>
                </c:pt>
                <c:pt idx="9275">
                  <c:v>848</c:v>
                </c:pt>
                <c:pt idx="9276">
                  <c:v>846</c:v>
                </c:pt>
                <c:pt idx="9277">
                  <c:v>847</c:v>
                </c:pt>
                <c:pt idx="9278">
                  <c:v>846</c:v>
                </c:pt>
                <c:pt idx="9279">
                  <c:v>845</c:v>
                </c:pt>
                <c:pt idx="9280">
                  <c:v>844</c:v>
                </c:pt>
                <c:pt idx="9281">
                  <c:v>847</c:v>
                </c:pt>
                <c:pt idx="9282">
                  <c:v>846</c:v>
                </c:pt>
                <c:pt idx="9283">
                  <c:v>843</c:v>
                </c:pt>
                <c:pt idx="9284">
                  <c:v>845</c:v>
                </c:pt>
                <c:pt idx="9285">
                  <c:v>846</c:v>
                </c:pt>
                <c:pt idx="9286">
                  <c:v>849</c:v>
                </c:pt>
                <c:pt idx="9287">
                  <c:v>845</c:v>
                </c:pt>
                <c:pt idx="9288">
                  <c:v>845</c:v>
                </c:pt>
                <c:pt idx="9289">
                  <c:v>848</c:v>
                </c:pt>
                <c:pt idx="9290">
                  <c:v>847</c:v>
                </c:pt>
                <c:pt idx="9291">
                  <c:v>846</c:v>
                </c:pt>
                <c:pt idx="9292">
                  <c:v>844</c:v>
                </c:pt>
                <c:pt idx="9293">
                  <c:v>846</c:v>
                </c:pt>
                <c:pt idx="9294">
                  <c:v>845</c:v>
                </c:pt>
                <c:pt idx="9295">
                  <c:v>848</c:v>
                </c:pt>
                <c:pt idx="9296">
                  <c:v>845</c:v>
                </c:pt>
                <c:pt idx="9297">
                  <c:v>846</c:v>
                </c:pt>
                <c:pt idx="9298">
                  <c:v>846</c:v>
                </c:pt>
                <c:pt idx="9299">
                  <c:v>842</c:v>
                </c:pt>
                <c:pt idx="9300">
                  <c:v>841</c:v>
                </c:pt>
                <c:pt idx="9301">
                  <c:v>846</c:v>
                </c:pt>
                <c:pt idx="9302">
                  <c:v>846</c:v>
                </c:pt>
                <c:pt idx="9303">
                  <c:v>844</c:v>
                </c:pt>
                <c:pt idx="9304">
                  <c:v>844</c:v>
                </c:pt>
                <c:pt idx="9305">
                  <c:v>846</c:v>
                </c:pt>
                <c:pt idx="9306">
                  <c:v>843</c:v>
                </c:pt>
                <c:pt idx="9307">
                  <c:v>842</c:v>
                </c:pt>
                <c:pt idx="9308">
                  <c:v>842</c:v>
                </c:pt>
                <c:pt idx="9309">
                  <c:v>844</c:v>
                </c:pt>
                <c:pt idx="9310">
                  <c:v>842</c:v>
                </c:pt>
                <c:pt idx="9311">
                  <c:v>844</c:v>
                </c:pt>
                <c:pt idx="9312">
                  <c:v>843</c:v>
                </c:pt>
                <c:pt idx="9313">
                  <c:v>844</c:v>
                </c:pt>
                <c:pt idx="9314">
                  <c:v>842</c:v>
                </c:pt>
                <c:pt idx="9315">
                  <c:v>844</c:v>
                </c:pt>
                <c:pt idx="9316">
                  <c:v>842</c:v>
                </c:pt>
                <c:pt idx="9317">
                  <c:v>841</c:v>
                </c:pt>
                <c:pt idx="9318">
                  <c:v>840</c:v>
                </c:pt>
                <c:pt idx="9319">
                  <c:v>840</c:v>
                </c:pt>
                <c:pt idx="9320">
                  <c:v>844</c:v>
                </c:pt>
                <c:pt idx="9321">
                  <c:v>843</c:v>
                </c:pt>
                <c:pt idx="9322">
                  <c:v>842</c:v>
                </c:pt>
                <c:pt idx="9323">
                  <c:v>844</c:v>
                </c:pt>
                <c:pt idx="9324">
                  <c:v>840</c:v>
                </c:pt>
                <c:pt idx="9325">
                  <c:v>844</c:v>
                </c:pt>
                <c:pt idx="9326">
                  <c:v>843</c:v>
                </c:pt>
                <c:pt idx="9327">
                  <c:v>845</c:v>
                </c:pt>
                <c:pt idx="9328">
                  <c:v>842</c:v>
                </c:pt>
                <c:pt idx="9329">
                  <c:v>844</c:v>
                </c:pt>
                <c:pt idx="9330">
                  <c:v>843</c:v>
                </c:pt>
                <c:pt idx="9331">
                  <c:v>843</c:v>
                </c:pt>
                <c:pt idx="9332">
                  <c:v>842</c:v>
                </c:pt>
                <c:pt idx="9333">
                  <c:v>841</c:v>
                </c:pt>
                <c:pt idx="9334">
                  <c:v>841</c:v>
                </c:pt>
                <c:pt idx="9335">
                  <c:v>844</c:v>
                </c:pt>
                <c:pt idx="9336">
                  <c:v>843</c:v>
                </c:pt>
                <c:pt idx="9337">
                  <c:v>843</c:v>
                </c:pt>
                <c:pt idx="9338">
                  <c:v>843</c:v>
                </c:pt>
                <c:pt idx="9339">
                  <c:v>842</c:v>
                </c:pt>
                <c:pt idx="9340">
                  <c:v>843</c:v>
                </c:pt>
                <c:pt idx="9341">
                  <c:v>842</c:v>
                </c:pt>
                <c:pt idx="9342">
                  <c:v>843</c:v>
                </c:pt>
                <c:pt idx="9343">
                  <c:v>845</c:v>
                </c:pt>
                <c:pt idx="9344">
                  <c:v>845</c:v>
                </c:pt>
                <c:pt idx="9345">
                  <c:v>844</c:v>
                </c:pt>
                <c:pt idx="9346">
                  <c:v>843</c:v>
                </c:pt>
                <c:pt idx="9347">
                  <c:v>843</c:v>
                </c:pt>
                <c:pt idx="9348">
                  <c:v>842</c:v>
                </c:pt>
                <c:pt idx="9349">
                  <c:v>843</c:v>
                </c:pt>
                <c:pt idx="9350">
                  <c:v>842</c:v>
                </c:pt>
                <c:pt idx="9351">
                  <c:v>844</c:v>
                </c:pt>
                <c:pt idx="9352">
                  <c:v>843</c:v>
                </c:pt>
                <c:pt idx="9353">
                  <c:v>844</c:v>
                </c:pt>
                <c:pt idx="9354">
                  <c:v>839</c:v>
                </c:pt>
                <c:pt idx="9355">
                  <c:v>838</c:v>
                </c:pt>
                <c:pt idx="9356">
                  <c:v>841</c:v>
                </c:pt>
                <c:pt idx="9357">
                  <c:v>839</c:v>
                </c:pt>
                <c:pt idx="9358">
                  <c:v>840</c:v>
                </c:pt>
                <c:pt idx="9359">
                  <c:v>839</c:v>
                </c:pt>
                <c:pt idx="9360">
                  <c:v>842</c:v>
                </c:pt>
                <c:pt idx="9361">
                  <c:v>840</c:v>
                </c:pt>
                <c:pt idx="9362">
                  <c:v>842</c:v>
                </c:pt>
                <c:pt idx="9363">
                  <c:v>840</c:v>
                </c:pt>
                <c:pt idx="9364">
                  <c:v>842</c:v>
                </c:pt>
                <c:pt idx="9365">
                  <c:v>840</c:v>
                </c:pt>
                <c:pt idx="9366">
                  <c:v>839</c:v>
                </c:pt>
                <c:pt idx="9367">
                  <c:v>840</c:v>
                </c:pt>
                <c:pt idx="9368">
                  <c:v>838</c:v>
                </c:pt>
                <c:pt idx="9369">
                  <c:v>841</c:v>
                </c:pt>
                <c:pt idx="9370">
                  <c:v>842</c:v>
                </c:pt>
                <c:pt idx="9371">
                  <c:v>841</c:v>
                </c:pt>
                <c:pt idx="9372">
                  <c:v>841</c:v>
                </c:pt>
                <c:pt idx="9373">
                  <c:v>838</c:v>
                </c:pt>
                <c:pt idx="9374">
                  <c:v>840</c:v>
                </c:pt>
                <c:pt idx="9375">
                  <c:v>840</c:v>
                </c:pt>
                <c:pt idx="9376">
                  <c:v>841</c:v>
                </c:pt>
                <c:pt idx="9377">
                  <c:v>839</c:v>
                </c:pt>
                <c:pt idx="9378">
                  <c:v>840</c:v>
                </c:pt>
                <c:pt idx="9379">
                  <c:v>841</c:v>
                </c:pt>
                <c:pt idx="9380">
                  <c:v>838</c:v>
                </c:pt>
                <c:pt idx="9381">
                  <c:v>840</c:v>
                </c:pt>
                <c:pt idx="9382">
                  <c:v>839</c:v>
                </c:pt>
                <c:pt idx="9383">
                  <c:v>841</c:v>
                </c:pt>
                <c:pt idx="9384">
                  <c:v>842</c:v>
                </c:pt>
                <c:pt idx="9385">
                  <c:v>841</c:v>
                </c:pt>
                <c:pt idx="9386">
                  <c:v>840</c:v>
                </c:pt>
                <c:pt idx="9387">
                  <c:v>842</c:v>
                </c:pt>
                <c:pt idx="9388">
                  <c:v>840</c:v>
                </c:pt>
                <c:pt idx="9389">
                  <c:v>841</c:v>
                </c:pt>
                <c:pt idx="9390">
                  <c:v>840</c:v>
                </c:pt>
                <c:pt idx="9391">
                  <c:v>841</c:v>
                </c:pt>
                <c:pt idx="9392">
                  <c:v>840</c:v>
                </c:pt>
                <c:pt idx="9393">
                  <c:v>841</c:v>
                </c:pt>
                <c:pt idx="9394">
                  <c:v>842</c:v>
                </c:pt>
                <c:pt idx="9395">
                  <c:v>841</c:v>
                </c:pt>
                <c:pt idx="9396">
                  <c:v>842</c:v>
                </c:pt>
                <c:pt idx="9397">
                  <c:v>842</c:v>
                </c:pt>
                <c:pt idx="9398">
                  <c:v>840</c:v>
                </c:pt>
                <c:pt idx="9399">
                  <c:v>838</c:v>
                </c:pt>
                <c:pt idx="9400">
                  <c:v>840</c:v>
                </c:pt>
                <c:pt idx="9401">
                  <c:v>840</c:v>
                </c:pt>
                <c:pt idx="9402">
                  <c:v>841</c:v>
                </c:pt>
                <c:pt idx="9403">
                  <c:v>839</c:v>
                </c:pt>
                <c:pt idx="9404">
                  <c:v>841</c:v>
                </c:pt>
                <c:pt idx="9405">
                  <c:v>843</c:v>
                </c:pt>
                <c:pt idx="9406">
                  <c:v>839</c:v>
                </c:pt>
                <c:pt idx="9407">
                  <c:v>842</c:v>
                </c:pt>
                <c:pt idx="9408">
                  <c:v>840</c:v>
                </c:pt>
                <c:pt idx="9409">
                  <c:v>843</c:v>
                </c:pt>
                <c:pt idx="9410">
                  <c:v>839</c:v>
                </c:pt>
                <c:pt idx="9411">
                  <c:v>840</c:v>
                </c:pt>
                <c:pt idx="9412">
                  <c:v>840</c:v>
                </c:pt>
                <c:pt idx="9413">
                  <c:v>841</c:v>
                </c:pt>
                <c:pt idx="9414">
                  <c:v>843</c:v>
                </c:pt>
                <c:pt idx="9415">
                  <c:v>841</c:v>
                </c:pt>
                <c:pt idx="9416">
                  <c:v>841</c:v>
                </c:pt>
                <c:pt idx="9417">
                  <c:v>842</c:v>
                </c:pt>
                <c:pt idx="9418">
                  <c:v>841</c:v>
                </c:pt>
                <c:pt idx="9419">
                  <c:v>840</c:v>
                </c:pt>
                <c:pt idx="9420">
                  <c:v>843</c:v>
                </c:pt>
                <c:pt idx="9421">
                  <c:v>841</c:v>
                </c:pt>
                <c:pt idx="9422">
                  <c:v>840</c:v>
                </c:pt>
                <c:pt idx="9423">
                  <c:v>842</c:v>
                </c:pt>
                <c:pt idx="9424">
                  <c:v>841</c:v>
                </c:pt>
                <c:pt idx="9425">
                  <c:v>840</c:v>
                </c:pt>
                <c:pt idx="9426">
                  <c:v>841</c:v>
                </c:pt>
                <c:pt idx="9427">
                  <c:v>842</c:v>
                </c:pt>
                <c:pt idx="9428">
                  <c:v>841</c:v>
                </c:pt>
                <c:pt idx="9429">
                  <c:v>843</c:v>
                </c:pt>
                <c:pt idx="9430">
                  <c:v>842</c:v>
                </c:pt>
                <c:pt idx="9431">
                  <c:v>843</c:v>
                </c:pt>
                <c:pt idx="9432">
                  <c:v>841</c:v>
                </c:pt>
                <c:pt idx="9433">
                  <c:v>840</c:v>
                </c:pt>
                <c:pt idx="9434">
                  <c:v>840</c:v>
                </c:pt>
                <c:pt idx="9435">
                  <c:v>840</c:v>
                </c:pt>
                <c:pt idx="9436">
                  <c:v>840</c:v>
                </c:pt>
                <c:pt idx="9437">
                  <c:v>841</c:v>
                </c:pt>
                <c:pt idx="9438">
                  <c:v>841</c:v>
                </c:pt>
                <c:pt idx="9439">
                  <c:v>840</c:v>
                </c:pt>
                <c:pt idx="9440">
                  <c:v>841</c:v>
                </c:pt>
                <c:pt idx="9441">
                  <c:v>841</c:v>
                </c:pt>
                <c:pt idx="9442">
                  <c:v>843</c:v>
                </c:pt>
                <c:pt idx="9443">
                  <c:v>839</c:v>
                </c:pt>
                <c:pt idx="9444">
                  <c:v>839</c:v>
                </c:pt>
                <c:pt idx="9445">
                  <c:v>841</c:v>
                </c:pt>
                <c:pt idx="9446">
                  <c:v>839</c:v>
                </c:pt>
                <c:pt idx="9447">
                  <c:v>840</c:v>
                </c:pt>
                <c:pt idx="9448">
                  <c:v>842</c:v>
                </c:pt>
                <c:pt idx="9449">
                  <c:v>840</c:v>
                </c:pt>
                <c:pt idx="9450">
                  <c:v>840</c:v>
                </c:pt>
                <c:pt idx="9451">
                  <c:v>842</c:v>
                </c:pt>
                <c:pt idx="9452">
                  <c:v>843</c:v>
                </c:pt>
                <c:pt idx="9453">
                  <c:v>843</c:v>
                </c:pt>
                <c:pt idx="9454">
                  <c:v>839</c:v>
                </c:pt>
                <c:pt idx="9455">
                  <c:v>839</c:v>
                </c:pt>
                <c:pt idx="9456">
                  <c:v>839</c:v>
                </c:pt>
                <c:pt idx="9457">
                  <c:v>839</c:v>
                </c:pt>
                <c:pt idx="9458">
                  <c:v>840</c:v>
                </c:pt>
                <c:pt idx="9459">
                  <c:v>840</c:v>
                </c:pt>
                <c:pt idx="9460">
                  <c:v>841</c:v>
                </c:pt>
                <c:pt idx="9461">
                  <c:v>840</c:v>
                </c:pt>
                <c:pt idx="9462">
                  <c:v>839</c:v>
                </c:pt>
                <c:pt idx="9463">
                  <c:v>841</c:v>
                </c:pt>
                <c:pt idx="9464">
                  <c:v>843</c:v>
                </c:pt>
                <c:pt idx="9465">
                  <c:v>841</c:v>
                </c:pt>
                <c:pt idx="9466">
                  <c:v>842</c:v>
                </c:pt>
                <c:pt idx="9467">
                  <c:v>844</c:v>
                </c:pt>
                <c:pt idx="9468">
                  <c:v>841</c:v>
                </c:pt>
                <c:pt idx="9469">
                  <c:v>842</c:v>
                </c:pt>
                <c:pt idx="9470">
                  <c:v>840</c:v>
                </c:pt>
                <c:pt idx="9471">
                  <c:v>840</c:v>
                </c:pt>
                <c:pt idx="9472">
                  <c:v>840</c:v>
                </c:pt>
                <c:pt idx="9473">
                  <c:v>843</c:v>
                </c:pt>
                <c:pt idx="9474">
                  <c:v>839</c:v>
                </c:pt>
                <c:pt idx="9475">
                  <c:v>838</c:v>
                </c:pt>
                <c:pt idx="9476">
                  <c:v>841</c:v>
                </c:pt>
                <c:pt idx="9477">
                  <c:v>842</c:v>
                </c:pt>
                <c:pt idx="9478">
                  <c:v>842</c:v>
                </c:pt>
                <c:pt idx="9479">
                  <c:v>840</c:v>
                </c:pt>
                <c:pt idx="9480">
                  <c:v>842</c:v>
                </c:pt>
                <c:pt idx="9481">
                  <c:v>842</c:v>
                </c:pt>
                <c:pt idx="9482">
                  <c:v>841</c:v>
                </c:pt>
                <c:pt idx="9483">
                  <c:v>839</c:v>
                </c:pt>
                <c:pt idx="9484">
                  <c:v>839</c:v>
                </c:pt>
                <c:pt idx="9485">
                  <c:v>842</c:v>
                </c:pt>
                <c:pt idx="9486">
                  <c:v>840</c:v>
                </c:pt>
                <c:pt idx="9487">
                  <c:v>840</c:v>
                </c:pt>
                <c:pt idx="9488">
                  <c:v>841</c:v>
                </c:pt>
                <c:pt idx="9489">
                  <c:v>838</c:v>
                </c:pt>
                <c:pt idx="9490">
                  <c:v>841</c:v>
                </c:pt>
                <c:pt idx="9491">
                  <c:v>840</c:v>
                </c:pt>
                <c:pt idx="9492">
                  <c:v>841</c:v>
                </c:pt>
                <c:pt idx="9493">
                  <c:v>841</c:v>
                </c:pt>
                <c:pt idx="9494">
                  <c:v>840</c:v>
                </c:pt>
                <c:pt idx="9495">
                  <c:v>841</c:v>
                </c:pt>
                <c:pt idx="9496">
                  <c:v>838</c:v>
                </c:pt>
                <c:pt idx="9497">
                  <c:v>843</c:v>
                </c:pt>
                <c:pt idx="9498">
                  <c:v>843</c:v>
                </c:pt>
                <c:pt idx="9499">
                  <c:v>840</c:v>
                </c:pt>
                <c:pt idx="9500">
                  <c:v>842</c:v>
                </c:pt>
                <c:pt idx="9501">
                  <c:v>840</c:v>
                </c:pt>
                <c:pt idx="9502">
                  <c:v>841</c:v>
                </c:pt>
                <c:pt idx="9503">
                  <c:v>840</c:v>
                </c:pt>
                <c:pt idx="9504">
                  <c:v>839</c:v>
                </c:pt>
                <c:pt idx="9505">
                  <c:v>841</c:v>
                </c:pt>
                <c:pt idx="9506">
                  <c:v>839</c:v>
                </c:pt>
                <c:pt idx="9507">
                  <c:v>839</c:v>
                </c:pt>
                <c:pt idx="9508">
                  <c:v>841</c:v>
                </c:pt>
                <c:pt idx="9509">
                  <c:v>840</c:v>
                </c:pt>
                <c:pt idx="9510">
                  <c:v>839</c:v>
                </c:pt>
                <c:pt idx="9511">
                  <c:v>842</c:v>
                </c:pt>
                <c:pt idx="9512">
                  <c:v>842</c:v>
                </c:pt>
                <c:pt idx="9513">
                  <c:v>840</c:v>
                </c:pt>
                <c:pt idx="9514">
                  <c:v>843</c:v>
                </c:pt>
                <c:pt idx="9515">
                  <c:v>842</c:v>
                </c:pt>
                <c:pt idx="9516">
                  <c:v>839</c:v>
                </c:pt>
                <c:pt idx="9517">
                  <c:v>843</c:v>
                </c:pt>
                <c:pt idx="9518">
                  <c:v>843</c:v>
                </c:pt>
                <c:pt idx="9519">
                  <c:v>838</c:v>
                </c:pt>
                <c:pt idx="9520">
                  <c:v>838</c:v>
                </c:pt>
                <c:pt idx="9521">
                  <c:v>842</c:v>
                </c:pt>
                <c:pt idx="9522">
                  <c:v>839</c:v>
                </c:pt>
                <c:pt idx="9523">
                  <c:v>841</c:v>
                </c:pt>
                <c:pt idx="9524">
                  <c:v>840</c:v>
                </c:pt>
                <c:pt idx="9525">
                  <c:v>840</c:v>
                </c:pt>
                <c:pt idx="9526">
                  <c:v>841</c:v>
                </c:pt>
                <c:pt idx="9527">
                  <c:v>839</c:v>
                </c:pt>
                <c:pt idx="9528">
                  <c:v>842</c:v>
                </c:pt>
                <c:pt idx="9529">
                  <c:v>843</c:v>
                </c:pt>
                <c:pt idx="9530">
                  <c:v>839</c:v>
                </c:pt>
                <c:pt idx="9531">
                  <c:v>840</c:v>
                </c:pt>
                <c:pt idx="9532">
                  <c:v>841</c:v>
                </c:pt>
                <c:pt idx="9533">
                  <c:v>840</c:v>
                </c:pt>
                <c:pt idx="9534">
                  <c:v>843</c:v>
                </c:pt>
                <c:pt idx="9535">
                  <c:v>841</c:v>
                </c:pt>
                <c:pt idx="9536">
                  <c:v>842</c:v>
                </c:pt>
                <c:pt idx="9537">
                  <c:v>841</c:v>
                </c:pt>
                <c:pt idx="9538">
                  <c:v>841</c:v>
                </c:pt>
                <c:pt idx="9539">
                  <c:v>839</c:v>
                </c:pt>
                <c:pt idx="9540">
                  <c:v>841</c:v>
                </c:pt>
                <c:pt idx="9541">
                  <c:v>841</c:v>
                </c:pt>
                <c:pt idx="9542">
                  <c:v>841</c:v>
                </c:pt>
                <c:pt idx="9543">
                  <c:v>842</c:v>
                </c:pt>
                <c:pt idx="9544">
                  <c:v>839</c:v>
                </c:pt>
                <c:pt idx="9545">
                  <c:v>840</c:v>
                </c:pt>
                <c:pt idx="9546">
                  <c:v>838</c:v>
                </c:pt>
                <c:pt idx="9547">
                  <c:v>841</c:v>
                </c:pt>
                <c:pt idx="9548">
                  <c:v>840</c:v>
                </c:pt>
                <c:pt idx="9549">
                  <c:v>842</c:v>
                </c:pt>
                <c:pt idx="9550">
                  <c:v>842</c:v>
                </c:pt>
                <c:pt idx="9551">
                  <c:v>840</c:v>
                </c:pt>
                <c:pt idx="9552">
                  <c:v>839</c:v>
                </c:pt>
                <c:pt idx="9553">
                  <c:v>841</c:v>
                </c:pt>
                <c:pt idx="9554">
                  <c:v>840</c:v>
                </c:pt>
                <c:pt idx="9555">
                  <c:v>840</c:v>
                </c:pt>
                <c:pt idx="9556">
                  <c:v>838</c:v>
                </c:pt>
                <c:pt idx="9557">
                  <c:v>841</c:v>
                </c:pt>
                <c:pt idx="9558">
                  <c:v>838</c:v>
                </c:pt>
                <c:pt idx="9559">
                  <c:v>842</c:v>
                </c:pt>
                <c:pt idx="9560">
                  <c:v>841</c:v>
                </c:pt>
                <c:pt idx="9561">
                  <c:v>842</c:v>
                </c:pt>
                <c:pt idx="9562">
                  <c:v>841</c:v>
                </c:pt>
                <c:pt idx="9563">
                  <c:v>844</c:v>
                </c:pt>
                <c:pt idx="9564">
                  <c:v>838</c:v>
                </c:pt>
                <c:pt idx="9565">
                  <c:v>842</c:v>
                </c:pt>
                <c:pt idx="9566">
                  <c:v>842</c:v>
                </c:pt>
                <c:pt idx="9567">
                  <c:v>841</c:v>
                </c:pt>
                <c:pt idx="9568">
                  <c:v>840</c:v>
                </c:pt>
                <c:pt idx="9569">
                  <c:v>841</c:v>
                </c:pt>
                <c:pt idx="9570">
                  <c:v>839</c:v>
                </c:pt>
                <c:pt idx="9571">
                  <c:v>839</c:v>
                </c:pt>
                <c:pt idx="9572">
                  <c:v>841</c:v>
                </c:pt>
                <c:pt idx="9573">
                  <c:v>838</c:v>
                </c:pt>
                <c:pt idx="9574">
                  <c:v>838</c:v>
                </c:pt>
                <c:pt idx="9575">
                  <c:v>841</c:v>
                </c:pt>
                <c:pt idx="9576">
                  <c:v>842</c:v>
                </c:pt>
                <c:pt idx="9577">
                  <c:v>840</c:v>
                </c:pt>
                <c:pt idx="9578">
                  <c:v>842</c:v>
                </c:pt>
                <c:pt idx="9579">
                  <c:v>840</c:v>
                </c:pt>
                <c:pt idx="9580">
                  <c:v>839</c:v>
                </c:pt>
                <c:pt idx="9581">
                  <c:v>839</c:v>
                </c:pt>
                <c:pt idx="9582">
                  <c:v>839</c:v>
                </c:pt>
                <c:pt idx="9583">
                  <c:v>841</c:v>
                </c:pt>
                <c:pt idx="9584">
                  <c:v>843</c:v>
                </c:pt>
                <c:pt idx="9585">
                  <c:v>840</c:v>
                </c:pt>
                <c:pt idx="9586">
                  <c:v>841</c:v>
                </c:pt>
                <c:pt idx="9587">
                  <c:v>838</c:v>
                </c:pt>
                <c:pt idx="9588">
                  <c:v>842</c:v>
                </c:pt>
                <c:pt idx="9589">
                  <c:v>839</c:v>
                </c:pt>
                <c:pt idx="9590">
                  <c:v>840</c:v>
                </c:pt>
                <c:pt idx="9591">
                  <c:v>841</c:v>
                </c:pt>
                <c:pt idx="9592">
                  <c:v>839</c:v>
                </c:pt>
                <c:pt idx="9593">
                  <c:v>840</c:v>
                </c:pt>
                <c:pt idx="9594">
                  <c:v>841</c:v>
                </c:pt>
                <c:pt idx="9595">
                  <c:v>841</c:v>
                </c:pt>
                <c:pt idx="9596">
                  <c:v>843</c:v>
                </c:pt>
                <c:pt idx="9597">
                  <c:v>841</c:v>
                </c:pt>
                <c:pt idx="9598">
                  <c:v>841</c:v>
                </c:pt>
                <c:pt idx="9599">
                  <c:v>839</c:v>
                </c:pt>
                <c:pt idx="9600">
                  <c:v>840</c:v>
                </c:pt>
                <c:pt idx="9601">
                  <c:v>841</c:v>
                </c:pt>
                <c:pt idx="9602">
                  <c:v>841</c:v>
                </c:pt>
                <c:pt idx="9603">
                  <c:v>839</c:v>
                </c:pt>
                <c:pt idx="9604">
                  <c:v>840</c:v>
                </c:pt>
                <c:pt idx="9605">
                  <c:v>838</c:v>
                </c:pt>
                <c:pt idx="9606">
                  <c:v>843</c:v>
                </c:pt>
                <c:pt idx="9607">
                  <c:v>840</c:v>
                </c:pt>
                <c:pt idx="9608">
                  <c:v>840</c:v>
                </c:pt>
                <c:pt idx="9609">
                  <c:v>841</c:v>
                </c:pt>
                <c:pt idx="9610">
                  <c:v>844</c:v>
                </c:pt>
                <c:pt idx="9611">
                  <c:v>841</c:v>
                </c:pt>
                <c:pt idx="9612">
                  <c:v>842</c:v>
                </c:pt>
                <c:pt idx="9613">
                  <c:v>840</c:v>
                </c:pt>
                <c:pt idx="9614">
                  <c:v>840</c:v>
                </c:pt>
                <c:pt idx="9615">
                  <c:v>840</c:v>
                </c:pt>
                <c:pt idx="9616">
                  <c:v>841</c:v>
                </c:pt>
                <c:pt idx="9617">
                  <c:v>839</c:v>
                </c:pt>
                <c:pt idx="9618">
                  <c:v>840</c:v>
                </c:pt>
                <c:pt idx="9619">
                  <c:v>841</c:v>
                </c:pt>
                <c:pt idx="9620">
                  <c:v>839</c:v>
                </c:pt>
                <c:pt idx="9621">
                  <c:v>840</c:v>
                </c:pt>
                <c:pt idx="9622">
                  <c:v>842</c:v>
                </c:pt>
                <c:pt idx="9623">
                  <c:v>840</c:v>
                </c:pt>
                <c:pt idx="9624">
                  <c:v>840</c:v>
                </c:pt>
                <c:pt idx="9625">
                  <c:v>842</c:v>
                </c:pt>
                <c:pt idx="9626">
                  <c:v>841</c:v>
                </c:pt>
                <c:pt idx="9627">
                  <c:v>842</c:v>
                </c:pt>
                <c:pt idx="9628">
                  <c:v>839</c:v>
                </c:pt>
                <c:pt idx="9629">
                  <c:v>841</c:v>
                </c:pt>
                <c:pt idx="9630">
                  <c:v>841</c:v>
                </c:pt>
                <c:pt idx="9631">
                  <c:v>840</c:v>
                </c:pt>
                <c:pt idx="9632">
                  <c:v>841</c:v>
                </c:pt>
                <c:pt idx="9633">
                  <c:v>842</c:v>
                </c:pt>
                <c:pt idx="9634">
                  <c:v>843</c:v>
                </c:pt>
                <c:pt idx="9635">
                  <c:v>840</c:v>
                </c:pt>
                <c:pt idx="9636">
                  <c:v>840</c:v>
                </c:pt>
                <c:pt idx="9637">
                  <c:v>841</c:v>
                </c:pt>
                <c:pt idx="9638">
                  <c:v>841</c:v>
                </c:pt>
                <c:pt idx="9639">
                  <c:v>841</c:v>
                </c:pt>
                <c:pt idx="9640">
                  <c:v>840</c:v>
                </c:pt>
                <c:pt idx="9641">
                  <c:v>840</c:v>
                </c:pt>
                <c:pt idx="9642">
                  <c:v>842</c:v>
                </c:pt>
                <c:pt idx="9643">
                  <c:v>842</c:v>
                </c:pt>
                <c:pt idx="9644">
                  <c:v>840</c:v>
                </c:pt>
                <c:pt idx="9645">
                  <c:v>842</c:v>
                </c:pt>
                <c:pt idx="9646">
                  <c:v>841</c:v>
                </c:pt>
                <c:pt idx="9647">
                  <c:v>841</c:v>
                </c:pt>
                <c:pt idx="9648">
                  <c:v>840</c:v>
                </c:pt>
                <c:pt idx="9649">
                  <c:v>841</c:v>
                </c:pt>
                <c:pt idx="9650">
                  <c:v>842</c:v>
                </c:pt>
                <c:pt idx="9651">
                  <c:v>842</c:v>
                </c:pt>
                <c:pt idx="9652">
                  <c:v>840</c:v>
                </c:pt>
                <c:pt idx="9653">
                  <c:v>841</c:v>
                </c:pt>
                <c:pt idx="9654">
                  <c:v>842</c:v>
                </c:pt>
                <c:pt idx="9655">
                  <c:v>842</c:v>
                </c:pt>
                <c:pt idx="9656">
                  <c:v>840</c:v>
                </c:pt>
                <c:pt idx="9657">
                  <c:v>840</c:v>
                </c:pt>
                <c:pt idx="9658">
                  <c:v>841</c:v>
                </c:pt>
                <c:pt idx="9659">
                  <c:v>837</c:v>
                </c:pt>
                <c:pt idx="9660">
                  <c:v>835</c:v>
                </c:pt>
                <c:pt idx="9661">
                  <c:v>840</c:v>
                </c:pt>
                <c:pt idx="9662">
                  <c:v>837</c:v>
                </c:pt>
                <c:pt idx="9663">
                  <c:v>837</c:v>
                </c:pt>
                <c:pt idx="9664">
                  <c:v>839</c:v>
                </c:pt>
                <c:pt idx="9665">
                  <c:v>836</c:v>
                </c:pt>
                <c:pt idx="9666">
                  <c:v>840</c:v>
                </c:pt>
                <c:pt idx="9667">
                  <c:v>836</c:v>
                </c:pt>
                <c:pt idx="9668">
                  <c:v>838</c:v>
                </c:pt>
                <c:pt idx="9669">
                  <c:v>837</c:v>
                </c:pt>
                <c:pt idx="9670">
                  <c:v>839</c:v>
                </c:pt>
                <c:pt idx="9671">
                  <c:v>838</c:v>
                </c:pt>
                <c:pt idx="9672">
                  <c:v>837</c:v>
                </c:pt>
                <c:pt idx="9673">
                  <c:v>839</c:v>
                </c:pt>
                <c:pt idx="9674">
                  <c:v>837</c:v>
                </c:pt>
                <c:pt idx="9675">
                  <c:v>838</c:v>
                </c:pt>
                <c:pt idx="9676">
                  <c:v>839</c:v>
                </c:pt>
                <c:pt idx="9677">
                  <c:v>839</c:v>
                </c:pt>
                <c:pt idx="9678">
                  <c:v>837</c:v>
                </c:pt>
                <c:pt idx="9679">
                  <c:v>840</c:v>
                </c:pt>
                <c:pt idx="9680">
                  <c:v>838</c:v>
                </c:pt>
                <c:pt idx="9681">
                  <c:v>836</c:v>
                </c:pt>
                <c:pt idx="9682">
                  <c:v>836</c:v>
                </c:pt>
                <c:pt idx="9683">
                  <c:v>838</c:v>
                </c:pt>
                <c:pt idx="9684">
                  <c:v>839</c:v>
                </c:pt>
                <c:pt idx="9685">
                  <c:v>836</c:v>
                </c:pt>
                <c:pt idx="9686">
                  <c:v>838</c:v>
                </c:pt>
                <c:pt idx="9687">
                  <c:v>836</c:v>
                </c:pt>
                <c:pt idx="9688">
                  <c:v>838</c:v>
                </c:pt>
                <c:pt idx="9689">
                  <c:v>838</c:v>
                </c:pt>
                <c:pt idx="9690">
                  <c:v>838</c:v>
                </c:pt>
                <c:pt idx="9691">
                  <c:v>835</c:v>
                </c:pt>
                <c:pt idx="9692">
                  <c:v>838</c:v>
                </c:pt>
                <c:pt idx="9693">
                  <c:v>838</c:v>
                </c:pt>
                <c:pt idx="9694">
                  <c:v>838</c:v>
                </c:pt>
                <c:pt idx="9695">
                  <c:v>839</c:v>
                </c:pt>
                <c:pt idx="9696">
                  <c:v>840</c:v>
                </c:pt>
                <c:pt idx="9697">
                  <c:v>836</c:v>
                </c:pt>
                <c:pt idx="9698">
                  <c:v>834</c:v>
                </c:pt>
                <c:pt idx="9699">
                  <c:v>834</c:v>
                </c:pt>
                <c:pt idx="9700">
                  <c:v>835</c:v>
                </c:pt>
                <c:pt idx="9701">
                  <c:v>839</c:v>
                </c:pt>
                <c:pt idx="9702">
                  <c:v>839</c:v>
                </c:pt>
                <c:pt idx="9703">
                  <c:v>835</c:v>
                </c:pt>
                <c:pt idx="9704">
                  <c:v>836</c:v>
                </c:pt>
                <c:pt idx="9705">
                  <c:v>837</c:v>
                </c:pt>
                <c:pt idx="9706">
                  <c:v>836</c:v>
                </c:pt>
                <c:pt idx="9707">
                  <c:v>838</c:v>
                </c:pt>
                <c:pt idx="9708">
                  <c:v>836</c:v>
                </c:pt>
                <c:pt idx="9709">
                  <c:v>836</c:v>
                </c:pt>
                <c:pt idx="9710">
                  <c:v>837</c:v>
                </c:pt>
                <c:pt idx="9711">
                  <c:v>837</c:v>
                </c:pt>
                <c:pt idx="9712">
                  <c:v>837</c:v>
                </c:pt>
                <c:pt idx="9713">
                  <c:v>838</c:v>
                </c:pt>
                <c:pt idx="9714">
                  <c:v>836</c:v>
                </c:pt>
                <c:pt idx="9715">
                  <c:v>835</c:v>
                </c:pt>
                <c:pt idx="9716">
                  <c:v>837</c:v>
                </c:pt>
                <c:pt idx="9717">
                  <c:v>838</c:v>
                </c:pt>
                <c:pt idx="9718">
                  <c:v>835</c:v>
                </c:pt>
                <c:pt idx="9719">
                  <c:v>835</c:v>
                </c:pt>
                <c:pt idx="9720">
                  <c:v>837</c:v>
                </c:pt>
                <c:pt idx="9721">
                  <c:v>835</c:v>
                </c:pt>
                <c:pt idx="9722">
                  <c:v>834</c:v>
                </c:pt>
                <c:pt idx="9723">
                  <c:v>836</c:v>
                </c:pt>
                <c:pt idx="9724">
                  <c:v>834</c:v>
                </c:pt>
                <c:pt idx="9725">
                  <c:v>839</c:v>
                </c:pt>
                <c:pt idx="9726">
                  <c:v>837</c:v>
                </c:pt>
                <c:pt idx="9727">
                  <c:v>838</c:v>
                </c:pt>
                <c:pt idx="9728">
                  <c:v>836</c:v>
                </c:pt>
                <c:pt idx="9729">
                  <c:v>839</c:v>
                </c:pt>
                <c:pt idx="9730">
                  <c:v>836</c:v>
                </c:pt>
                <c:pt idx="9731">
                  <c:v>836</c:v>
                </c:pt>
                <c:pt idx="9732">
                  <c:v>834</c:v>
                </c:pt>
                <c:pt idx="9733">
                  <c:v>837</c:v>
                </c:pt>
                <c:pt idx="9734">
                  <c:v>836</c:v>
                </c:pt>
                <c:pt idx="9735">
                  <c:v>836</c:v>
                </c:pt>
                <c:pt idx="9736">
                  <c:v>837</c:v>
                </c:pt>
                <c:pt idx="9737">
                  <c:v>837</c:v>
                </c:pt>
                <c:pt idx="9738">
                  <c:v>840</c:v>
                </c:pt>
                <c:pt idx="9739">
                  <c:v>835</c:v>
                </c:pt>
                <c:pt idx="9740">
                  <c:v>835</c:v>
                </c:pt>
                <c:pt idx="9741">
                  <c:v>835</c:v>
                </c:pt>
                <c:pt idx="9742">
                  <c:v>837</c:v>
                </c:pt>
                <c:pt idx="9743">
                  <c:v>838</c:v>
                </c:pt>
                <c:pt idx="9744">
                  <c:v>835</c:v>
                </c:pt>
                <c:pt idx="9745">
                  <c:v>838</c:v>
                </c:pt>
                <c:pt idx="9746">
                  <c:v>837</c:v>
                </c:pt>
                <c:pt idx="9747">
                  <c:v>837</c:v>
                </c:pt>
                <c:pt idx="9748">
                  <c:v>836</c:v>
                </c:pt>
                <c:pt idx="9749">
                  <c:v>833</c:v>
                </c:pt>
                <c:pt idx="9750">
                  <c:v>833</c:v>
                </c:pt>
                <c:pt idx="9751">
                  <c:v>837</c:v>
                </c:pt>
                <c:pt idx="9752">
                  <c:v>838</c:v>
                </c:pt>
                <c:pt idx="9753">
                  <c:v>834</c:v>
                </c:pt>
                <c:pt idx="9754">
                  <c:v>836</c:v>
                </c:pt>
                <c:pt idx="9755">
                  <c:v>834</c:v>
                </c:pt>
                <c:pt idx="9756">
                  <c:v>834</c:v>
                </c:pt>
                <c:pt idx="9757">
                  <c:v>835</c:v>
                </c:pt>
                <c:pt idx="9758">
                  <c:v>837</c:v>
                </c:pt>
                <c:pt idx="9759">
                  <c:v>838</c:v>
                </c:pt>
                <c:pt idx="9760">
                  <c:v>835</c:v>
                </c:pt>
                <c:pt idx="9761">
                  <c:v>835</c:v>
                </c:pt>
                <c:pt idx="9762">
                  <c:v>836</c:v>
                </c:pt>
                <c:pt idx="9763">
                  <c:v>833</c:v>
                </c:pt>
                <c:pt idx="9764">
                  <c:v>838</c:v>
                </c:pt>
                <c:pt idx="9765">
                  <c:v>835</c:v>
                </c:pt>
                <c:pt idx="9766">
                  <c:v>835</c:v>
                </c:pt>
                <c:pt idx="9767">
                  <c:v>837</c:v>
                </c:pt>
                <c:pt idx="9768">
                  <c:v>839</c:v>
                </c:pt>
                <c:pt idx="9769">
                  <c:v>836</c:v>
                </c:pt>
                <c:pt idx="9770">
                  <c:v>836</c:v>
                </c:pt>
                <c:pt idx="9771">
                  <c:v>837</c:v>
                </c:pt>
                <c:pt idx="9772">
                  <c:v>833</c:v>
                </c:pt>
                <c:pt idx="9773">
                  <c:v>836</c:v>
                </c:pt>
                <c:pt idx="9774">
                  <c:v>836</c:v>
                </c:pt>
                <c:pt idx="9775">
                  <c:v>836</c:v>
                </c:pt>
                <c:pt idx="9776">
                  <c:v>837</c:v>
                </c:pt>
                <c:pt idx="9777">
                  <c:v>833</c:v>
                </c:pt>
                <c:pt idx="9778">
                  <c:v>836</c:v>
                </c:pt>
                <c:pt idx="9779">
                  <c:v>836</c:v>
                </c:pt>
                <c:pt idx="9780">
                  <c:v>835</c:v>
                </c:pt>
                <c:pt idx="9781">
                  <c:v>835</c:v>
                </c:pt>
                <c:pt idx="9782">
                  <c:v>835</c:v>
                </c:pt>
                <c:pt idx="9783">
                  <c:v>835</c:v>
                </c:pt>
                <c:pt idx="9784">
                  <c:v>835</c:v>
                </c:pt>
                <c:pt idx="9785">
                  <c:v>838</c:v>
                </c:pt>
                <c:pt idx="9786">
                  <c:v>835</c:v>
                </c:pt>
                <c:pt idx="9787">
                  <c:v>836</c:v>
                </c:pt>
                <c:pt idx="9788">
                  <c:v>836</c:v>
                </c:pt>
                <c:pt idx="9789">
                  <c:v>836</c:v>
                </c:pt>
                <c:pt idx="9790">
                  <c:v>835</c:v>
                </c:pt>
                <c:pt idx="9791">
                  <c:v>838</c:v>
                </c:pt>
                <c:pt idx="9792">
                  <c:v>834</c:v>
                </c:pt>
                <c:pt idx="9793">
                  <c:v>837</c:v>
                </c:pt>
                <c:pt idx="9794">
                  <c:v>836</c:v>
                </c:pt>
                <c:pt idx="9795">
                  <c:v>835</c:v>
                </c:pt>
                <c:pt idx="9796">
                  <c:v>836</c:v>
                </c:pt>
                <c:pt idx="9797">
                  <c:v>836</c:v>
                </c:pt>
                <c:pt idx="9798">
                  <c:v>835</c:v>
                </c:pt>
                <c:pt idx="9799">
                  <c:v>836</c:v>
                </c:pt>
                <c:pt idx="9800">
                  <c:v>837</c:v>
                </c:pt>
                <c:pt idx="9801">
                  <c:v>832</c:v>
                </c:pt>
                <c:pt idx="9802">
                  <c:v>828</c:v>
                </c:pt>
                <c:pt idx="9803">
                  <c:v>831</c:v>
                </c:pt>
                <c:pt idx="9804">
                  <c:v>830</c:v>
                </c:pt>
                <c:pt idx="9805">
                  <c:v>831</c:v>
                </c:pt>
                <c:pt idx="9806">
                  <c:v>831</c:v>
                </c:pt>
                <c:pt idx="9807">
                  <c:v>832</c:v>
                </c:pt>
                <c:pt idx="9808">
                  <c:v>832</c:v>
                </c:pt>
                <c:pt idx="9809">
                  <c:v>831</c:v>
                </c:pt>
                <c:pt idx="9810">
                  <c:v>830</c:v>
                </c:pt>
                <c:pt idx="9811">
                  <c:v>829</c:v>
                </c:pt>
                <c:pt idx="9812">
                  <c:v>828</c:v>
                </c:pt>
                <c:pt idx="9813">
                  <c:v>832</c:v>
                </c:pt>
                <c:pt idx="9814">
                  <c:v>832</c:v>
                </c:pt>
                <c:pt idx="9815">
                  <c:v>830</c:v>
                </c:pt>
                <c:pt idx="9816">
                  <c:v>832</c:v>
                </c:pt>
                <c:pt idx="9817">
                  <c:v>830</c:v>
                </c:pt>
                <c:pt idx="9818">
                  <c:v>831</c:v>
                </c:pt>
                <c:pt idx="9819">
                  <c:v>830</c:v>
                </c:pt>
                <c:pt idx="9820">
                  <c:v>829</c:v>
                </c:pt>
                <c:pt idx="9821">
                  <c:v>830</c:v>
                </c:pt>
                <c:pt idx="9822">
                  <c:v>833</c:v>
                </c:pt>
                <c:pt idx="9823">
                  <c:v>829</c:v>
                </c:pt>
                <c:pt idx="9824">
                  <c:v>832</c:v>
                </c:pt>
                <c:pt idx="9825">
                  <c:v>831</c:v>
                </c:pt>
                <c:pt idx="9826">
                  <c:v>833</c:v>
                </c:pt>
                <c:pt idx="9827">
                  <c:v>831</c:v>
                </c:pt>
                <c:pt idx="9828">
                  <c:v>829</c:v>
                </c:pt>
                <c:pt idx="9829">
                  <c:v>830</c:v>
                </c:pt>
                <c:pt idx="9830">
                  <c:v>833</c:v>
                </c:pt>
                <c:pt idx="9831">
                  <c:v>831</c:v>
                </c:pt>
                <c:pt idx="9832">
                  <c:v>829</c:v>
                </c:pt>
                <c:pt idx="9833">
                  <c:v>830</c:v>
                </c:pt>
                <c:pt idx="9834">
                  <c:v>832</c:v>
                </c:pt>
                <c:pt idx="9835">
                  <c:v>830</c:v>
                </c:pt>
                <c:pt idx="9836">
                  <c:v>829</c:v>
                </c:pt>
                <c:pt idx="9837">
                  <c:v>829</c:v>
                </c:pt>
                <c:pt idx="9838">
                  <c:v>830</c:v>
                </c:pt>
                <c:pt idx="9839">
                  <c:v>831</c:v>
                </c:pt>
                <c:pt idx="9840">
                  <c:v>829</c:v>
                </c:pt>
                <c:pt idx="9841">
                  <c:v>829</c:v>
                </c:pt>
                <c:pt idx="9842">
                  <c:v>832</c:v>
                </c:pt>
                <c:pt idx="9843">
                  <c:v>832</c:v>
                </c:pt>
                <c:pt idx="9844">
                  <c:v>831</c:v>
                </c:pt>
                <c:pt idx="9845">
                  <c:v>830</c:v>
                </c:pt>
                <c:pt idx="9846">
                  <c:v>833</c:v>
                </c:pt>
                <c:pt idx="9847">
                  <c:v>831</c:v>
                </c:pt>
                <c:pt idx="9848">
                  <c:v>833</c:v>
                </c:pt>
                <c:pt idx="9849">
                  <c:v>832</c:v>
                </c:pt>
                <c:pt idx="9850">
                  <c:v>833</c:v>
                </c:pt>
                <c:pt idx="9851">
                  <c:v>832</c:v>
                </c:pt>
                <c:pt idx="9852">
                  <c:v>829</c:v>
                </c:pt>
                <c:pt idx="9853">
                  <c:v>830</c:v>
                </c:pt>
                <c:pt idx="9854">
                  <c:v>830</c:v>
                </c:pt>
                <c:pt idx="9855">
                  <c:v>832</c:v>
                </c:pt>
                <c:pt idx="9856">
                  <c:v>831</c:v>
                </c:pt>
                <c:pt idx="9857">
                  <c:v>831</c:v>
                </c:pt>
                <c:pt idx="9858">
                  <c:v>830</c:v>
                </c:pt>
                <c:pt idx="9859">
                  <c:v>830</c:v>
                </c:pt>
                <c:pt idx="9860">
                  <c:v>832</c:v>
                </c:pt>
                <c:pt idx="9861">
                  <c:v>830</c:v>
                </c:pt>
                <c:pt idx="9862">
                  <c:v>829</c:v>
                </c:pt>
                <c:pt idx="9863">
                  <c:v>831</c:v>
                </c:pt>
                <c:pt idx="9864">
                  <c:v>833</c:v>
                </c:pt>
                <c:pt idx="9865">
                  <c:v>828</c:v>
                </c:pt>
                <c:pt idx="9866">
                  <c:v>831</c:v>
                </c:pt>
                <c:pt idx="9867">
                  <c:v>830</c:v>
                </c:pt>
                <c:pt idx="9868">
                  <c:v>831</c:v>
                </c:pt>
                <c:pt idx="9869">
                  <c:v>831</c:v>
                </c:pt>
                <c:pt idx="9870">
                  <c:v>831</c:v>
                </c:pt>
                <c:pt idx="9871">
                  <c:v>831</c:v>
                </c:pt>
                <c:pt idx="9872">
                  <c:v>831</c:v>
                </c:pt>
                <c:pt idx="9873">
                  <c:v>833</c:v>
                </c:pt>
                <c:pt idx="9874">
                  <c:v>831</c:v>
                </c:pt>
                <c:pt idx="9875">
                  <c:v>830</c:v>
                </c:pt>
                <c:pt idx="9876">
                  <c:v>829</c:v>
                </c:pt>
                <c:pt idx="9877">
                  <c:v>829</c:v>
                </c:pt>
                <c:pt idx="9878">
                  <c:v>829</c:v>
                </c:pt>
                <c:pt idx="9879">
                  <c:v>829</c:v>
                </c:pt>
                <c:pt idx="9880">
                  <c:v>834</c:v>
                </c:pt>
                <c:pt idx="9881">
                  <c:v>831</c:v>
                </c:pt>
                <c:pt idx="9882">
                  <c:v>830</c:v>
                </c:pt>
                <c:pt idx="9883">
                  <c:v>833</c:v>
                </c:pt>
                <c:pt idx="9884">
                  <c:v>830</c:v>
                </c:pt>
                <c:pt idx="9885">
                  <c:v>831</c:v>
                </c:pt>
                <c:pt idx="9886">
                  <c:v>830</c:v>
                </c:pt>
                <c:pt idx="9887">
                  <c:v>831</c:v>
                </c:pt>
                <c:pt idx="9888">
                  <c:v>830</c:v>
                </c:pt>
                <c:pt idx="9889">
                  <c:v>829</c:v>
                </c:pt>
                <c:pt idx="9890">
                  <c:v>831</c:v>
                </c:pt>
                <c:pt idx="9891">
                  <c:v>832</c:v>
                </c:pt>
                <c:pt idx="9892">
                  <c:v>831</c:v>
                </c:pt>
                <c:pt idx="9893">
                  <c:v>829</c:v>
                </c:pt>
                <c:pt idx="9894">
                  <c:v>831</c:v>
                </c:pt>
                <c:pt idx="9895">
                  <c:v>833</c:v>
                </c:pt>
                <c:pt idx="9896">
                  <c:v>830</c:v>
                </c:pt>
                <c:pt idx="9897">
                  <c:v>829</c:v>
                </c:pt>
                <c:pt idx="9898">
                  <c:v>832</c:v>
                </c:pt>
                <c:pt idx="9899">
                  <c:v>831</c:v>
                </c:pt>
                <c:pt idx="9900">
                  <c:v>829</c:v>
                </c:pt>
                <c:pt idx="9901">
                  <c:v>828</c:v>
                </c:pt>
                <c:pt idx="9902">
                  <c:v>830</c:v>
                </c:pt>
                <c:pt idx="9903">
                  <c:v>832</c:v>
                </c:pt>
                <c:pt idx="9904">
                  <c:v>829</c:v>
                </c:pt>
                <c:pt idx="9905">
                  <c:v>830</c:v>
                </c:pt>
                <c:pt idx="9906">
                  <c:v>830</c:v>
                </c:pt>
                <c:pt idx="9907">
                  <c:v>832</c:v>
                </c:pt>
                <c:pt idx="9908">
                  <c:v>831</c:v>
                </c:pt>
                <c:pt idx="9909">
                  <c:v>831</c:v>
                </c:pt>
                <c:pt idx="9910">
                  <c:v>833</c:v>
                </c:pt>
                <c:pt idx="9911">
                  <c:v>830</c:v>
                </c:pt>
                <c:pt idx="9912">
                  <c:v>830</c:v>
                </c:pt>
                <c:pt idx="9913">
                  <c:v>830</c:v>
                </c:pt>
                <c:pt idx="9914">
                  <c:v>831</c:v>
                </c:pt>
                <c:pt idx="9915">
                  <c:v>830</c:v>
                </c:pt>
                <c:pt idx="9916">
                  <c:v>832</c:v>
                </c:pt>
                <c:pt idx="9917">
                  <c:v>830</c:v>
                </c:pt>
                <c:pt idx="9918">
                  <c:v>833</c:v>
                </c:pt>
                <c:pt idx="9919">
                  <c:v>831</c:v>
                </c:pt>
                <c:pt idx="9920">
                  <c:v>829</c:v>
                </c:pt>
                <c:pt idx="9921">
                  <c:v>829</c:v>
                </c:pt>
                <c:pt idx="9922">
                  <c:v>831</c:v>
                </c:pt>
                <c:pt idx="9923">
                  <c:v>830</c:v>
                </c:pt>
                <c:pt idx="9924">
                  <c:v>830</c:v>
                </c:pt>
                <c:pt idx="9925">
                  <c:v>830</c:v>
                </c:pt>
                <c:pt idx="9926">
                  <c:v>832</c:v>
                </c:pt>
                <c:pt idx="9927">
                  <c:v>831</c:v>
                </c:pt>
                <c:pt idx="9928">
                  <c:v>833</c:v>
                </c:pt>
                <c:pt idx="9929">
                  <c:v>831</c:v>
                </c:pt>
                <c:pt idx="9930">
                  <c:v>832</c:v>
                </c:pt>
                <c:pt idx="9931">
                  <c:v>830</c:v>
                </c:pt>
                <c:pt idx="9932">
                  <c:v>831</c:v>
                </c:pt>
                <c:pt idx="9933">
                  <c:v>829</c:v>
                </c:pt>
                <c:pt idx="9934">
                  <c:v>830</c:v>
                </c:pt>
                <c:pt idx="9935">
                  <c:v>830</c:v>
                </c:pt>
                <c:pt idx="9936">
                  <c:v>829</c:v>
                </c:pt>
                <c:pt idx="9937">
                  <c:v>830</c:v>
                </c:pt>
                <c:pt idx="9938">
                  <c:v>832</c:v>
                </c:pt>
                <c:pt idx="9939">
                  <c:v>832</c:v>
                </c:pt>
                <c:pt idx="9940">
                  <c:v>831</c:v>
                </c:pt>
                <c:pt idx="9941">
                  <c:v>832</c:v>
                </c:pt>
                <c:pt idx="9942">
                  <c:v>834</c:v>
                </c:pt>
                <c:pt idx="9943">
                  <c:v>832</c:v>
                </c:pt>
                <c:pt idx="9944">
                  <c:v>832</c:v>
                </c:pt>
                <c:pt idx="9945">
                  <c:v>828</c:v>
                </c:pt>
                <c:pt idx="9946">
                  <c:v>831</c:v>
                </c:pt>
                <c:pt idx="9947">
                  <c:v>831</c:v>
                </c:pt>
                <c:pt idx="9948">
                  <c:v>829</c:v>
                </c:pt>
                <c:pt idx="9949">
                  <c:v>832</c:v>
                </c:pt>
                <c:pt idx="9950">
                  <c:v>830</c:v>
                </c:pt>
                <c:pt idx="9951">
                  <c:v>830</c:v>
                </c:pt>
                <c:pt idx="9952">
                  <c:v>829</c:v>
                </c:pt>
                <c:pt idx="9953">
                  <c:v>829</c:v>
                </c:pt>
                <c:pt idx="9954">
                  <c:v>834</c:v>
                </c:pt>
                <c:pt idx="9955">
                  <c:v>831</c:v>
                </c:pt>
                <c:pt idx="9956">
                  <c:v>831</c:v>
                </c:pt>
                <c:pt idx="9957">
                  <c:v>830</c:v>
                </c:pt>
                <c:pt idx="9958">
                  <c:v>829</c:v>
                </c:pt>
                <c:pt idx="9959">
                  <c:v>830</c:v>
                </c:pt>
                <c:pt idx="9960">
                  <c:v>830</c:v>
                </c:pt>
                <c:pt idx="9961">
                  <c:v>833</c:v>
                </c:pt>
                <c:pt idx="9962">
                  <c:v>830</c:v>
                </c:pt>
                <c:pt idx="9963">
                  <c:v>832</c:v>
                </c:pt>
                <c:pt idx="9964">
                  <c:v>829</c:v>
                </c:pt>
                <c:pt idx="9965">
                  <c:v>830</c:v>
                </c:pt>
                <c:pt idx="9966">
                  <c:v>828</c:v>
                </c:pt>
                <c:pt idx="9967">
                  <c:v>832</c:v>
                </c:pt>
                <c:pt idx="9968">
                  <c:v>831</c:v>
                </c:pt>
                <c:pt idx="9969">
                  <c:v>829</c:v>
                </c:pt>
                <c:pt idx="9970">
                  <c:v>831</c:v>
                </c:pt>
                <c:pt idx="9971">
                  <c:v>833</c:v>
                </c:pt>
                <c:pt idx="9972">
                  <c:v>832</c:v>
                </c:pt>
                <c:pt idx="9973">
                  <c:v>832</c:v>
                </c:pt>
                <c:pt idx="9974">
                  <c:v>829</c:v>
                </c:pt>
                <c:pt idx="9975">
                  <c:v>831</c:v>
                </c:pt>
                <c:pt idx="9976">
                  <c:v>831</c:v>
                </c:pt>
                <c:pt idx="9977">
                  <c:v>831</c:v>
                </c:pt>
                <c:pt idx="9978">
                  <c:v>830</c:v>
                </c:pt>
                <c:pt idx="9979">
                  <c:v>830</c:v>
                </c:pt>
                <c:pt idx="9980">
                  <c:v>832</c:v>
                </c:pt>
                <c:pt idx="9981">
                  <c:v>832</c:v>
                </c:pt>
                <c:pt idx="9982">
                  <c:v>829</c:v>
                </c:pt>
                <c:pt idx="9983">
                  <c:v>830</c:v>
                </c:pt>
                <c:pt idx="9984">
                  <c:v>831</c:v>
                </c:pt>
                <c:pt idx="9985">
                  <c:v>833</c:v>
                </c:pt>
                <c:pt idx="9986">
                  <c:v>831</c:v>
                </c:pt>
                <c:pt idx="9987">
                  <c:v>831</c:v>
                </c:pt>
                <c:pt idx="9988">
                  <c:v>829</c:v>
                </c:pt>
                <c:pt idx="9989">
                  <c:v>830</c:v>
                </c:pt>
                <c:pt idx="9990">
                  <c:v>831</c:v>
                </c:pt>
                <c:pt idx="9991">
                  <c:v>833</c:v>
                </c:pt>
                <c:pt idx="9992">
                  <c:v>830</c:v>
                </c:pt>
                <c:pt idx="9993">
                  <c:v>830</c:v>
                </c:pt>
                <c:pt idx="9994">
                  <c:v>831</c:v>
                </c:pt>
                <c:pt idx="9995">
                  <c:v>830</c:v>
                </c:pt>
                <c:pt idx="9996">
                  <c:v>833</c:v>
                </c:pt>
                <c:pt idx="9997">
                  <c:v>828</c:v>
                </c:pt>
                <c:pt idx="9998">
                  <c:v>831</c:v>
                </c:pt>
                <c:pt idx="9999">
                  <c:v>832</c:v>
                </c:pt>
                <c:pt idx="10000">
                  <c:v>829</c:v>
                </c:pt>
                <c:pt idx="10001">
                  <c:v>832</c:v>
                </c:pt>
                <c:pt idx="10002">
                  <c:v>830</c:v>
                </c:pt>
                <c:pt idx="10003">
                  <c:v>829</c:v>
                </c:pt>
                <c:pt idx="10004">
                  <c:v>832</c:v>
                </c:pt>
                <c:pt idx="10005">
                  <c:v>827</c:v>
                </c:pt>
                <c:pt idx="10006">
                  <c:v>823</c:v>
                </c:pt>
                <c:pt idx="10007">
                  <c:v>830</c:v>
                </c:pt>
                <c:pt idx="10008">
                  <c:v>829</c:v>
                </c:pt>
                <c:pt idx="10009">
                  <c:v>824</c:v>
                </c:pt>
                <c:pt idx="10010">
                  <c:v>827</c:v>
                </c:pt>
                <c:pt idx="10011">
                  <c:v>824</c:v>
                </c:pt>
                <c:pt idx="10012">
                  <c:v>826</c:v>
                </c:pt>
                <c:pt idx="10013">
                  <c:v>823</c:v>
                </c:pt>
                <c:pt idx="10014">
                  <c:v>826</c:v>
                </c:pt>
                <c:pt idx="10015">
                  <c:v>826</c:v>
                </c:pt>
                <c:pt idx="10016">
                  <c:v>825</c:v>
                </c:pt>
                <c:pt idx="10017">
                  <c:v>823</c:v>
                </c:pt>
                <c:pt idx="10018">
                  <c:v>826</c:v>
                </c:pt>
                <c:pt idx="10019">
                  <c:v>824</c:v>
                </c:pt>
                <c:pt idx="10020">
                  <c:v>825</c:v>
                </c:pt>
                <c:pt idx="10021">
                  <c:v>827</c:v>
                </c:pt>
                <c:pt idx="10022">
                  <c:v>822</c:v>
                </c:pt>
                <c:pt idx="10023">
                  <c:v>818</c:v>
                </c:pt>
                <c:pt idx="10024">
                  <c:v>822</c:v>
                </c:pt>
                <c:pt idx="10025">
                  <c:v>823</c:v>
                </c:pt>
                <c:pt idx="10026">
                  <c:v>819</c:v>
                </c:pt>
                <c:pt idx="10027">
                  <c:v>825</c:v>
                </c:pt>
                <c:pt idx="10028">
                  <c:v>819</c:v>
                </c:pt>
                <c:pt idx="10029">
                  <c:v>820</c:v>
                </c:pt>
                <c:pt idx="10030">
                  <c:v>818</c:v>
                </c:pt>
                <c:pt idx="10031">
                  <c:v>822</c:v>
                </c:pt>
                <c:pt idx="10032">
                  <c:v>821</c:v>
                </c:pt>
                <c:pt idx="10033">
                  <c:v>819</c:v>
                </c:pt>
                <c:pt idx="10034">
                  <c:v>819</c:v>
                </c:pt>
                <c:pt idx="10035">
                  <c:v>817</c:v>
                </c:pt>
                <c:pt idx="10036">
                  <c:v>816</c:v>
                </c:pt>
                <c:pt idx="10037">
                  <c:v>820</c:v>
                </c:pt>
                <c:pt idx="10038">
                  <c:v>820</c:v>
                </c:pt>
                <c:pt idx="10039">
                  <c:v>818</c:v>
                </c:pt>
                <c:pt idx="10040">
                  <c:v>819</c:v>
                </c:pt>
                <c:pt idx="10041">
                  <c:v>817</c:v>
                </c:pt>
                <c:pt idx="10042">
                  <c:v>819</c:v>
                </c:pt>
                <c:pt idx="10043">
                  <c:v>819</c:v>
                </c:pt>
                <c:pt idx="10044">
                  <c:v>819</c:v>
                </c:pt>
                <c:pt idx="10045">
                  <c:v>819</c:v>
                </c:pt>
                <c:pt idx="10046">
                  <c:v>820</c:v>
                </c:pt>
                <c:pt idx="10047">
                  <c:v>820</c:v>
                </c:pt>
                <c:pt idx="10048">
                  <c:v>820</c:v>
                </c:pt>
                <c:pt idx="10049">
                  <c:v>818</c:v>
                </c:pt>
                <c:pt idx="10050">
                  <c:v>821</c:v>
                </c:pt>
                <c:pt idx="10051">
                  <c:v>818</c:v>
                </c:pt>
                <c:pt idx="10052">
                  <c:v>818</c:v>
                </c:pt>
                <c:pt idx="10053">
                  <c:v>820</c:v>
                </c:pt>
                <c:pt idx="10054">
                  <c:v>818</c:v>
                </c:pt>
                <c:pt idx="10055">
                  <c:v>818</c:v>
                </c:pt>
                <c:pt idx="10056">
                  <c:v>821</c:v>
                </c:pt>
                <c:pt idx="10057">
                  <c:v>818</c:v>
                </c:pt>
                <c:pt idx="10058">
                  <c:v>818</c:v>
                </c:pt>
                <c:pt idx="10059">
                  <c:v>820</c:v>
                </c:pt>
                <c:pt idx="10060">
                  <c:v>821</c:v>
                </c:pt>
                <c:pt idx="10061">
                  <c:v>817</c:v>
                </c:pt>
                <c:pt idx="10062">
                  <c:v>818</c:v>
                </c:pt>
                <c:pt idx="10063">
                  <c:v>820</c:v>
                </c:pt>
                <c:pt idx="10064">
                  <c:v>818</c:v>
                </c:pt>
                <c:pt idx="10065">
                  <c:v>820</c:v>
                </c:pt>
                <c:pt idx="10066">
                  <c:v>817</c:v>
                </c:pt>
                <c:pt idx="10067">
                  <c:v>819</c:v>
                </c:pt>
                <c:pt idx="10068">
                  <c:v>819</c:v>
                </c:pt>
                <c:pt idx="10069">
                  <c:v>820</c:v>
                </c:pt>
                <c:pt idx="10070">
                  <c:v>818</c:v>
                </c:pt>
                <c:pt idx="10071">
                  <c:v>821</c:v>
                </c:pt>
                <c:pt idx="10072">
                  <c:v>820</c:v>
                </c:pt>
                <c:pt idx="10073">
                  <c:v>819</c:v>
                </c:pt>
                <c:pt idx="10074">
                  <c:v>821</c:v>
                </c:pt>
                <c:pt idx="10075">
                  <c:v>818</c:v>
                </c:pt>
                <c:pt idx="10076">
                  <c:v>816</c:v>
                </c:pt>
                <c:pt idx="10077">
                  <c:v>816</c:v>
                </c:pt>
                <c:pt idx="10078">
                  <c:v>818</c:v>
                </c:pt>
                <c:pt idx="10079">
                  <c:v>822</c:v>
                </c:pt>
                <c:pt idx="10080">
                  <c:v>818</c:v>
                </c:pt>
                <c:pt idx="10081">
                  <c:v>818</c:v>
                </c:pt>
                <c:pt idx="10082">
                  <c:v>819</c:v>
                </c:pt>
                <c:pt idx="10083">
                  <c:v>822</c:v>
                </c:pt>
                <c:pt idx="10084">
                  <c:v>819</c:v>
                </c:pt>
                <c:pt idx="10085">
                  <c:v>817</c:v>
                </c:pt>
                <c:pt idx="10086">
                  <c:v>820</c:v>
                </c:pt>
                <c:pt idx="10087">
                  <c:v>819</c:v>
                </c:pt>
                <c:pt idx="10088">
                  <c:v>818</c:v>
                </c:pt>
                <c:pt idx="10089">
                  <c:v>818</c:v>
                </c:pt>
                <c:pt idx="10090">
                  <c:v>817</c:v>
                </c:pt>
                <c:pt idx="10091">
                  <c:v>818</c:v>
                </c:pt>
                <c:pt idx="10092">
                  <c:v>819</c:v>
                </c:pt>
                <c:pt idx="10093">
                  <c:v>819</c:v>
                </c:pt>
                <c:pt idx="10094">
                  <c:v>820</c:v>
                </c:pt>
                <c:pt idx="10095">
                  <c:v>819</c:v>
                </c:pt>
                <c:pt idx="10096">
                  <c:v>821</c:v>
                </c:pt>
                <c:pt idx="10097">
                  <c:v>820</c:v>
                </c:pt>
                <c:pt idx="10098">
                  <c:v>820</c:v>
                </c:pt>
                <c:pt idx="10099">
                  <c:v>817</c:v>
                </c:pt>
                <c:pt idx="10100">
                  <c:v>817</c:v>
                </c:pt>
                <c:pt idx="10101">
                  <c:v>819</c:v>
                </c:pt>
                <c:pt idx="10102">
                  <c:v>818</c:v>
                </c:pt>
                <c:pt idx="10103">
                  <c:v>818</c:v>
                </c:pt>
                <c:pt idx="10104">
                  <c:v>818</c:v>
                </c:pt>
                <c:pt idx="10105">
                  <c:v>817</c:v>
                </c:pt>
                <c:pt idx="10106">
                  <c:v>821</c:v>
                </c:pt>
                <c:pt idx="10107">
                  <c:v>818</c:v>
                </c:pt>
                <c:pt idx="10108">
                  <c:v>821</c:v>
                </c:pt>
                <c:pt idx="10109">
                  <c:v>819</c:v>
                </c:pt>
                <c:pt idx="10110">
                  <c:v>819</c:v>
                </c:pt>
                <c:pt idx="10111">
                  <c:v>819</c:v>
                </c:pt>
                <c:pt idx="10112">
                  <c:v>818</c:v>
                </c:pt>
                <c:pt idx="10113">
                  <c:v>819</c:v>
                </c:pt>
                <c:pt idx="10114">
                  <c:v>823</c:v>
                </c:pt>
                <c:pt idx="10115">
                  <c:v>817</c:v>
                </c:pt>
                <c:pt idx="10116">
                  <c:v>820</c:v>
                </c:pt>
                <c:pt idx="10117">
                  <c:v>821</c:v>
                </c:pt>
                <c:pt idx="10118">
                  <c:v>820</c:v>
                </c:pt>
                <c:pt idx="10119">
                  <c:v>821</c:v>
                </c:pt>
                <c:pt idx="10120">
                  <c:v>820</c:v>
                </c:pt>
                <c:pt idx="10121">
                  <c:v>819</c:v>
                </c:pt>
                <c:pt idx="10122">
                  <c:v>818</c:v>
                </c:pt>
                <c:pt idx="10123">
                  <c:v>820</c:v>
                </c:pt>
                <c:pt idx="10124">
                  <c:v>819</c:v>
                </c:pt>
                <c:pt idx="10125">
                  <c:v>820</c:v>
                </c:pt>
                <c:pt idx="10126">
                  <c:v>821</c:v>
                </c:pt>
                <c:pt idx="10127">
                  <c:v>821</c:v>
                </c:pt>
                <c:pt idx="10128">
                  <c:v>820</c:v>
                </c:pt>
                <c:pt idx="10129">
                  <c:v>818</c:v>
                </c:pt>
                <c:pt idx="10130">
                  <c:v>818</c:v>
                </c:pt>
                <c:pt idx="10131">
                  <c:v>820</c:v>
                </c:pt>
                <c:pt idx="10132">
                  <c:v>816</c:v>
                </c:pt>
                <c:pt idx="10133">
                  <c:v>820</c:v>
                </c:pt>
                <c:pt idx="10134">
                  <c:v>820</c:v>
                </c:pt>
                <c:pt idx="10135">
                  <c:v>819</c:v>
                </c:pt>
                <c:pt idx="10136">
                  <c:v>819</c:v>
                </c:pt>
                <c:pt idx="10137">
                  <c:v>817</c:v>
                </c:pt>
                <c:pt idx="10138">
                  <c:v>818</c:v>
                </c:pt>
                <c:pt idx="10139">
                  <c:v>819</c:v>
                </c:pt>
                <c:pt idx="10140">
                  <c:v>818</c:v>
                </c:pt>
                <c:pt idx="10141">
                  <c:v>817</c:v>
                </c:pt>
                <c:pt idx="10142">
                  <c:v>818</c:v>
                </c:pt>
                <c:pt idx="10143">
                  <c:v>818</c:v>
                </c:pt>
                <c:pt idx="10144">
                  <c:v>818</c:v>
                </c:pt>
                <c:pt idx="10145">
                  <c:v>822</c:v>
                </c:pt>
                <c:pt idx="10146">
                  <c:v>820</c:v>
                </c:pt>
                <c:pt idx="10147">
                  <c:v>821</c:v>
                </c:pt>
                <c:pt idx="10148">
                  <c:v>819</c:v>
                </c:pt>
                <c:pt idx="10149">
                  <c:v>817</c:v>
                </c:pt>
                <c:pt idx="10150">
                  <c:v>819</c:v>
                </c:pt>
                <c:pt idx="10151">
                  <c:v>817</c:v>
                </c:pt>
                <c:pt idx="10152">
                  <c:v>819</c:v>
                </c:pt>
                <c:pt idx="10153">
                  <c:v>817</c:v>
                </c:pt>
                <c:pt idx="10154">
                  <c:v>819</c:v>
                </c:pt>
                <c:pt idx="10155">
                  <c:v>819</c:v>
                </c:pt>
                <c:pt idx="10156">
                  <c:v>818</c:v>
                </c:pt>
                <c:pt idx="10157">
                  <c:v>822</c:v>
                </c:pt>
                <c:pt idx="10158">
                  <c:v>821</c:v>
                </c:pt>
                <c:pt idx="10159">
                  <c:v>818</c:v>
                </c:pt>
                <c:pt idx="10160">
                  <c:v>819</c:v>
                </c:pt>
                <c:pt idx="10161">
                  <c:v>818</c:v>
                </c:pt>
                <c:pt idx="10162">
                  <c:v>816</c:v>
                </c:pt>
                <c:pt idx="10163">
                  <c:v>820</c:v>
                </c:pt>
                <c:pt idx="10164">
                  <c:v>820</c:v>
                </c:pt>
                <c:pt idx="10165">
                  <c:v>819</c:v>
                </c:pt>
                <c:pt idx="10166">
                  <c:v>821</c:v>
                </c:pt>
                <c:pt idx="10167">
                  <c:v>817</c:v>
                </c:pt>
                <c:pt idx="10168">
                  <c:v>818</c:v>
                </c:pt>
                <c:pt idx="10169">
                  <c:v>819</c:v>
                </c:pt>
                <c:pt idx="10170">
                  <c:v>817</c:v>
                </c:pt>
                <c:pt idx="10171">
                  <c:v>819</c:v>
                </c:pt>
                <c:pt idx="10172">
                  <c:v>820</c:v>
                </c:pt>
                <c:pt idx="10173">
                  <c:v>817</c:v>
                </c:pt>
                <c:pt idx="10174">
                  <c:v>818</c:v>
                </c:pt>
                <c:pt idx="10175">
                  <c:v>822</c:v>
                </c:pt>
                <c:pt idx="10176">
                  <c:v>820</c:v>
                </c:pt>
                <c:pt idx="10177">
                  <c:v>821</c:v>
                </c:pt>
                <c:pt idx="10178">
                  <c:v>817</c:v>
                </c:pt>
                <c:pt idx="10179">
                  <c:v>820</c:v>
                </c:pt>
                <c:pt idx="10180">
                  <c:v>818</c:v>
                </c:pt>
                <c:pt idx="10181">
                  <c:v>818</c:v>
                </c:pt>
                <c:pt idx="10182">
                  <c:v>818</c:v>
                </c:pt>
                <c:pt idx="10183">
                  <c:v>819</c:v>
                </c:pt>
                <c:pt idx="10184">
                  <c:v>816</c:v>
                </c:pt>
                <c:pt idx="10185">
                  <c:v>819</c:v>
                </c:pt>
                <c:pt idx="10186">
                  <c:v>818</c:v>
                </c:pt>
                <c:pt idx="10187">
                  <c:v>819</c:v>
                </c:pt>
                <c:pt idx="10188">
                  <c:v>818</c:v>
                </c:pt>
                <c:pt idx="10189">
                  <c:v>819</c:v>
                </c:pt>
                <c:pt idx="10190">
                  <c:v>820</c:v>
                </c:pt>
                <c:pt idx="10191">
                  <c:v>818</c:v>
                </c:pt>
                <c:pt idx="10192">
                  <c:v>816</c:v>
                </c:pt>
                <c:pt idx="10193">
                  <c:v>818</c:v>
                </c:pt>
                <c:pt idx="10194">
                  <c:v>817</c:v>
                </c:pt>
                <c:pt idx="10195">
                  <c:v>818</c:v>
                </c:pt>
                <c:pt idx="10196">
                  <c:v>820</c:v>
                </c:pt>
                <c:pt idx="10197">
                  <c:v>818</c:v>
                </c:pt>
                <c:pt idx="10198">
                  <c:v>819</c:v>
                </c:pt>
                <c:pt idx="10199">
                  <c:v>818</c:v>
                </c:pt>
                <c:pt idx="10200">
                  <c:v>818</c:v>
                </c:pt>
                <c:pt idx="10201">
                  <c:v>819</c:v>
                </c:pt>
                <c:pt idx="10202">
                  <c:v>818</c:v>
                </c:pt>
                <c:pt idx="10203">
                  <c:v>815</c:v>
                </c:pt>
                <c:pt idx="10204">
                  <c:v>812</c:v>
                </c:pt>
                <c:pt idx="10205">
                  <c:v>818</c:v>
                </c:pt>
                <c:pt idx="10206">
                  <c:v>816</c:v>
                </c:pt>
                <c:pt idx="10207">
                  <c:v>817</c:v>
                </c:pt>
                <c:pt idx="10208">
                  <c:v>816</c:v>
                </c:pt>
                <c:pt idx="10209">
                  <c:v>813</c:v>
                </c:pt>
                <c:pt idx="10210">
                  <c:v>813</c:v>
                </c:pt>
                <c:pt idx="10211">
                  <c:v>814</c:v>
                </c:pt>
                <c:pt idx="10212">
                  <c:v>815</c:v>
                </c:pt>
                <c:pt idx="10213">
                  <c:v>816</c:v>
                </c:pt>
                <c:pt idx="10214">
                  <c:v>812</c:v>
                </c:pt>
                <c:pt idx="10215">
                  <c:v>812</c:v>
                </c:pt>
                <c:pt idx="10216">
                  <c:v>816</c:v>
                </c:pt>
                <c:pt idx="10217">
                  <c:v>812</c:v>
                </c:pt>
                <c:pt idx="10218">
                  <c:v>816</c:v>
                </c:pt>
                <c:pt idx="10219">
                  <c:v>816</c:v>
                </c:pt>
                <c:pt idx="10220">
                  <c:v>816</c:v>
                </c:pt>
                <c:pt idx="10221">
                  <c:v>814</c:v>
                </c:pt>
                <c:pt idx="10222">
                  <c:v>814</c:v>
                </c:pt>
                <c:pt idx="10223">
                  <c:v>814</c:v>
                </c:pt>
                <c:pt idx="10224">
                  <c:v>817</c:v>
                </c:pt>
                <c:pt idx="10225">
                  <c:v>815</c:v>
                </c:pt>
                <c:pt idx="10226">
                  <c:v>815</c:v>
                </c:pt>
                <c:pt idx="10227">
                  <c:v>815</c:v>
                </c:pt>
                <c:pt idx="10228">
                  <c:v>815</c:v>
                </c:pt>
                <c:pt idx="10229">
                  <c:v>817</c:v>
                </c:pt>
                <c:pt idx="10230">
                  <c:v>813</c:v>
                </c:pt>
                <c:pt idx="10231">
                  <c:v>815</c:v>
                </c:pt>
                <c:pt idx="10232">
                  <c:v>815</c:v>
                </c:pt>
                <c:pt idx="10233">
                  <c:v>814</c:v>
                </c:pt>
                <c:pt idx="10234">
                  <c:v>815</c:v>
                </c:pt>
                <c:pt idx="10235">
                  <c:v>815</c:v>
                </c:pt>
                <c:pt idx="10236">
                  <c:v>816</c:v>
                </c:pt>
                <c:pt idx="10237">
                  <c:v>816</c:v>
                </c:pt>
                <c:pt idx="10238">
                  <c:v>815</c:v>
                </c:pt>
                <c:pt idx="10239">
                  <c:v>816</c:v>
                </c:pt>
                <c:pt idx="10240">
                  <c:v>814</c:v>
                </c:pt>
                <c:pt idx="10241">
                  <c:v>815</c:v>
                </c:pt>
                <c:pt idx="10242">
                  <c:v>817</c:v>
                </c:pt>
                <c:pt idx="10243">
                  <c:v>815</c:v>
                </c:pt>
                <c:pt idx="10244">
                  <c:v>813</c:v>
                </c:pt>
                <c:pt idx="10245">
                  <c:v>813</c:v>
                </c:pt>
                <c:pt idx="10246">
                  <c:v>814</c:v>
                </c:pt>
                <c:pt idx="10247">
                  <c:v>816</c:v>
                </c:pt>
                <c:pt idx="10248">
                  <c:v>814</c:v>
                </c:pt>
                <c:pt idx="10249">
                  <c:v>815</c:v>
                </c:pt>
                <c:pt idx="10250">
                  <c:v>813</c:v>
                </c:pt>
                <c:pt idx="10251">
                  <c:v>816</c:v>
                </c:pt>
                <c:pt idx="10252">
                  <c:v>815</c:v>
                </c:pt>
                <c:pt idx="10253">
                  <c:v>812</c:v>
                </c:pt>
                <c:pt idx="10254">
                  <c:v>815</c:v>
                </c:pt>
                <c:pt idx="10255">
                  <c:v>814</c:v>
                </c:pt>
                <c:pt idx="10256">
                  <c:v>816</c:v>
                </c:pt>
                <c:pt idx="10257">
                  <c:v>817</c:v>
                </c:pt>
                <c:pt idx="10258">
                  <c:v>816</c:v>
                </c:pt>
                <c:pt idx="10259">
                  <c:v>817</c:v>
                </c:pt>
                <c:pt idx="10260">
                  <c:v>815</c:v>
                </c:pt>
                <c:pt idx="10261">
                  <c:v>815</c:v>
                </c:pt>
                <c:pt idx="10262">
                  <c:v>813</c:v>
                </c:pt>
                <c:pt idx="10263">
                  <c:v>815</c:v>
                </c:pt>
                <c:pt idx="10264">
                  <c:v>814</c:v>
                </c:pt>
                <c:pt idx="10265">
                  <c:v>814</c:v>
                </c:pt>
                <c:pt idx="10266">
                  <c:v>814</c:v>
                </c:pt>
                <c:pt idx="10267">
                  <c:v>814</c:v>
                </c:pt>
                <c:pt idx="10268">
                  <c:v>818</c:v>
                </c:pt>
                <c:pt idx="10269">
                  <c:v>813</c:v>
                </c:pt>
                <c:pt idx="10270">
                  <c:v>814</c:v>
                </c:pt>
                <c:pt idx="10271">
                  <c:v>815</c:v>
                </c:pt>
                <c:pt idx="10272">
                  <c:v>816</c:v>
                </c:pt>
                <c:pt idx="10273">
                  <c:v>817</c:v>
                </c:pt>
                <c:pt idx="10274">
                  <c:v>812</c:v>
                </c:pt>
                <c:pt idx="10275">
                  <c:v>814</c:v>
                </c:pt>
                <c:pt idx="10276">
                  <c:v>813</c:v>
                </c:pt>
                <c:pt idx="10277">
                  <c:v>814</c:v>
                </c:pt>
                <c:pt idx="10278">
                  <c:v>815</c:v>
                </c:pt>
                <c:pt idx="10279">
                  <c:v>814</c:v>
                </c:pt>
                <c:pt idx="10280">
                  <c:v>814</c:v>
                </c:pt>
                <c:pt idx="10281">
                  <c:v>816</c:v>
                </c:pt>
                <c:pt idx="10282">
                  <c:v>814</c:v>
                </c:pt>
                <c:pt idx="10283">
                  <c:v>817</c:v>
                </c:pt>
                <c:pt idx="10284">
                  <c:v>817</c:v>
                </c:pt>
                <c:pt idx="10285">
                  <c:v>814</c:v>
                </c:pt>
                <c:pt idx="10286">
                  <c:v>814</c:v>
                </c:pt>
                <c:pt idx="10287">
                  <c:v>815</c:v>
                </c:pt>
                <c:pt idx="10288">
                  <c:v>817</c:v>
                </c:pt>
                <c:pt idx="10289">
                  <c:v>815</c:v>
                </c:pt>
                <c:pt idx="10290">
                  <c:v>815</c:v>
                </c:pt>
                <c:pt idx="10291">
                  <c:v>814</c:v>
                </c:pt>
                <c:pt idx="10292">
                  <c:v>815</c:v>
                </c:pt>
                <c:pt idx="10293">
                  <c:v>814</c:v>
                </c:pt>
                <c:pt idx="10294">
                  <c:v>815</c:v>
                </c:pt>
                <c:pt idx="10295">
                  <c:v>816</c:v>
                </c:pt>
                <c:pt idx="10296">
                  <c:v>813</c:v>
                </c:pt>
                <c:pt idx="10297">
                  <c:v>816</c:v>
                </c:pt>
                <c:pt idx="10298">
                  <c:v>814</c:v>
                </c:pt>
                <c:pt idx="10299">
                  <c:v>815</c:v>
                </c:pt>
                <c:pt idx="10300">
                  <c:v>816</c:v>
                </c:pt>
                <c:pt idx="10301">
                  <c:v>813</c:v>
                </c:pt>
                <c:pt idx="10302">
                  <c:v>813</c:v>
                </c:pt>
                <c:pt idx="10303">
                  <c:v>814</c:v>
                </c:pt>
                <c:pt idx="10304">
                  <c:v>814</c:v>
                </c:pt>
                <c:pt idx="10305">
                  <c:v>815</c:v>
                </c:pt>
                <c:pt idx="10306">
                  <c:v>813</c:v>
                </c:pt>
                <c:pt idx="10307">
                  <c:v>814</c:v>
                </c:pt>
                <c:pt idx="10308">
                  <c:v>816</c:v>
                </c:pt>
                <c:pt idx="10309">
                  <c:v>813</c:v>
                </c:pt>
                <c:pt idx="10310">
                  <c:v>815</c:v>
                </c:pt>
                <c:pt idx="10311">
                  <c:v>813</c:v>
                </c:pt>
                <c:pt idx="10312">
                  <c:v>813</c:v>
                </c:pt>
                <c:pt idx="10313">
                  <c:v>815</c:v>
                </c:pt>
                <c:pt idx="10314">
                  <c:v>812</c:v>
                </c:pt>
                <c:pt idx="10315">
                  <c:v>814</c:v>
                </c:pt>
                <c:pt idx="10316">
                  <c:v>816</c:v>
                </c:pt>
                <c:pt idx="10317">
                  <c:v>814</c:v>
                </c:pt>
                <c:pt idx="10318">
                  <c:v>815</c:v>
                </c:pt>
                <c:pt idx="10319">
                  <c:v>814</c:v>
                </c:pt>
                <c:pt idx="10320">
                  <c:v>816</c:v>
                </c:pt>
                <c:pt idx="10321">
                  <c:v>815</c:v>
                </c:pt>
                <c:pt idx="10322">
                  <c:v>818</c:v>
                </c:pt>
                <c:pt idx="10323">
                  <c:v>813</c:v>
                </c:pt>
                <c:pt idx="10324">
                  <c:v>813</c:v>
                </c:pt>
                <c:pt idx="10325">
                  <c:v>814</c:v>
                </c:pt>
                <c:pt idx="10326">
                  <c:v>815</c:v>
                </c:pt>
                <c:pt idx="10327">
                  <c:v>812</c:v>
                </c:pt>
                <c:pt idx="10328">
                  <c:v>814</c:v>
                </c:pt>
                <c:pt idx="10329">
                  <c:v>813</c:v>
                </c:pt>
                <c:pt idx="10330">
                  <c:v>814</c:v>
                </c:pt>
                <c:pt idx="10331">
                  <c:v>814</c:v>
                </c:pt>
                <c:pt idx="10332">
                  <c:v>814</c:v>
                </c:pt>
                <c:pt idx="10333">
                  <c:v>816</c:v>
                </c:pt>
                <c:pt idx="10334">
                  <c:v>814</c:v>
                </c:pt>
                <c:pt idx="10335">
                  <c:v>816</c:v>
                </c:pt>
                <c:pt idx="10336">
                  <c:v>813</c:v>
                </c:pt>
                <c:pt idx="10337">
                  <c:v>815</c:v>
                </c:pt>
                <c:pt idx="10338">
                  <c:v>814</c:v>
                </c:pt>
                <c:pt idx="10339">
                  <c:v>816</c:v>
                </c:pt>
                <c:pt idx="10340">
                  <c:v>814</c:v>
                </c:pt>
                <c:pt idx="10341">
                  <c:v>815</c:v>
                </c:pt>
                <c:pt idx="10342">
                  <c:v>814</c:v>
                </c:pt>
                <c:pt idx="10343">
                  <c:v>815</c:v>
                </c:pt>
                <c:pt idx="10344">
                  <c:v>813</c:v>
                </c:pt>
                <c:pt idx="10345">
                  <c:v>813</c:v>
                </c:pt>
                <c:pt idx="10346">
                  <c:v>815</c:v>
                </c:pt>
                <c:pt idx="10347">
                  <c:v>817</c:v>
                </c:pt>
                <c:pt idx="10348">
                  <c:v>817</c:v>
                </c:pt>
                <c:pt idx="10349">
                  <c:v>814</c:v>
                </c:pt>
                <c:pt idx="10350">
                  <c:v>814</c:v>
                </c:pt>
                <c:pt idx="10351">
                  <c:v>816</c:v>
                </c:pt>
                <c:pt idx="10352">
                  <c:v>815</c:v>
                </c:pt>
                <c:pt idx="10353">
                  <c:v>816</c:v>
                </c:pt>
                <c:pt idx="10354">
                  <c:v>815</c:v>
                </c:pt>
                <c:pt idx="10355">
                  <c:v>814</c:v>
                </c:pt>
                <c:pt idx="10356">
                  <c:v>814</c:v>
                </c:pt>
                <c:pt idx="10357">
                  <c:v>817</c:v>
                </c:pt>
                <c:pt idx="10358">
                  <c:v>817</c:v>
                </c:pt>
                <c:pt idx="10359">
                  <c:v>816</c:v>
                </c:pt>
                <c:pt idx="10360">
                  <c:v>815</c:v>
                </c:pt>
                <c:pt idx="10361">
                  <c:v>814</c:v>
                </c:pt>
                <c:pt idx="10362">
                  <c:v>814</c:v>
                </c:pt>
                <c:pt idx="10363">
                  <c:v>813</c:v>
                </c:pt>
                <c:pt idx="10364">
                  <c:v>814</c:v>
                </c:pt>
                <c:pt idx="10365">
                  <c:v>813</c:v>
                </c:pt>
                <c:pt idx="10366">
                  <c:v>813</c:v>
                </c:pt>
                <c:pt idx="10367">
                  <c:v>815</c:v>
                </c:pt>
                <c:pt idx="10368">
                  <c:v>815</c:v>
                </c:pt>
                <c:pt idx="10369">
                  <c:v>814</c:v>
                </c:pt>
                <c:pt idx="10370">
                  <c:v>815</c:v>
                </c:pt>
                <c:pt idx="10371">
                  <c:v>815</c:v>
                </c:pt>
                <c:pt idx="10372">
                  <c:v>815</c:v>
                </c:pt>
                <c:pt idx="10373">
                  <c:v>813</c:v>
                </c:pt>
                <c:pt idx="10374">
                  <c:v>816</c:v>
                </c:pt>
                <c:pt idx="10375">
                  <c:v>813</c:v>
                </c:pt>
                <c:pt idx="10376">
                  <c:v>815</c:v>
                </c:pt>
                <c:pt idx="10377">
                  <c:v>816</c:v>
                </c:pt>
                <c:pt idx="10378">
                  <c:v>815</c:v>
                </c:pt>
                <c:pt idx="10379">
                  <c:v>815</c:v>
                </c:pt>
                <c:pt idx="10380">
                  <c:v>815</c:v>
                </c:pt>
                <c:pt idx="10381">
                  <c:v>814</c:v>
                </c:pt>
                <c:pt idx="10382">
                  <c:v>816</c:v>
                </c:pt>
                <c:pt idx="10383">
                  <c:v>813</c:v>
                </c:pt>
                <c:pt idx="10384">
                  <c:v>816</c:v>
                </c:pt>
                <c:pt idx="10385">
                  <c:v>815</c:v>
                </c:pt>
                <c:pt idx="10386">
                  <c:v>816</c:v>
                </c:pt>
                <c:pt idx="10387">
                  <c:v>816</c:v>
                </c:pt>
                <c:pt idx="10388">
                  <c:v>812</c:v>
                </c:pt>
                <c:pt idx="10389">
                  <c:v>813</c:v>
                </c:pt>
                <c:pt idx="10390">
                  <c:v>814</c:v>
                </c:pt>
                <c:pt idx="10391">
                  <c:v>816</c:v>
                </c:pt>
                <c:pt idx="10392">
                  <c:v>816</c:v>
                </c:pt>
                <c:pt idx="10393">
                  <c:v>813</c:v>
                </c:pt>
                <c:pt idx="10394">
                  <c:v>815</c:v>
                </c:pt>
                <c:pt idx="10395">
                  <c:v>816</c:v>
                </c:pt>
                <c:pt idx="10396">
                  <c:v>813</c:v>
                </c:pt>
                <c:pt idx="10397">
                  <c:v>817</c:v>
                </c:pt>
                <c:pt idx="10398">
                  <c:v>814</c:v>
                </c:pt>
                <c:pt idx="10399">
                  <c:v>816</c:v>
                </c:pt>
                <c:pt idx="10400">
                  <c:v>815</c:v>
                </c:pt>
                <c:pt idx="10401">
                  <c:v>816</c:v>
                </c:pt>
                <c:pt idx="10402">
                  <c:v>815</c:v>
                </c:pt>
                <c:pt idx="10403">
                  <c:v>814</c:v>
                </c:pt>
                <c:pt idx="10404">
                  <c:v>817</c:v>
                </c:pt>
                <c:pt idx="10405">
                  <c:v>814</c:v>
                </c:pt>
                <c:pt idx="10406">
                  <c:v>815</c:v>
                </c:pt>
                <c:pt idx="10407">
                  <c:v>814</c:v>
                </c:pt>
                <c:pt idx="10408">
                  <c:v>815</c:v>
                </c:pt>
                <c:pt idx="10409">
                  <c:v>815</c:v>
                </c:pt>
                <c:pt idx="10410">
                  <c:v>816</c:v>
                </c:pt>
                <c:pt idx="10411">
                  <c:v>814</c:v>
                </c:pt>
                <c:pt idx="10412">
                  <c:v>816</c:v>
                </c:pt>
                <c:pt idx="10413">
                  <c:v>817</c:v>
                </c:pt>
                <c:pt idx="10414">
                  <c:v>815</c:v>
                </c:pt>
                <c:pt idx="10415">
                  <c:v>815</c:v>
                </c:pt>
                <c:pt idx="10416">
                  <c:v>816</c:v>
                </c:pt>
                <c:pt idx="10417">
                  <c:v>814</c:v>
                </c:pt>
                <c:pt idx="10418">
                  <c:v>815</c:v>
                </c:pt>
                <c:pt idx="10419">
                  <c:v>815</c:v>
                </c:pt>
                <c:pt idx="10420">
                  <c:v>813</c:v>
                </c:pt>
                <c:pt idx="10421">
                  <c:v>811</c:v>
                </c:pt>
                <c:pt idx="10422">
                  <c:v>811</c:v>
                </c:pt>
                <c:pt idx="10423">
                  <c:v>812</c:v>
                </c:pt>
                <c:pt idx="10424">
                  <c:v>814</c:v>
                </c:pt>
                <c:pt idx="10425">
                  <c:v>815</c:v>
                </c:pt>
                <c:pt idx="10426">
                  <c:v>812</c:v>
                </c:pt>
                <c:pt idx="10427">
                  <c:v>814</c:v>
                </c:pt>
                <c:pt idx="10428">
                  <c:v>814</c:v>
                </c:pt>
                <c:pt idx="10429">
                  <c:v>816</c:v>
                </c:pt>
                <c:pt idx="10430">
                  <c:v>816</c:v>
                </c:pt>
                <c:pt idx="10431">
                  <c:v>815</c:v>
                </c:pt>
                <c:pt idx="10432">
                  <c:v>814</c:v>
                </c:pt>
                <c:pt idx="10433">
                  <c:v>815</c:v>
                </c:pt>
                <c:pt idx="10434">
                  <c:v>813</c:v>
                </c:pt>
                <c:pt idx="10435">
                  <c:v>812</c:v>
                </c:pt>
                <c:pt idx="10436">
                  <c:v>816</c:v>
                </c:pt>
                <c:pt idx="10437">
                  <c:v>814</c:v>
                </c:pt>
                <c:pt idx="10438">
                  <c:v>816</c:v>
                </c:pt>
                <c:pt idx="10439">
                  <c:v>815</c:v>
                </c:pt>
                <c:pt idx="10440">
                  <c:v>811</c:v>
                </c:pt>
                <c:pt idx="10441">
                  <c:v>816</c:v>
                </c:pt>
                <c:pt idx="10442">
                  <c:v>814</c:v>
                </c:pt>
                <c:pt idx="10443">
                  <c:v>815</c:v>
                </c:pt>
                <c:pt idx="10444">
                  <c:v>815</c:v>
                </c:pt>
                <c:pt idx="10445">
                  <c:v>813</c:v>
                </c:pt>
                <c:pt idx="10446">
                  <c:v>817</c:v>
                </c:pt>
                <c:pt idx="10447">
                  <c:v>812</c:v>
                </c:pt>
                <c:pt idx="10448">
                  <c:v>812</c:v>
                </c:pt>
                <c:pt idx="10449">
                  <c:v>815</c:v>
                </c:pt>
                <c:pt idx="10450">
                  <c:v>813</c:v>
                </c:pt>
                <c:pt idx="10451">
                  <c:v>812</c:v>
                </c:pt>
                <c:pt idx="10452">
                  <c:v>813</c:v>
                </c:pt>
                <c:pt idx="10453">
                  <c:v>815</c:v>
                </c:pt>
                <c:pt idx="10454">
                  <c:v>813</c:v>
                </c:pt>
                <c:pt idx="10455">
                  <c:v>813</c:v>
                </c:pt>
                <c:pt idx="10456">
                  <c:v>812</c:v>
                </c:pt>
                <c:pt idx="10457">
                  <c:v>816</c:v>
                </c:pt>
                <c:pt idx="10458">
                  <c:v>816</c:v>
                </c:pt>
                <c:pt idx="10459">
                  <c:v>815</c:v>
                </c:pt>
                <c:pt idx="10460">
                  <c:v>812</c:v>
                </c:pt>
                <c:pt idx="10461">
                  <c:v>814</c:v>
                </c:pt>
                <c:pt idx="10462">
                  <c:v>816</c:v>
                </c:pt>
                <c:pt idx="10463">
                  <c:v>812</c:v>
                </c:pt>
                <c:pt idx="10464">
                  <c:v>815</c:v>
                </c:pt>
                <c:pt idx="10465">
                  <c:v>815</c:v>
                </c:pt>
                <c:pt idx="10466">
                  <c:v>813</c:v>
                </c:pt>
                <c:pt idx="10467">
                  <c:v>813</c:v>
                </c:pt>
                <c:pt idx="10468">
                  <c:v>814</c:v>
                </c:pt>
                <c:pt idx="10469">
                  <c:v>814</c:v>
                </c:pt>
                <c:pt idx="10470">
                  <c:v>813</c:v>
                </c:pt>
                <c:pt idx="10471">
                  <c:v>814</c:v>
                </c:pt>
                <c:pt idx="10472">
                  <c:v>814</c:v>
                </c:pt>
                <c:pt idx="10473">
                  <c:v>814</c:v>
                </c:pt>
                <c:pt idx="10474">
                  <c:v>812</c:v>
                </c:pt>
                <c:pt idx="10475">
                  <c:v>814</c:v>
                </c:pt>
                <c:pt idx="10476">
                  <c:v>814</c:v>
                </c:pt>
                <c:pt idx="10477">
                  <c:v>814</c:v>
                </c:pt>
                <c:pt idx="10478">
                  <c:v>816</c:v>
                </c:pt>
                <c:pt idx="10479">
                  <c:v>815</c:v>
                </c:pt>
                <c:pt idx="10480">
                  <c:v>814</c:v>
                </c:pt>
                <c:pt idx="10481">
                  <c:v>814</c:v>
                </c:pt>
                <c:pt idx="10482">
                  <c:v>814</c:v>
                </c:pt>
                <c:pt idx="10483">
                  <c:v>814</c:v>
                </c:pt>
                <c:pt idx="10484">
                  <c:v>816</c:v>
                </c:pt>
                <c:pt idx="10485">
                  <c:v>814</c:v>
                </c:pt>
                <c:pt idx="10486">
                  <c:v>813</c:v>
                </c:pt>
                <c:pt idx="10487">
                  <c:v>812</c:v>
                </c:pt>
                <c:pt idx="10488">
                  <c:v>814</c:v>
                </c:pt>
                <c:pt idx="10489">
                  <c:v>815</c:v>
                </c:pt>
                <c:pt idx="10490">
                  <c:v>814</c:v>
                </c:pt>
                <c:pt idx="10491">
                  <c:v>814</c:v>
                </c:pt>
                <c:pt idx="10492">
                  <c:v>817</c:v>
                </c:pt>
                <c:pt idx="10493">
                  <c:v>812</c:v>
                </c:pt>
                <c:pt idx="10494">
                  <c:v>814</c:v>
                </c:pt>
                <c:pt idx="10495">
                  <c:v>814</c:v>
                </c:pt>
                <c:pt idx="10496">
                  <c:v>816</c:v>
                </c:pt>
                <c:pt idx="10497">
                  <c:v>813</c:v>
                </c:pt>
                <c:pt idx="10498">
                  <c:v>813</c:v>
                </c:pt>
                <c:pt idx="10499">
                  <c:v>814</c:v>
                </c:pt>
                <c:pt idx="10500">
                  <c:v>815</c:v>
                </c:pt>
                <c:pt idx="10501">
                  <c:v>812</c:v>
                </c:pt>
                <c:pt idx="10502">
                  <c:v>814</c:v>
                </c:pt>
                <c:pt idx="10503">
                  <c:v>815</c:v>
                </c:pt>
                <c:pt idx="10504">
                  <c:v>812</c:v>
                </c:pt>
                <c:pt idx="10505">
                  <c:v>816</c:v>
                </c:pt>
                <c:pt idx="10506">
                  <c:v>813</c:v>
                </c:pt>
                <c:pt idx="10507">
                  <c:v>813</c:v>
                </c:pt>
                <c:pt idx="10508">
                  <c:v>814</c:v>
                </c:pt>
                <c:pt idx="10509">
                  <c:v>814</c:v>
                </c:pt>
                <c:pt idx="10510">
                  <c:v>814</c:v>
                </c:pt>
                <c:pt idx="10511">
                  <c:v>817</c:v>
                </c:pt>
                <c:pt idx="10512">
                  <c:v>813</c:v>
                </c:pt>
                <c:pt idx="10513">
                  <c:v>814</c:v>
                </c:pt>
                <c:pt idx="10514">
                  <c:v>813</c:v>
                </c:pt>
                <c:pt idx="10515">
                  <c:v>813</c:v>
                </c:pt>
                <c:pt idx="10516">
                  <c:v>815</c:v>
                </c:pt>
                <c:pt idx="10517">
                  <c:v>815</c:v>
                </c:pt>
                <c:pt idx="10518">
                  <c:v>814</c:v>
                </c:pt>
                <c:pt idx="10519">
                  <c:v>811</c:v>
                </c:pt>
                <c:pt idx="10520">
                  <c:v>814</c:v>
                </c:pt>
                <c:pt idx="10521">
                  <c:v>815</c:v>
                </c:pt>
                <c:pt idx="10522">
                  <c:v>815</c:v>
                </c:pt>
                <c:pt idx="10523">
                  <c:v>814</c:v>
                </c:pt>
                <c:pt idx="10524">
                  <c:v>816</c:v>
                </c:pt>
                <c:pt idx="10525">
                  <c:v>816</c:v>
                </c:pt>
                <c:pt idx="10526">
                  <c:v>812</c:v>
                </c:pt>
                <c:pt idx="10527">
                  <c:v>812</c:v>
                </c:pt>
                <c:pt idx="10528">
                  <c:v>814</c:v>
                </c:pt>
                <c:pt idx="10529">
                  <c:v>814</c:v>
                </c:pt>
                <c:pt idx="10530">
                  <c:v>813</c:v>
                </c:pt>
                <c:pt idx="10531">
                  <c:v>814</c:v>
                </c:pt>
                <c:pt idx="10532">
                  <c:v>815</c:v>
                </c:pt>
                <c:pt idx="10533">
                  <c:v>814</c:v>
                </c:pt>
                <c:pt idx="10534">
                  <c:v>813</c:v>
                </c:pt>
                <c:pt idx="10535">
                  <c:v>816</c:v>
                </c:pt>
                <c:pt idx="10536">
                  <c:v>815</c:v>
                </c:pt>
                <c:pt idx="10537">
                  <c:v>814</c:v>
                </c:pt>
                <c:pt idx="10538">
                  <c:v>813</c:v>
                </c:pt>
                <c:pt idx="10539">
                  <c:v>814</c:v>
                </c:pt>
                <c:pt idx="10540">
                  <c:v>815</c:v>
                </c:pt>
                <c:pt idx="10541">
                  <c:v>814</c:v>
                </c:pt>
                <c:pt idx="10542">
                  <c:v>815</c:v>
                </c:pt>
                <c:pt idx="10543">
                  <c:v>815</c:v>
                </c:pt>
                <c:pt idx="10544">
                  <c:v>815</c:v>
                </c:pt>
                <c:pt idx="10545">
                  <c:v>815</c:v>
                </c:pt>
                <c:pt idx="10546">
                  <c:v>813</c:v>
                </c:pt>
                <c:pt idx="10547">
                  <c:v>812</c:v>
                </c:pt>
                <c:pt idx="10548">
                  <c:v>816</c:v>
                </c:pt>
                <c:pt idx="10549">
                  <c:v>814</c:v>
                </c:pt>
                <c:pt idx="10550">
                  <c:v>814</c:v>
                </c:pt>
                <c:pt idx="10551">
                  <c:v>813</c:v>
                </c:pt>
                <c:pt idx="10552">
                  <c:v>815</c:v>
                </c:pt>
                <c:pt idx="10553">
                  <c:v>813</c:v>
                </c:pt>
                <c:pt idx="10554">
                  <c:v>812</c:v>
                </c:pt>
                <c:pt idx="10555">
                  <c:v>813</c:v>
                </c:pt>
                <c:pt idx="10556">
                  <c:v>814</c:v>
                </c:pt>
                <c:pt idx="10557">
                  <c:v>814</c:v>
                </c:pt>
                <c:pt idx="10558">
                  <c:v>814</c:v>
                </c:pt>
                <c:pt idx="10559">
                  <c:v>813</c:v>
                </c:pt>
                <c:pt idx="10560">
                  <c:v>815</c:v>
                </c:pt>
                <c:pt idx="10561">
                  <c:v>812</c:v>
                </c:pt>
                <c:pt idx="10562">
                  <c:v>814</c:v>
                </c:pt>
                <c:pt idx="10563">
                  <c:v>815</c:v>
                </c:pt>
                <c:pt idx="10564">
                  <c:v>814</c:v>
                </c:pt>
                <c:pt idx="10565">
                  <c:v>814</c:v>
                </c:pt>
                <c:pt idx="10566">
                  <c:v>813</c:v>
                </c:pt>
                <c:pt idx="10567">
                  <c:v>813</c:v>
                </c:pt>
                <c:pt idx="10568">
                  <c:v>814</c:v>
                </c:pt>
                <c:pt idx="10569">
                  <c:v>812</c:v>
                </c:pt>
                <c:pt idx="10570">
                  <c:v>812</c:v>
                </c:pt>
                <c:pt idx="10571">
                  <c:v>813</c:v>
                </c:pt>
                <c:pt idx="10572">
                  <c:v>814</c:v>
                </c:pt>
                <c:pt idx="10573">
                  <c:v>814</c:v>
                </c:pt>
                <c:pt idx="10574">
                  <c:v>817</c:v>
                </c:pt>
                <c:pt idx="10575">
                  <c:v>814</c:v>
                </c:pt>
                <c:pt idx="10576">
                  <c:v>814</c:v>
                </c:pt>
                <c:pt idx="10577">
                  <c:v>812</c:v>
                </c:pt>
                <c:pt idx="10578">
                  <c:v>813</c:v>
                </c:pt>
                <c:pt idx="10579">
                  <c:v>815</c:v>
                </c:pt>
                <c:pt idx="10580">
                  <c:v>814</c:v>
                </c:pt>
                <c:pt idx="10581">
                  <c:v>815</c:v>
                </c:pt>
                <c:pt idx="10582">
                  <c:v>813</c:v>
                </c:pt>
                <c:pt idx="10583">
                  <c:v>812</c:v>
                </c:pt>
                <c:pt idx="10584">
                  <c:v>815</c:v>
                </c:pt>
                <c:pt idx="10585">
                  <c:v>813</c:v>
                </c:pt>
                <c:pt idx="10586">
                  <c:v>814</c:v>
                </c:pt>
                <c:pt idx="10587">
                  <c:v>813</c:v>
                </c:pt>
                <c:pt idx="10588">
                  <c:v>813</c:v>
                </c:pt>
                <c:pt idx="10589">
                  <c:v>816</c:v>
                </c:pt>
                <c:pt idx="10590">
                  <c:v>815</c:v>
                </c:pt>
                <c:pt idx="10591">
                  <c:v>812</c:v>
                </c:pt>
                <c:pt idx="10592">
                  <c:v>815</c:v>
                </c:pt>
                <c:pt idx="10593">
                  <c:v>812</c:v>
                </c:pt>
                <c:pt idx="10594">
                  <c:v>813</c:v>
                </c:pt>
                <c:pt idx="10595">
                  <c:v>815</c:v>
                </c:pt>
                <c:pt idx="10596">
                  <c:v>815</c:v>
                </c:pt>
                <c:pt idx="10597">
                  <c:v>815</c:v>
                </c:pt>
                <c:pt idx="10598">
                  <c:v>815</c:v>
                </c:pt>
                <c:pt idx="10599">
                  <c:v>814</c:v>
                </c:pt>
                <c:pt idx="10600">
                  <c:v>813</c:v>
                </c:pt>
                <c:pt idx="10601">
                  <c:v>814</c:v>
                </c:pt>
                <c:pt idx="10602">
                  <c:v>814</c:v>
                </c:pt>
                <c:pt idx="10603">
                  <c:v>812</c:v>
                </c:pt>
                <c:pt idx="10604">
                  <c:v>816</c:v>
                </c:pt>
                <c:pt idx="10605">
                  <c:v>812</c:v>
                </c:pt>
                <c:pt idx="10606">
                  <c:v>815</c:v>
                </c:pt>
                <c:pt idx="10607">
                  <c:v>814</c:v>
                </c:pt>
                <c:pt idx="10608">
                  <c:v>812</c:v>
                </c:pt>
                <c:pt idx="10609">
                  <c:v>815</c:v>
                </c:pt>
                <c:pt idx="10610">
                  <c:v>814</c:v>
                </c:pt>
                <c:pt idx="10611">
                  <c:v>813</c:v>
                </c:pt>
                <c:pt idx="10612">
                  <c:v>813</c:v>
                </c:pt>
                <c:pt idx="10613">
                  <c:v>813</c:v>
                </c:pt>
                <c:pt idx="10614">
                  <c:v>814</c:v>
                </c:pt>
                <c:pt idx="10615">
                  <c:v>814</c:v>
                </c:pt>
                <c:pt idx="10616">
                  <c:v>816</c:v>
                </c:pt>
                <c:pt idx="10617">
                  <c:v>813</c:v>
                </c:pt>
                <c:pt idx="10618">
                  <c:v>816</c:v>
                </c:pt>
                <c:pt idx="10619">
                  <c:v>812</c:v>
                </c:pt>
                <c:pt idx="10620">
                  <c:v>816</c:v>
                </c:pt>
                <c:pt idx="10621">
                  <c:v>814</c:v>
                </c:pt>
                <c:pt idx="10622">
                  <c:v>814</c:v>
                </c:pt>
                <c:pt idx="10623">
                  <c:v>813</c:v>
                </c:pt>
                <c:pt idx="10624">
                  <c:v>813</c:v>
                </c:pt>
                <c:pt idx="10625">
                  <c:v>816</c:v>
                </c:pt>
                <c:pt idx="10626">
                  <c:v>815</c:v>
                </c:pt>
                <c:pt idx="10627">
                  <c:v>814</c:v>
                </c:pt>
                <c:pt idx="10628">
                  <c:v>813</c:v>
                </c:pt>
                <c:pt idx="10629">
                  <c:v>812</c:v>
                </c:pt>
                <c:pt idx="10630">
                  <c:v>815</c:v>
                </c:pt>
                <c:pt idx="10631">
                  <c:v>813</c:v>
                </c:pt>
                <c:pt idx="10632">
                  <c:v>816</c:v>
                </c:pt>
                <c:pt idx="10633">
                  <c:v>813</c:v>
                </c:pt>
                <c:pt idx="10634">
                  <c:v>815</c:v>
                </c:pt>
                <c:pt idx="10635">
                  <c:v>813</c:v>
                </c:pt>
                <c:pt idx="10636">
                  <c:v>815</c:v>
                </c:pt>
                <c:pt idx="10637">
                  <c:v>815</c:v>
                </c:pt>
                <c:pt idx="10638">
                  <c:v>812</c:v>
                </c:pt>
                <c:pt idx="10639">
                  <c:v>812</c:v>
                </c:pt>
                <c:pt idx="10640">
                  <c:v>814</c:v>
                </c:pt>
                <c:pt idx="10641">
                  <c:v>812</c:v>
                </c:pt>
                <c:pt idx="10642">
                  <c:v>815</c:v>
                </c:pt>
                <c:pt idx="10643">
                  <c:v>814</c:v>
                </c:pt>
                <c:pt idx="10644">
                  <c:v>815</c:v>
                </c:pt>
                <c:pt idx="10645">
                  <c:v>815</c:v>
                </c:pt>
                <c:pt idx="10646">
                  <c:v>812</c:v>
                </c:pt>
                <c:pt idx="10647">
                  <c:v>811</c:v>
                </c:pt>
                <c:pt idx="10648">
                  <c:v>813</c:v>
                </c:pt>
                <c:pt idx="10649">
                  <c:v>816</c:v>
                </c:pt>
                <c:pt idx="10650">
                  <c:v>813</c:v>
                </c:pt>
                <c:pt idx="10651">
                  <c:v>816</c:v>
                </c:pt>
                <c:pt idx="10652">
                  <c:v>814</c:v>
                </c:pt>
                <c:pt idx="10653">
                  <c:v>815</c:v>
                </c:pt>
                <c:pt idx="10654">
                  <c:v>812</c:v>
                </c:pt>
                <c:pt idx="10655">
                  <c:v>814</c:v>
                </c:pt>
                <c:pt idx="10656">
                  <c:v>813</c:v>
                </c:pt>
                <c:pt idx="10657">
                  <c:v>813</c:v>
                </c:pt>
                <c:pt idx="10658">
                  <c:v>814</c:v>
                </c:pt>
                <c:pt idx="10659">
                  <c:v>813</c:v>
                </c:pt>
                <c:pt idx="10660">
                  <c:v>812</c:v>
                </c:pt>
                <c:pt idx="10661">
                  <c:v>813</c:v>
                </c:pt>
                <c:pt idx="10662">
                  <c:v>814</c:v>
                </c:pt>
                <c:pt idx="10663">
                  <c:v>813</c:v>
                </c:pt>
                <c:pt idx="10664">
                  <c:v>817</c:v>
                </c:pt>
                <c:pt idx="10665">
                  <c:v>815</c:v>
                </c:pt>
                <c:pt idx="10666">
                  <c:v>815</c:v>
                </c:pt>
                <c:pt idx="10667">
                  <c:v>813</c:v>
                </c:pt>
                <c:pt idx="10668">
                  <c:v>812</c:v>
                </c:pt>
                <c:pt idx="10669">
                  <c:v>813</c:v>
                </c:pt>
                <c:pt idx="10670">
                  <c:v>814</c:v>
                </c:pt>
                <c:pt idx="10671">
                  <c:v>814</c:v>
                </c:pt>
                <c:pt idx="10672">
                  <c:v>816</c:v>
                </c:pt>
                <c:pt idx="10673">
                  <c:v>812</c:v>
                </c:pt>
                <c:pt idx="10674">
                  <c:v>814</c:v>
                </c:pt>
                <c:pt idx="10675">
                  <c:v>816</c:v>
                </c:pt>
                <c:pt idx="10676">
                  <c:v>814</c:v>
                </c:pt>
                <c:pt idx="10677">
                  <c:v>814</c:v>
                </c:pt>
                <c:pt idx="10678">
                  <c:v>814</c:v>
                </c:pt>
                <c:pt idx="10679">
                  <c:v>816</c:v>
                </c:pt>
                <c:pt idx="10680">
                  <c:v>814</c:v>
                </c:pt>
                <c:pt idx="10681">
                  <c:v>816</c:v>
                </c:pt>
                <c:pt idx="10682">
                  <c:v>816</c:v>
                </c:pt>
                <c:pt idx="10683">
                  <c:v>815</c:v>
                </c:pt>
                <c:pt idx="10684">
                  <c:v>812</c:v>
                </c:pt>
                <c:pt idx="10685">
                  <c:v>815</c:v>
                </c:pt>
                <c:pt idx="10686">
                  <c:v>814</c:v>
                </c:pt>
                <c:pt idx="10687">
                  <c:v>813</c:v>
                </c:pt>
                <c:pt idx="10688">
                  <c:v>813</c:v>
                </c:pt>
                <c:pt idx="10689">
                  <c:v>814</c:v>
                </c:pt>
                <c:pt idx="10690">
                  <c:v>815</c:v>
                </c:pt>
                <c:pt idx="10691">
                  <c:v>811</c:v>
                </c:pt>
                <c:pt idx="10692">
                  <c:v>814</c:v>
                </c:pt>
                <c:pt idx="10693">
                  <c:v>814</c:v>
                </c:pt>
                <c:pt idx="10694">
                  <c:v>815</c:v>
                </c:pt>
                <c:pt idx="10695">
                  <c:v>812</c:v>
                </c:pt>
                <c:pt idx="10696">
                  <c:v>816</c:v>
                </c:pt>
                <c:pt idx="10697">
                  <c:v>812</c:v>
                </c:pt>
                <c:pt idx="10698">
                  <c:v>813</c:v>
                </c:pt>
                <c:pt idx="10699">
                  <c:v>812</c:v>
                </c:pt>
                <c:pt idx="10700">
                  <c:v>815</c:v>
                </c:pt>
                <c:pt idx="10701">
                  <c:v>812</c:v>
                </c:pt>
                <c:pt idx="10702">
                  <c:v>815</c:v>
                </c:pt>
                <c:pt idx="10703">
                  <c:v>815</c:v>
                </c:pt>
                <c:pt idx="10704">
                  <c:v>813</c:v>
                </c:pt>
                <c:pt idx="10705">
                  <c:v>813</c:v>
                </c:pt>
                <c:pt idx="10706">
                  <c:v>813</c:v>
                </c:pt>
                <c:pt idx="10707">
                  <c:v>816</c:v>
                </c:pt>
                <c:pt idx="10708">
                  <c:v>815</c:v>
                </c:pt>
                <c:pt idx="10709">
                  <c:v>815</c:v>
                </c:pt>
                <c:pt idx="10710">
                  <c:v>813</c:v>
                </c:pt>
                <c:pt idx="10711">
                  <c:v>813</c:v>
                </c:pt>
                <c:pt idx="10712">
                  <c:v>816</c:v>
                </c:pt>
                <c:pt idx="10713">
                  <c:v>814</c:v>
                </c:pt>
                <c:pt idx="10714">
                  <c:v>814</c:v>
                </c:pt>
                <c:pt idx="10715">
                  <c:v>815</c:v>
                </c:pt>
                <c:pt idx="10716">
                  <c:v>815</c:v>
                </c:pt>
                <c:pt idx="10717">
                  <c:v>816</c:v>
                </c:pt>
                <c:pt idx="10718">
                  <c:v>813</c:v>
                </c:pt>
                <c:pt idx="10719">
                  <c:v>812</c:v>
                </c:pt>
                <c:pt idx="10720">
                  <c:v>814</c:v>
                </c:pt>
                <c:pt idx="10721">
                  <c:v>815</c:v>
                </c:pt>
                <c:pt idx="10722">
                  <c:v>815</c:v>
                </c:pt>
                <c:pt idx="10723">
                  <c:v>814</c:v>
                </c:pt>
                <c:pt idx="10724">
                  <c:v>815</c:v>
                </c:pt>
                <c:pt idx="10725">
                  <c:v>814</c:v>
                </c:pt>
                <c:pt idx="10726">
                  <c:v>811</c:v>
                </c:pt>
                <c:pt idx="10727">
                  <c:v>817</c:v>
                </c:pt>
                <c:pt idx="10728">
                  <c:v>812</c:v>
                </c:pt>
                <c:pt idx="10729">
                  <c:v>814</c:v>
                </c:pt>
                <c:pt idx="10730">
                  <c:v>816</c:v>
                </c:pt>
                <c:pt idx="10731">
                  <c:v>814</c:v>
                </c:pt>
                <c:pt idx="10732">
                  <c:v>812</c:v>
                </c:pt>
                <c:pt idx="10733">
                  <c:v>815</c:v>
                </c:pt>
                <c:pt idx="10734">
                  <c:v>817</c:v>
                </c:pt>
                <c:pt idx="10735">
                  <c:v>814</c:v>
                </c:pt>
                <c:pt idx="10736">
                  <c:v>811</c:v>
                </c:pt>
                <c:pt idx="10737">
                  <c:v>812</c:v>
                </c:pt>
                <c:pt idx="10738">
                  <c:v>813</c:v>
                </c:pt>
                <c:pt idx="10739">
                  <c:v>816</c:v>
                </c:pt>
                <c:pt idx="10740">
                  <c:v>813</c:v>
                </c:pt>
                <c:pt idx="10741">
                  <c:v>816</c:v>
                </c:pt>
                <c:pt idx="10742">
                  <c:v>812</c:v>
                </c:pt>
                <c:pt idx="10743">
                  <c:v>811</c:v>
                </c:pt>
                <c:pt idx="10744">
                  <c:v>812</c:v>
                </c:pt>
                <c:pt idx="10745">
                  <c:v>813</c:v>
                </c:pt>
                <c:pt idx="10746">
                  <c:v>813</c:v>
                </c:pt>
                <c:pt idx="10747">
                  <c:v>811</c:v>
                </c:pt>
                <c:pt idx="10748">
                  <c:v>813</c:v>
                </c:pt>
                <c:pt idx="10749">
                  <c:v>814</c:v>
                </c:pt>
                <c:pt idx="10750">
                  <c:v>812</c:v>
                </c:pt>
                <c:pt idx="10751">
                  <c:v>815</c:v>
                </c:pt>
                <c:pt idx="10752">
                  <c:v>813</c:v>
                </c:pt>
                <c:pt idx="10753">
                  <c:v>815</c:v>
                </c:pt>
                <c:pt idx="10754">
                  <c:v>812</c:v>
                </c:pt>
                <c:pt idx="10755">
                  <c:v>814</c:v>
                </c:pt>
                <c:pt idx="10756">
                  <c:v>813</c:v>
                </c:pt>
                <c:pt idx="10757">
                  <c:v>813</c:v>
                </c:pt>
                <c:pt idx="10758">
                  <c:v>813</c:v>
                </c:pt>
                <c:pt idx="10759">
                  <c:v>812</c:v>
                </c:pt>
                <c:pt idx="10760">
                  <c:v>814</c:v>
                </c:pt>
                <c:pt idx="10761">
                  <c:v>813</c:v>
                </c:pt>
                <c:pt idx="10762">
                  <c:v>815</c:v>
                </c:pt>
                <c:pt idx="10763">
                  <c:v>814</c:v>
                </c:pt>
                <c:pt idx="10764">
                  <c:v>814</c:v>
                </c:pt>
                <c:pt idx="10765">
                  <c:v>814</c:v>
                </c:pt>
                <c:pt idx="10766">
                  <c:v>816</c:v>
                </c:pt>
                <c:pt idx="10767">
                  <c:v>813</c:v>
                </c:pt>
                <c:pt idx="10768">
                  <c:v>814</c:v>
                </c:pt>
                <c:pt idx="10769">
                  <c:v>815</c:v>
                </c:pt>
                <c:pt idx="10770">
                  <c:v>815</c:v>
                </c:pt>
                <c:pt idx="10771">
                  <c:v>811</c:v>
                </c:pt>
                <c:pt idx="10772">
                  <c:v>813</c:v>
                </c:pt>
                <c:pt idx="10773">
                  <c:v>813</c:v>
                </c:pt>
                <c:pt idx="10774">
                  <c:v>811</c:v>
                </c:pt>
                <c:pt idx="10775">
                  <c:v>817</c:v>
                </c:pt>
                <c:pt idx="10776">
                  <c:v>814</c:v>
                </c:pt>
                <c:pt idx="10777">
                  <c:v>813</c:v>
                </c:pt>
                <c:pt idx="10778">
                  <c:v>817</c:v>
                </c:pt>
                <c:pt idx="10779">
                  <c:v>813</c:v>
                </c:pt>
                <c:pt idx="10780">
                  <c:v>814</c:v>
                </c:pt>
                <c:pt idx="10781">
                  <c:v>813</c:v>
                </c:pt>
                <c:pt idx="10782">
                  <c:v>815</c:v>
                </c:pt>
                <c:pt idx="10783">
                  <c:v>816</c:v>
                </c:pt>
                <c:pt idx="10784">
                  <c:v>813</c:v>
                </c:pt>
                <c:pt idx="10785">
                  <c:v>815</c:v>
                </c:pt>
                <c:pt idx="10786">
                  <c:v>814</c:v>
                </c:pt>
                <c:pt idx="10787">
                  <c:v>813</c:v>
                </c:pt>
                <c:pt idx="10788">
                  <c:v>815</c:v>
                </c:pt>
                <c:pt idx="10789">
                  <c:v>812</c:v>
                </c:pt>
                <c:pt idx="10790">
                  <c:v>816</c:v>
                </c:pt>
                <c:pt idx="10791">
                  <c:v>814</c:v>
                </c:pt>
                <c:pt idx="10792">
                  <c:v>814</c:v>
                </c:pt>
                <c:pt idx="10793">
                  <c:v>814</c:v>
                </c:pt>
                <c:pt idx="10794">
                  <c:v>815</c:v>
                </c:pt>
                <c:pt idx="10795">
                  <c:v>814</c:v>
                </c:pt>
                <c:pt idx="10796">
                  <c:v>815</c:v>
                </c:pt>
                <c:pt idx="10797">
                  <c:v>811</c:v>
                </c:pt>
                <c:pt idx="10798">
                  <c:v>811</c:v>
                </c:pt>
                <c:pt idx="10799">
                  <c:v>814</c:v>
                </c:pt>
                <c:pt idx="10800">
                  <c:v>812</c:v>
                </c:pt>
                <c:pt idx="10801">
                  <c:v>813</c:v>
                </c:pt>
                <c:pt idx="10802">
                  <c:v>815</c:v>
                </c:pt>
                <c:pt idx="10803">
                  <c:v>815</c:v>
                </c:pt>
                <c:pt idx="10804">
                  <c:v>815</c:v>
                </c:pt>
                <c:pt idx="10805">
                  <c:v>812</c:v>
                </c:pt>
                <c:pt idx="10806">
                  <c:v>812</c:v>
                </c:pt>
                <c:pt idx="10807">
                  <c:v>812</c:v>
                </c:pt>
                <c:pt idx="10808">
                  <c:v>812</c:v>
                </c:pt>
                <c:pt idx="10809">
                  <c:v>814</c:v>
                </c:pt>
                <c:pt idx="10810">
                  <c:v>814</c:v>
                </c:pt>
                <c:pt idx="10811">
                  <c:v>812</c:v>
                </c:pt>
                <c:pt idx="10812">
                  <c:v>813</c:v>
                </c:pt>
                <c:pt idx="10813">
                  <c:v>814</c:v>
                </c:pt>
                <c:pt idx="10814">
                  <c:v>812</c:v>
                </c:pt>
                <c:pt idx="10815">
                  <c:v>812</c:v>
                </c:pt>
                <c:pt idx="10816">
                  <c:v>813</c:v>
                </c:pt>
                <c:pt idx="10817">
                  <c:v>813</c:v>
                </c:pt>
                <c:pt idx="10818">
                  <c:v>814</c:v>
                </c:pt>
                <c:pt idx="10819">
                  <c:v>814</c:v>
                </c:pt>
                <c:pt idx="10820">
                  <c:v>815</c:v>
                </c:pt>
                <c:pt idx="10821">
                  <c:v>816</c:v>
                </c:pt>
                <c:pt idx="10822">
                  <c:v>813</c:v>
                </c:pt>
                <c:pt idx="10823">
                  <c:v>811</c:v>
                </c:pt>
                <c:pt idx="10824">
                  <c:v>813</c:v>
                </c:pt>
                <c:pt idx="10825">
                  <c:v>816</c:v>
                </c:pt>
                <c:pt idx="10826">
                  <c:v>814</c:v>
                </c:pt>
                <c:pt idx="10827">
                  <c:v>815</c:v>
                </c:pt>
                <c:pt idx="10828">
                  <c:v>814</c:v>
                </c:pt>
                <c:pt idx="10829">
                  <c:v>812</c:v>
                </c:pt>
                <c:pt idx="10830">
                  <c:v>813</c:v>
                </c:pt>
                <c:pt idx="10831">
                  <c:v>814</c:v>
                </c:pt>
                <c:pt idx="10832">
                  <c:v>813</c:v>
                </c:pt>
                <c:pt idx="10833">
                  <c:v>812</c:v>
                </c:pt>
                <c:pt idx="10834">
                  <c:v>814</c:v>
                </c:pt>
                <c:pt idx="10835">
                  <c:v>814</c:v>
                </c:pt>
                <c:pt idx="10836">
                  <c:v>812</c:v>
                </c:pt>
                <c:pt idx="10837">
                  <c:v>812</c:v>
                </c:pt>
                <c:pt idx="10838">
                  <c:v>812</c:v>
                </c:pt>
                <c:pt idx="10839">
                  <c:v>814</c:v>
                </c:pt>
                <c:pt idx="10840">
                  <c:v>814</c:v>
                </c:pt>
                <c:pt idx="10841">
                  <c:v>812</c:v>
                </c:pt>
                <c:pt idx="10842">
                  <c:v>814</c:v>
                </c:pt>
                <c:pt idx="10843">
                  <c:v>814</c:v>
                </c:pt>
                <c:pt idx="10844">
                  <c:v>815</c:v>
                </c:pt>
                <c:pt idx="10845">
                  <c:v>812</c:v>
                </c:pt>
                <c:pt idx="10846">
                  <c:v>814</c:v>
                </c:pt>
                <c:pt idx="10847">
                  <c:v>811</c:v>
                </c:pt>
                <c:pt idx="10848">
                  <c:v>817</c:v>
                </c:pt>
                <c:pt idx="10849">
                  <c:v>812</c:v>
                </c:pt>
                <c:pt idx="10850">
                  <c:v>813</c:v>
                </c:pt>
                <c:pt idx="10851">
                  <c:v>816</c:v>
                </c:pt>
                <c:pt idx="10852">
                  <c:v>815</c:v>
                </c:pt>
                <c:pt idx="10853">
                  <c:v>811</c:v>
                </c:pt>
                <c:pt idx="10854">
                  <c:v>814</c:v>
                </c:pt>
                <c:pt idx="10855">
                  <c:v>814</c:v>
                </c:pt>
                <c:pt idx="10856">
                  <c:v>815</c:v>
                </c:pt>
                <c:pt idx="10857">
                  <c:v>816</c:v>
                </c:pt>
                <c:pt idx="10858">
                  <c:v>814</c:v>
                </c:pt>
                <c:pt idx="10859">
                  <c:v>814</c:v>
                </c:pt>
                <c:pt idx="10860">
                  <c:v>815</c:v>
                </c:pt>
                <c:pt idx="10861">
                  <c:v>813</c:v>
                </c:pt>
                <c:pt idx="10862">
                  <c:v>812</c:v>
                </c:pt>
                <c:pt idx="10863">
                  <c:v>813</c:v>
                </c:pt>
                <c:pt idx="10864">
                  <c:v>815</c:v>
                </c:pt>
                <c:pt idx="10865">
                  <c:v>812</c:v>
                </c:pt>
                <c:pt idx="10866">
                  <c:v>815</c:v>
                </c:pt>
                <c:pt idx="10867">
                  <c:v>814</c:v>
                </c:pt>
                <c:pt idx="10868">
                  <c:v>812</c:v>
                </c:pt>
                <c:pt idx="10869">
                  <c:v>812</c:v>
                </c:pt>
                <c:pt idx="10870">
                  <c:v>814</c:v>
                </c:pt>
                <c:pt idx="10871">
                  <c:v>811</c:v>
                </c:pt>
                <c:pt idx="10872">
                  <c:v>816</c:v>
                </c:pt>
                <c:pt idx="10873">
                  <c:v>815</c:v>
                </c:pt>
                <c:pt idx="10874">
                  <c:v>813</c:v>
                </c:pt>
                <c:pt idx="10875">
                  <c:v>814</c:v>
                </c:pt>
                <c:pt idx="10876">
                  <c:v>814</c:v>
                </c:pt>
                <c:pt idx="10877">
                  <c:v>814</c:v>
                </c:pt>
                <c:pt idx="10878">
                  <c:v>815</c:v>
                </c:pt>
                <c:pt idx="10879">
                  <c:v>815</c:v>
                </c:pt>
                <c:pt idx="10880">
                  <c:v>815</c:v>
                </c:pt>
                <c:pt idx="10881">
                  <c:v>814</c:v>
                </c:pt>
                <c:pt idx="10882">
                  <c:v>816</c:v>
                </c:pt>
                <c:pt idx="10883">
                  <c:v>815</c:v>
                </c:pt>
                <c:pt idx="10884">
                  <c:v>814</c:v>
                </c:pt>
                <c:pt idx="10885">
                  <c:v>816</c:v>
                </c:pt>
                <c:pt idx="10886">
                  <c:v>816</c:v>
                </c:pt>
                <c:pt idx="10887">
                  <c:v>815</c:v>
                </c:pt>
                <c:pt idx="10888">
                  <c:v>815</c:v>
                </c:pt>
                <c:pt idx="10889">
                  <c:v>814</c:v>
                </c:pt>
                <c:pt idx="10890">
                  <c:v>814</c:v>
                </c:pt>
                <c:pt idx="10891">
                  <c:v>813</c:v>
                </c:pt>
                <c:pt idx="10892">
                  <c:v>813</c:v>
                </c:pt>
                <c:pt idx="10893">
                  <c:v>813</c:v>
                </c:pt>
                <c:pt idx="10894">
                  <c:v>813</c:v>
                </c:pt>
                <c:pt idx="10895">
                  <c:v>814</c:v>
                </c:pt>
                <c:pt idx="10896">
                  <c:v>814</c:v>
                </c:pt>
                <c:pt idx="10897">
                  <c:v>814</c:v>
                </c:pt>
                <c:pt idx="10898">
                  <c:v>813</c:v>
                </c:pt>
                <c:pt idx="10899">
                  <c:v>817</c:v>
                </c:pt>
                <c:pt idx="10900">
                  <c:v>813</c:v>
                </c:pt>
                <c:pt idx="10901">
                  <c:v>815</c:v>
                </c:pt>
                <c:pt idx="10902">
                  <c:v>813</c:v>
                </c:pt>
                <c:pt idx="10903">
                  <c:v>812</c:v>
                </c:pt>
                <c:pt idx="10904">
                  <c:v>814</c:v>
                </c:pt>
                <c:pt idx="10905">
                  <c:v>811</c:v>
                </c:pt>
                <c:pt idx="10906">
                  <c:v>812</c:v>
                </c:pt>
                <c:pt idx="10907">
                  <c:v>813</c:v>
                </c:pt>
                <c:pt idx="10908">
                  <c:v>814</c:v>
                </c:pt>
                <c:pt idx="10909">
                  <c:v>815</c:v>
                </c:pt>
                <c:pt idx="10910">
                  <c:v>815</c:v>
                </c:pt>
                <c:pt idx="10911">
                  <c:v>813</c:v>
                </c:pt>
                <c:pt idx="10912">
                  <c:v>814</c:v>
                </c:pt>
                <c:pt idx="10913">
                  <c:v>814</c:v>
                </c:pt>
                <c:pt idx="10914">
                  <c:v>815</c:v>
                </c:pt>
                <c:pt idx="10915">
                  <c:v>814</c:v>
                </c:pt>
                <c:pt idx="10916">
                  <c:v>811</c:v>
                </c:pt>
                <c:pt idx="10917">
                  <c:v>815</c:v>
                </c:pt>
                <c:pt idx="10918">
                  <c:v>813</c:v>
                </c:pt>
                <c:pt idx="10919">
                  <c:v>815</c:v>
                </c:pt>
                <c:pt idx="10920">
                  <c:v>814</c:v>
                </c:pt>
                <c:pt idx="10921">
                  <c:v>814</c:v>
                </c:pt>
              </c:numCache>
            </c:numRef>
          </c:val>
          <c:smooth val="0"/>
          <c:extLst>
            <c:ext xmlns:c16="http://schemas.microsoft.com/office/drawing/2014/chart" uri="{C3380CC4-5D6E-409C-BE32-E72D297353CC}">
              <c16:uniqueId val="{00000000-EE54-44D4-8BBC-2343066DF05D}"/>
            </c:ext>
          </c:extLst>
        </c:ser>
        <c:dLbls>
          <c:showLegendKey val="0"/>
          <c:showVal val="0"/>
          <c:showCatName val="0"/>
          <c:showSerName val="0"/>
          <c:showPercent val="0"/>
          <c:showBubbleSize val="0"/>
        </c:dLbls>
        <c:smooth val="0"/>
        <c:axId val="262432128"/>
        <c:axId val="262432960"/>
      </c:lineChart>
      <c:catAx>
        <c:axId val="26243212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262432960"/>
        <c:crosses val="autoZero"/>
        <c:auto val="1"/>
        <c:lblAlgn val="ctr"/>
        <c:lblOffset val="100"/>
        <c:noMultiLvlLbl val="0"/>
      </c:catAx>
      <c:valAx>
        <c:axId val="262432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262432128"/>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AA9087-A225-4251-83C7-71C02076898C}"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s-ES"/>
        </a:p>
      </dgm:t>
    </dgm:pt>
    <dgm:pt modelId="{F2C1212D-BF5A-4323-8091-2FA97E5A00BA}">
      <dgm:prSet phldrT="[Texto]"/>
      <dgm:spPr/>
      <dgm:t>
        <a:bodyPr/>
        <a:lstStyle/>
        <a:p>
          <a:r>
            <a:rPr lang="es-ES" dirty="0"/>
            <a:t>0</a:t>
          </a:r>
        </a:p>
      </dgm:t>
    </dgm:pt>
    <dgm:pt modelId="{C7F1417D-2522-499E-96DD-C1B93EF98092}" type="parTrans" cxnId="{3635EA3C-4B46-4AC4-9CD4-B98AD837CAAC}">
      <dgm:prSet/>
      <dgm:spPr/>
      <dgm:t>
        <a:bodyPr/>
        <a:lstStyle/>
        <a:p>
          <a:endParaRPr lang="es-ES"/>
        </a:p>
      </dgm:t>
    </dgm:pt>
    <dgm:pt modelId="{F9AD690E-0BDB-4F24-B494-5DCA87E4DE7F}" type="sibTrans" cxnId="{3635EA3C-4B46-4AC4-9CD4-B98AD837CAAC}">
      <dgm:prSet/>
      <dgm:spPr/>
      <dgm:t>
        <a:bodyPr/>
        <a:lstStyle/>
        <a:p>
          <a:endParaRPr lang="es-ES"/>
        </a:p>
      </dgm:t>
    </dgm:pt>
    <dgm:pt modelId="{66CFDFDD-A26C-416C-ADE3-1AB9278CED53}">
      <dgm:prSet phldrT="[Texto]"/>
      <dgm:spPr/>
      <dgm:t>
        <a:bodyPr/>
        <a:lstStyle/>
        <a:p>
          <a:r>
            <a:rPr lang="es-ES" dirty="0"/>
            <a:t>8</a:t>
          </a:r>
        </a:p>
      </dgm:t>
    </dgm:pt>
    <dgm:pt modelId="{531C058A-137A-47AB-8363-76FEC8CECA0E}" type="parTrans" cxnId="{4B734618-0C86-4A12-AF84-4B8390FD344F}">
      <dgm:prSet/>
      <dgm:spPr/>
      <dgm:t>
        <a:bodyPr/>
        <a:lstStyle/>
        <a:p>
          <a:endParaRPr lang="es-ES"/>
        </a:p>
      </dgm:t>
    </dgm:pt>
    <dgm:pt modelId="{E3BEB87D-A883-4213-B128-F54A183CB87D}" type="sibTrans" cxnId="{4B734618-0C86-4A12-AF84-4B8390FD344F}">
      <dgm:prSet/>
      <dgm:spPr/>
      <dgm:t>
        <a:bodyPr/>
        <a:lstStyle/>
        <a:p>
          <a:endParaRPr lang="es-ES"/>
        </a:p>
      </dgm:t>
    </dgm:pt>
    <dgm:pt modelId="{F7DA2BD7-29D5-40CE-988E-987E0BDEE306}">
      <dgm:prSet phldrT="[Texto]"/>
      <dgm:spPr/>
      <dgm:t>
        <a:bodyPr/>
        <a:lstStyle/>
        <a:p>
          <a:r>
            <a:rPr lang="es-ES" dirty="0"/>
            <a:t>1</a:t>
          </a:r>
        </a:p>
      </dgm:t>
    </dgm:pt>
    <dgm:pt modelId="{A0A8369F-E95E-4120-9734-9C61041E8AB3}" type="parTrans" cxnId="{F6758F96-24EA-42E2-A892-3D2D6FABAC92}">
      <dgm:prSet/>
      <dgm:spPr/>
      <dgm:t>
        <a:bodyPr/>
        <a:lstStyle/>
        <a:p>
          <a:endParaRPr lang="es-ES"/>
        </a:p>
      </dgm:t>
    </dgm:pt>
    <dgm:pt modelId="{250792AE-7ADC-4BA7-BC41-1FA4FE66BAF3}" type="sibTrans" cxnId="{F6758F96-24EA-42E2-A892-3D2D6FABAC92}">
      <dgm:prSet/>
      <dgm:spPr/>
      <dgm:t>
        <a:bodyPr/>
        <a:lstStyle/>
        <a:p>
          <a:endParaRPr lang="es-ES"/>
        </a:p>
      </dgm:t>
    </dgm:pt>
    <dgm:pt modelId="{4223ADFD-344A-438A-8C6B-149A18F76822}">
      <dgm:prSet phldrT="[Texto]"/>
      <dgm:spPr/>
      <dgm:t>
        <a:bodyPr/>
        <a:lstStyle/>
        <a:p>
          <a:r>
            <a:rPr lang="es-ES" dirty="0"/>
            <a:t>9</a:t>
          </a:r>
        </a:p>
      </dgm:t>
    </dgm:pt>
    <dgm:pt modelId="{965EECEE-482D-453A-AB61-859251A82043}" type="parTrans" cxnId="{747FCEEA-3DB1-4813-A947-C64323B18DD2}">
      <dgm:prSet/>
      <dgm:spPr/>
      <dgm:t>
        <a:bodyPr/>
        <a:lstStyle/>
        <a:p>
          <a:endParaRPr lang="es-ES"/>
        </a:p>
      </dgm:t>
    </dgm:pt>
    <dgm:pt modelId="{17ADCC09-00BE-4111-9D5A-42C4B8834323}" type="sibTrans" cxnId="{747FCEEA-3DB1-4813-A947-C64323B18DD2}">
      <dgm:prSet/>
      <dgm:spPr/>
      <dgm:t>
        <a:bodyPr/>
        <a:lstStyle/>
        <a:p>
          <a:endParaRPr lang="es-ES"/>
        </a:p>
      </dgm:t>
    </dgm:pt>
    <dgm:pt modelId="{D3FAE5E2-DFC4-42B2-96EC-294D3E1438CD}">
      <dgm:prSet phldrT="[Texto]"/>
      <dgm:spPr/>
      <dgm:t>
        <a:bodyPr/>
        <a:lstStyle/>
        <a:p>
          <a:r>
            <a:rPr lang="es-ES" dirty="0"/>
            <a:t>3</a:t>
          </a:r>
        </a:p>
      </dgm:t>
    </dgm:pt>
    <dgm:pt modelId="{C6482488-0482-4884-BBCE-80D372A33B4E}" type="parTrans" cxnId="{87C955F0-F7A6-48AB-A057-EC51C57650E0}">
      <dgm:prSet/>
      <dgm:spPr/>
      <dgm:t>
        <a:bodyPr/>
        <a:lstStyle/>
        <a:p>
          <a:endParaRPr lang="es-ES"/>
        </a:p>
      </dgm:t>
    </dgm:pt>
    <dgm:pt modelId="{6FFF4A8D-755C-4A52-B0E3-735E72F5AE6F}" type="sibTrans" cxnId="{87C955F0-F7A6-48AB-A057-EC51C57650E0}">
      <dgm:prSet/>
      <dgm:spPr/>
      <dgm:t>
        <a:bodyPr/>
        <a:lstStyle/>
        <a:p>
          <a:endParaRPr lang="es-ES"/>
        </a:p>
      </dgm:t>
    </dgm:pt>
    <dgm:pt modelId="{B59F0D97-25E1-4260-B580-CE0F1C68332C}">
      <dgm:prSet phldrT="[Texto]"/>
      <dgm:spPr/>
      <dgm:t>
        <a:bodyPr/>
        <a:lstStyle/>
        <a:p>
          <a:r>
            <a:rPr lang="es-ES" dirty="0"/>
            <a:t>4</a:t>
          </a:r>
        </a:p>
      </dgm:t>
    </dgm:pt>
    <dgm:pt modelId="{24C54FD3-0BE8-49ED-8B88-B047E1B082E6}" type="parTrans" cxnId="{40ADFA10-02E6-44A7-974B-D931A3FEDC5E}">
      <dgm:prSet/>
      <dgm:spPr/>
      <dgm:t>
        <a:bodyPr/>
        <a:lstStyle/>
        <a:p>
          <a:endParaRPr lang="es-ES"/>
        </a:p>
      </dgm:t>
    </dgm:pt>
    <dgm:pt modelId="{6A77B38B-772F-4742-B909-DB1EAAEB8BAA}" type="sibTrans" cxnId="{40ADFA10-02E6-44A7-974B-D931A3FEDC5E}">
      <dgm:prSet/>
      <dgm:spPr/>
      <dgm:t>
        <a:bodyPr/>
        <a:lstStyle/>
        <a:p>
          <a:endParaRPr lang="es-ES"/>
        </a:p>
      </dgm:t>
    </dgm:pt>
    <dgm:pt modelId="{8B3F13CA-8D8A-4AC3-8C14-6D5A414A944D}">
      <dgm:prSet phldrT="[Texto]"/>
      <dgm:spPr/>
      <dgm:t>
        <a:bodyPr/>
        <a:lstStyle/>
        <a:p>
          <a:r>
            <a:rPr lang="es-ES" dirty="0"/>
            <a:t>2</a:t>
          </a:r>
        </a:p>
      </dgm:t>
    </dgm:pt>
    <dgm:pt modelId="{69244801-E981-4BC1-8D36-F6807A738F92}" type="parTrans" cxnId="{B1A82796-CFC1-4A2F-B35C-1179DB7FBE4E}">
      <dgm:prSet/>
      <dgm:spPr/>
      <dgm:t>
        <a:bodyPr/>
        <a:lstStyle/>
        <a:p>
          <a:endParaRPr lang="es-ES"/>
        </a:p>
      </dgm:t>
    </dgm:pt>
    <dgm:pt modelId="{47A06E48-DA86-4DF4-A526-11DF57F8EC75}" type="sibTrans" cxnId="{B1A82796-CFC1-4A2F-B35C-1179DB7FBE4E}">
      <dgm:prSet/>
      <dgm:spPr/>
      <dgm:t>
        <a:bodyPr/>
        <a:lstStyle/>
        <a:p>
          <a:endParaRPr lang="es-ES"/>
        </a:p>
      </dgm:t>
    </dgm:pt>
    <dgm:pt modelId="{748D3543-4D39-4172-97DE-6D7999122C85}">
      <dgm:prSet phldrT="[Texto]"/>
      <dgm:spPr/>
      <dgm:t>
        <a:bodyPr/>
        <a:lstStyle/>
        <a:p>
          <a:r>
            <a:rPr lang="es-ES" dirty="0"/>
            <a:t>7</a:t>
          </a:r>
        </a:p>
      </dgm:t>
    </dgm:pt>
    <dgm:pt modelId="{48F97AD7-F30D-4059-93C8-DB092EADA48E}" type="parTrans" cxnId="{2264C6BD-68C7-486F-A0F7-580E227C0430}">
      <dgm:prSet/>
      <dgm:spPr/>
      <dgm:t>
        <a:bodyPr/>
        <a:lstStyle/>
        <a:p>
          <a:endParaRPr lang="es-ES"/>
        </a:p>
      </dgm:t>
    </dgm:pt>
    <dgm:pt modelId="{30476746-5AE5-4A10-B805-FDC7ECBBC44B}" type="sibTrans" cxnId="{2264C6BD-68C7-486F-A0F7-580E227C0430}">
      <dgm:prSet/>
      <dgm:spPr/>
      <dgm:t>
        <a:bodyPr/>
        <a:lstStyle/>
        <a:p>
          <a:endParaRPr lang="es-ES"/>
        </a:p>
      </dgm:t>
    </dgm:pt>
    <dgm:pt modelId="{E0A30C95-ADCE-4723-A744-0B7DA07F3FE6}">
      <dgm:prSet phldrT="[Texto]"/>
      <dgm:spPr/>
      <dgm:t>
        <a:bodyPr/>
        <a:lstStyle/>
        <a:p>
          <a:r>
            <a:rPr lang="es-ES" dirty="0"/>
            <a:t>5</a:t>
          </a:r>
        </a:p>
      </dgm:t>
    </dgm:pt>
    <dgm:pt modelId="{29453FB1-8856-4BED-9991-7E39AE6BBE24}" type="parTrans" cxnId="{05E25B43-5E8B-4BCF-A769-E1D8E2AC9865}">
      <dgm:prSet/>
      <dgm:spPr/>
      <dgm:t>
        <a:bodyPr/>
        <a:lstStyle/>
        <a:p>
          <a:endParaRPr lang="es-ES"/>
        </a:p>
      </dgm:t>
    </dgm:pt>
    <dgm:pt modelId="{26A221EF-9573-40C0-83D3-6B56BEEF90CE}" type="sibTrans" cxnId="{05E25B43-5E8B-4BCF-A769-E1D8E2AC9865}">
      <dgm:prSet/>
      <dgm:spPr/>
      <dgm:t>
        <a:bodyPr/>
        <a:lstStyle/>
        <a:p>
          <a:endParaRPr lang="es-ES"/>
        </a:p>
      </dgm:t>
    </dgm:pt>
    <dgm:pt modelId="{DFF9814F-52BD-4D77-B424-59A6ECAA77B4}">
      <dgm:prSet phldrT="[Texto]"/>
      <dgm:spPr/>
      <dgm:t>
        <a:bodyPr/>
        <a:lstStyle/>
        <a:p>
          <a:r>
            <a:rPr lang="es-ES"/>
            <a:t>6</a:t>
          </a:r>
          <a:endParaRPr lang="es-ES" dirty="0"/>
        </a:p>
      </dgm:t>
    </dgm:pt>
    <dgm:pt modelId="{6E0EFD9E-6340-4E75-8BBF-F0EDB6EC08FA}" type="parTrans" cxnId="{70B4A8B7-EEFD-4F9B-ADF3-EF68F98430C4}">
      <dgm:prSet/>
      <dgm:spPr/>
      <dgm:t>
        <a:bodyPr/>
        <a:lstStyle/>
        <a:p>
          <a:endParaRPr lang="es-ES"/>
        </a:p>
      </dgm:t>
    </dgm:pt>
    <dgm:pt modelId="{843E53F5-05FD-4D87-9BCF-8AB50D7D89DF}" type="sibTrans" cxnId="{70B4A8B7-EEFD-4F9B-ADF3-EF68F98430C4}">
      <dgm:prSet/>
      <dgm:spPr/>
      <dgm:t>
        <a:bodyPr/>
        <a:lstStyle/>
        <a:p>
          <a:endParaRPr lang="es-ES"/>
        </a:p>
      </dgm:t>
    </dgm:pt>
    <dgm:pt modelId="{AB0C154A-C00A-4795-9892-AAAFDC3E95BC}" type="pres">
      <dgm:prSet presAssocID="{43AA9087-A225-4251-83C7-71C02076898C}" presName="Name0" presStyleCnt="0">
        <dgm:presLayoutVars>
          <dgm:dir/>
          <dgm:resizeHandles val="exact"/>
        </dgm:presLayoutVars>
      </dgm:prSet>
      <dgm:spPr/>
    </dgm:pt>
    <dgm:pt modelId="{AEAA2018-726D-455E-ADDA-C6F516B24568}" type="pres">
      <dgm:prSet presAssocID="{43AA9087-A225-4251-83C7-71C02076898C}" presName="cycle" presStyleCnt="0"/>
      <dgm:spPr/>
    </dgm:pt>
    <dgm:pt modelId="{D4A87D26-03CE-4D4A-A342-4EE2CBC857AA}" type="pres">
      <dgm:prSet presAssocID="{F2C1212D-BF5A-4323-8091-2FA97E5A00BA}" presName="nodeFirstNode" presStyleLbl="node1" presStyleIdx="0" presStyleCnt="10">
        <dgm:presLayoutVars>
          <dgm:bulletEnabled val="1"/>
        </dgm:presLayoutVars>
      </dgm:prSet>
      <dgm:spPr/>
    </dgm:pt>
    <dgm:pt modelId="{43D4F536-DDB5-4189-9813-FB351E8384BE}" type="pres">
      <dgm:prSet presAssocID="{F9AD690E-0BDB-4F24-B494-5DCA87E4DE7F}" presName="sibTransFirstNode" presStyleLbl="bgShp" presStyleIdx="0" presStyleCnt="1"/>
      <dgm:spPr/>
    </dgm:pt>
    <dgm:pt modelId="{324B1F22-B124-4978-879D-3E471602E5EC}" type="pres">
      <dgm:prSet presAssocID="{DFF9814F-52BD-4D77-B424-59A6ECAA77B4}" presName="nodeFollowingNodes" presStyleLbl="node1" presStyleIdx="1" presStyleCnt="10">
        <dgm:presLayoutVars>
          <dgm:bulletEnabled val="1"/>
        </dgm:presLayoutVars>
      </dgm:prSet>
      <dgm:spPr/>
    </dgm:pt>
    <dgm:pt modelId="{83E995EE-382D-4DF5-84AC-592B587A9B60}" type="pres">
      <dgm:prSet presAssocID="{8B3F13CA-8D8A-4AC3-8C14-6D5A414A944D}" presName="nodeFollowingNodes" presStyleLbl="node1" presStyleIdx="2" presStyleCnt="10">
        <dgm:presLayoutVars>
          <dgm:bulletEnabled val="1"/>
        </dgm:presLayoutVars>
      </dgm:prSet>
      <dgm:spPr/>
    </dgm:pt>
    <dgm:pt modelId="{6D147FBB-1A0C-4271-B133-1223E546E007}" type="pres">
      <dgm:prSet presAssocID="{748D3543-4D39-4172-97DE-6D7999122C85}" presName="nodeFollowingNodes" presStyleLbl="node1" presStyleIdx="3" presStyleCnt="10">
        <dgm:presLayoutVars>
          <dgm:bulletEnabled val="1"/>
        </dgm:presLayoutVars>
      </dgm:prSet>
      <dgm:spPr/>
    </dgm:pt>
    <dgm:pt modelId="{D3A0D207-DCDE-4249-9F0D-63548BB11317}" type="pres">
      <dgm:prSet presAssocID="{E0A30C95-ADCE-4723-A744-0B7DA07F3FE6}" presName="nodeFollowingNodes" presStyleLbl="node1" presStyleIdx="4" presStyleCnt="10">
        <dgm:presLayoutVars>
          <dgm:bulletEnabled val="1"/>
        </dgm:presLayoutVars>
      </dgm:prSet>
      <dgm:spPr/>
    </dgm:pt>
    <dgm:pt modelId="{45A056FD-8093-4328-B0EA-8957CB630504}" type="pres">
      <dgm:prSet presAssocID="{66CFDFDD-A26C-416C-ADE3-1AB9278CED53}" presName="nodeFollowingNodes" presStyleLbl="node1" presStyleIdx="5" presStyleCnt="10">
        <dgm:presLayoutVars>
          <dgm:bulletEnabled val="1"/>
        </dgm:presLayoutVars>
      </dgm:prSet>
      <dgm:spPr/>
    </dgm:pt>
    <dgm:pt modelId="{04539FFD-F23C-4CB8-8B33-09B652FE54D4}" type="pres">
      <dgm:prSet presAssocID="{F7DA2BD7-29D5-40CE-988E-987E0BDEE306}" presName="nodeFollowingNodes" presStyleLbl="node1" presStyleIdx="6" presStyleCnt="10">
        <dgm:presLayoutVars>
          <dgm:bulletEnabled val="1"/>
        </dgm:presLayoutVars>
      </dgm:prSet>
      <dgm:spPr/>
    </dgm:pt>
    <dgm:pt modelId="{76956F16-45F7-4B98-99D8-03C18642AD9D}" type="pres">
      <dgm:prSet presAssocID="{4223ADFD-344A-438A-8C6B-149A18F76822}" presName="nodeFollowingNodes" presStyleLbl="node1" presStyleIdx="7" presStyleCnt="10">
        <dgm:presLayoutVars>
          <dgm:bulletEnabled val="1"/>
        </dgm:presLayoutVars>
      </dgm:prSet>
      <dgm:spPr/>
    </dgm:pt>
    <dgm:pt modelId="{DCCA3422-8317-41F9-B037-A12D0696E429}" type="pres">
      <dgm:prSet presAssocID="{D3FAE5E2-DFC4-42B2-96EC-294D3E1438CD}" presName="nodeFollowingNodes" presStyleLbl="node1" presStyleIdx="8" presStyleCnt="10">
        <dgm:presLayoutVars>
          <dgm:bulletEnabled val="1"/>
        </dgm:presLayoutVars>
      </dgm:prSet>
      <dgm:spPr/>
    </dgm:pt>
    <dgm:pt modelId="{6C4A38B7-47D5-4A9F-9FB4-46824C3B7B0F}" type="pres">
      <dgm:prSet presAssocID="{B59F0D97-25E1-4260-B580-CE0F1C68332C}" presName="nodeFollowingNodes" presStyleLbl="node1" presStyleIdx="9" presStyleCnt="10">
        <dgm:presLayoutVars>
          <dgm:bulletEnabled val="1"/>
        </dgm:presLayoutVars>
      </dgm:prSet>
      <dgm:spPr/>
    </dgm:pt>
  </dgm:ptLst>
  <dgm:cxnLst>
    <dgm:cxn modelId="{E35043F0-BB7F-438C-BC48-3B46637ED074}" type="presOf" srcId="{748D3543-4D39-4172-97DE-6D7999122C85}" destId="{6D147FBB-1A0C-4271-B133-1223E546E007}" srcOrd="0" destOrd="0" presId="urn:microsoft.com/office/officeart/2005/8/layout/cycle3"/>
    <dgm:cxn modelId="{2264C6BD-68C7-486F-A0F7-580E227C0430}" srcId="{43AA9087-A225-4251-83C7-71C02076898C}" destId="{748D3543-4D39-4172-97DE-6D7999122C85}" srcOrd="3" destOrd="0" parTransId="{48F97AD7-F30D-4059-93C8-DB092EADA48E}" sibTransId="{30476746-5AE5-4A10-B805-FDC7ECBBC44B}"/>
    <dgm:cxn modelId="{1FFD68BD-1785-4B97-B7C2-FC3365E5E1FD}" type="presOf" srcId="{F7DA2BD7-29D5-40CE-988E-987E0BDEE306}" destId="{04539FFD-F23C-4CB8-8B33-09B652FE54D4}" srcOrd="0" destOrd="0" presId="urn:microsoft.com/office/officeart/2005/8/layout/cycle3"/>
    <dgm:cxn modelId="{382301A7-6993-4ECC-BD7B-3719D4732B01}" type="presOf" srcId="{F2C1212D-BF5A-4323-8091-2FA97E5A00BA}" destId="{D4A87D26-03CE-4D4A-A342-4EE2CBC857AA}" srcOrd="0" destOrd="0" presId="urn:microsoft.com/office/officeart/2005/8/layout/cycle3"/>
    <dgm:cxn modelId="{0CD04BAA-4A95-40E4-A16D-CDD1B8AF361C}" type="presOf" srcId="{B59F0D97-25E1-4260-B580-CE0F1C68332C}" destId="{6C4A38B7-47D5-4A9F-9FB4-46824C3B7B0F}" srcOrd="0" destOrd="0" presId="urn:microsoft.com/office/officeart/2005/8/layout/cycle3"/>
    <dgm:cxn modelId="{2C9F58EE-0A2F-42A6-BE9F-DFB067400447}" type="presOf" srcId="{66CFDFDD-A26C-416C-ADE3-1AB9278CED53}" destId="{45A056FD-8093-4328-B0EA-8957CB630504}" srcOrd="0" destOrd="0" presId="urn:microsoft.com/office/officeart/2005/8/layout/cycle3"/>
    <dgm:cxn modelId="{B1A82796-CFC1-4A2F-B35C-1179DB7FBE4E}" srcId="{43AA9087-A225-4251-83C7-71C02076898C}" destId="{8B3F13CA-8D8A-4AC3-8C14-6D5A414A944D}" srcOrd="2" destOrd="0" parTransId="{69244801-E981-4BC1-8D36-F6807A738F92}" sibTransId="{47A06E48-DA86-4DF4-A526-11DF57F8EC75}"/>
    <dgm:cxn modelId="{04DB42CF-8E67-43D3-9F7D-580EDCA8EE79}" type="presOf" srcId="{8B3F13CA-8D8A-4AC3-8C14-6D5A414A944D}" destId="{83E995EE-382D-4DF5-84AC-592B587A9B60}" srcOrd="0" destOrd="0" presId="urn:microsoft.com/office/officeart/2005/8/layout/cycle3"/>
    <dgm:cxn modelId="{87C955F0-F7A6-48AB-A057-EC51C57650E0}" srcId="{43AA9087-A225-4251-83C7-71C02076898C}" destId="{D3FAE5E2-DFC4-42B2-96EC-294D3E1438CD}" srcOrd="8" destOrd="0" parTransId="{C6482488-0482-4884-BBCE-80D372A33B4E}" sibTransId="{6FFF4A8D-755C-4A52-B0E3-735E72F5AE6F}"/>
    <dgm:cxn modelId="{58E43D5D-1C2B-4DC8-9C24-191AE55623DE}" type="presOf" srcId="{4223ADFD-344A-438A-8C6B-149A18F76822}" destId="{76956F16-45F7-4B98-99D8-03C18642AD9D}" srcOrd="0" destOrd="0" presId="urn:microsoft.com/office/officeart/2005/8/layout/cycle3"/>
    <dgm:cxn modelId="{05E25B43-5E8B-4BCF-A769-E1D8E2AC9865}" srcId="{43AA9087-A225-4251-83C7-71C02076898C}" destId="{E0A30C95-ADCE-4723-A744-0B7DA07F3FE6}" srcOrd="4" destOrd="0" parTransId="{29453FB1-8856-4BED-9991-7E39AE6BBE24}" sibTransId="{26A221EF-9573-40C0-83D3-6B56BEEF90CE}"/>
    <dgm:cxn modelId="{70B4A8B7-EEFD-4F9B-ADF3-EF68F98430C4}" srcId="{43AA9087-A225-4251-83C7-71C02076898C}" destId="{DFF9814F-52BD-4D77-B424-59A6ECAA77B4}" srcOrd="1" destOrd="0" parTransId="{6E0EFD9E-6340-4E75-8BBF-F0EDB6EC08FA}" sibTransId="{843E53F5-05FD-4D87-9BCF-8AB50D7D89DF}"/>
    <dgm:cxn modelId="{3635EA3C-4B46-4AC4-9CD4-B98AD837CAAC}" srcId="{43AA9087-A225-4251-83C7-71C02076898C}" destId="{F2C1212D-BF5A-4323-8091-2FA97E5A00BA}" srcOrd="0" destOrd="0" parTransId="{C7F1417D-2522-499E-96DD-C1B93EF98092}" sibTransId="{F9AD690E-0BDB-4F24-B494-5DCA87E4DE7F}"/>
    <dgm:cxn modelId="{F6758F96-24EA-42E2-A892-3D2D6FABAC92}" srcId="{43AA9087-A225-4251-83C7-71C02076898C}" destId="{F7DA2BD7-29D5-40CE-988E-987E0BDEE306}" srcOrd="6" destOrd="0" parTransId="{A0A8369F-E95E-4120-9734-9C61041E8AB3}" sibTransId="{250792AE-7ADC-4BA7-BC41-1FA4FE66BAF3}"/>
    <dgm:cxn modelId="{4B734618-0C86-4A12-AF84-4B8390FD344F}" srcId="{43AA9087-A225-4251-83C7-71C02076898C}" destId="{66CFDFDD-A26C-416C-ADE3-1AB9278CED53}" srcOrd="5" destOrd="0" parTransId="{531C058A-137A-47AB-8363-76FEC8CECA0E}" sibTransId="{E3BEB87D-A883-4213-B128-F54A183CB87D}"/>
    <dgm:cxn modelId="{75BC3B5C-2A54-43DC-961C-07BDC28D678B}" type="presOf" srcId="{F9AD690E-0BDB-4F24-B494-5DCA87E4DE7F}" destId="{43D4F536-DDB5-4189-9813-FB351E8384BE}" srcOrd="0" destOrd="0" presId="urn:microsoft.com/office/officeart/2005/8/layout/cycle3"/>
    <dgm:cxn modelId="{A0940FCD-62DA-465C-958F-876643C576F9}" type="presOf" srcId="{43AA9087-A225-4251-83C7-71C02076898C}" destId="{AB0C154A-C00A-4795-9892-AAAFDC3E95BC}" srcOrd="0" destOrd="0" presId="urn:microsoft.com/office/officeart/2005/8/layout/cycle3"/>
    <dgm:cxn modelId="{B5EA0379-8E07-48D3-9A47-9CC34F23B791}" type="presOf" srcId="{D3FAE5E2-DFC4-42B2-96EC-294D3E1438CD}" destId="{DCCA3422-8317-41F9-B037-A12D0696E429}" srcOrd="0" destOrd="0" presId="urn:microsoft.com/office/officeart/2005/8/layout/cycle3"/>
    <dgm:cxn modelId="{98474D3C-262C-4D39-BD26-DF9C0F9DBCC1}" type="presOf" srcId="{E0A30C95-ADCE-4723-A744-0B7DA07F3FE6}" destId="{D3A0D207-DCDE-4249-9F0D-63548BB11317}" srcOrd="0" destOrd="0" presId="urn:microsoft.com/office/officeart/2005/8/layout/cycle3"/>
    <dgm:cxn modelId="{65979BF7-652F-43C4-AEEC-A133973C50AC}" type="presOf" srcId="{DFF9814F-52BD-4D77-B424-59A6ECAA77B4}" destId="{324B1F22-B124-4978-879D-3E471602E5EC}" srcOrd="0" destOrd="0" presId="urn:microsoft.com/office/officeart/2005/8/layout/cycle3"/>
    <dgm:cxn modelId="{40ADFA10-02E6-44A7-974B-D931A3FEDC5E}" srcId="{43AA9087-A225-4251-83C7-71C02076898C}" destId="{B59F0D97-25E1-4260-B580-CE0F1C68332C}" srcOrd="9" destOrd="0" parTransId="{24C54FD3-0BE8-49ED-8B88-B047E1B082E6}" sibTransId="{6A77B38B-772F-4742-B909-DB1EAAEB8BAA}"/>
    <dgm:cxn modelId="{747FCEEA-3DB1-4813-A947-C64323B18DD2}" srcId="{43AA9087-A225-4251-83C7-71C02076898C}" destId="{4223ADFD-344A-438A-8C6B-149A18F76822}" srcOrd="7" destOrd="0" parTransId="{965EECEE-482D-453A-AB61-859251A82043}" sibTransId="{17ADCC09-00BE-4111-9D5A-42C4B8834323}"/>
    <dgm:cxn modelId="{CBEC1CB9-6887-4EC5-B94E-1F08535B9266}" type="presParOf" srcId="{AB0C154A-C00A-4795-9892-AAAFDC3E95BC}" destId="{AEAA2018-726D-455E-ADDA-C6F516B24568}" srcOrd="0" destOrd="0" presId="urn:microsoft.com/office/officeart/2005/8/layout/cycle3"/>
    <dgm:cxn modelId="{577CC20E-6569-4D57-9F7E-0B9CA30E19AF}" type="presParOf" srcId="{AEAA2018-726D-455E-ADDA-C6F516B24568}" destId="{D4A87D26-03CE-4D4A-A342-4EE2CBC857AA}" srcOrd="0" destOrd="0" presId="urn:microsoft.com/office/officeart/2005/8/layout/cycle3"/>
    <dgm:cxn modelId="{6B47614A-ECE7-422D-BA5D-5E6C044FBD85}" type="presParOf" srcId="{AEAA2018-726D-455E-ADDA-C6F516B24568}" destId="{43D4F536-DDB5-4189-9813-FB351E8384BE}" srcOrd="1" destOrd="0" presId="urn:microsoft.com/office/officeart/2005/8/layout/cycle3"/>
    <dgm:cxn modelId="{6E7D379C-43AA-47C5-B77C-891D81B2841C}" type="presParOf" srcId="{AEAA2018-726D-455E-ADDA-C6F516B24568}" destId="{324B1F22-B124-4978-879D-3E471602E5EC}" srcOrd="2" destOrd="0" presId="urn:microsoft.com/office/officeart/2005/8/layout/cycle3"/>
    <dgm:cxn modelId="{A41A997C-07DC-4F40-9556-93D6C732AF4D}" type="presParOf" srcId="{AEAA2018-726D-455E-ADDA-C6F516B24568}" destId="{83E995EE-382D-4DF5-84AC-592B587A9B60}" srcOrd="3" destOrd="0" presId="urn:microsoft.com/office/officeart/2005/8/layout/cycle3"/>
    <dgm:cxn modelId="{4BB00A27-D857-44C3-A5CB-A0675767BAD0}" type="presParOf" srcId="{AEAA2018-726D-455E-ADDA-C6F516B24568}" destId="{6D147FBB-1A0C-4271-B133-1223E546E007}" srcOrd="4" destOrd="0" presId="urn:microsoft.com/office/officeart/2005/8/layout/cycle3"/>
    <dgm:cxn modelId="{C1ED9A52-5528-44E9-B6DA-F47BABB2FA9A}" type="presParOf" srcId="{AEAA2018-726D-455E-ADDA-C6F516B24568}" destId="{D3A0D207-DCDE-4249-9F0D-63548BB11317}" srcOrd="5" destOrd="0" presId="urn:microsoft.com/office/officeart/2005/8/layout/cycle3"/>
    <dgm:cxn modelId="{E791CA74-5675-4EFA-AFD2-5C04DB2BD15A}" type="presParOf" srcId="{AEAA2018-726D-455E-ADDA-C6F516B24568}" destId="{45A056FD-8093-4328-B0EA-8957CB630504}" srcOrd="6" destOrd="0" presId="urn:microsoft.com/office/officeart/2005/8/layout/cycle3"/>
    <dgm:cxn modelId="{4EF372D8-EEA9-4FFD-BEAA-E68D2224C49C}" type="presParOf" srcId="{AEAA2018-726D-455E-ADDA-C6F516B24568}" destId="{04539FFD-F23C-4CB8-8B33-09B652FE54D4}" srcOrd="7" destOrd="0" presId="urn:microsoft.com/office/officeart/2005/8/layout/cycle3"/>
    <dgm:cxn modelId="{D4E39961-8B84-473D-AA4B-5AC5086270EA}" type="presParOf" srcId="{AEAA2018-726D-455E-ADDA-C6F516B24568}" destId="{76956F16-45F7-4B98-99D8-03C18642AD9D}" srcOrd="8" destOrd="0" presId="urn:microsoft.com/office/officeart/2005/8/layout/cycle3"/>
    <dgm:cxn modelId="{EA00F965-51BC-40C3-8CF4-627709928FAF}" type="presParOf" srcId="{AEAA2018-726D-455E-ADDA-C6F516B24568}" destId="{DCCA3422-8317-41F9-B037-A12D0696E429}" srcOrd="9" destOrd="0" presId="urn:microsoft.com/office/officeart/2005/8/layout/cycle3"/>
    <dgm:cxn modelId="{7DE02DEA-3637-4532-BA42-BB5DCD7FF07C}" type="presParOf" srcId="{AEAA2018-726D-455E-ADDA-C6F516B24568}" destId="{6C4A38B7-47D5-4A9F-9FB4-46824C3B7B0F}" srcOrd="10"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AA9087-A225-4251-83C7-71C02076898C}"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s-ES"/>
        </a:p>
      </dgm:t>
    </dgm:pt>
    <dgm:pt modelId="{F2C1212D-BF5A-4323-8091-2FA97E5A00BA}">
      <dgm:prSet phldrT="[Texto]"/>
      <dgm:spPr/>
      <dgm:t>
        <a:bodyPr/>
        <a:lstStyle/>
        <a:p>
          <a:r>
            <a:rPr lang="es-ES" dirty="0"/>
            <a:t>0</a:t>
          </a:r>
        </a:p>
      </dgm:t>
    </dgm:pt>
    <dgm:pt modelId="{C7F1417D-2522-499E-96DD-C1B93EF98092}" type="parTrans" cxnId="{3635EA3C-4B46-4AC4-9CD4-B98AD837CAAC}">
      <dgm:prSet/>
      <dgm:spPr/>
      <dgm:t>
        <a:bodyPr/>
        <a:lstStyle/>
        <a:p>
          <a:endParaRPr lang="es-ES"/>
        </a:p>
      </dgm:t>
    </dgm:pt>
    <dgm:pt modelId="{F9AD690E-0BDB-4F24-B494-5DCA87E4DE7F}" type="sibTrans" cxnId="{3635EA3C-4B46-4AC4-9CD4-B98AD837CAAC}">
      <dgm:prSet/>
      <dgm:spPr/>
      <dgm:t>
        <a:bodyPr/>
        <a:lstStyle/>
        <a:p>
          <a:endParaRPr lang="es-ES"/>
        </a:p>
      </dgm:t>
    </dgm:pt>
    <dgm:pt modelId="{66CFDFDD-A26C-416C-ADE3-1AB9278CED53}">
      <dgm:prSet phldrT="[Texto]"/>
      <dgm:spPr/>
      <dgm:t>
        <a:bodyPr/>
        <a:lstStyle/>
        <a:p>
          <a:r>
            <a:rPr lang="es-ES" dirty="0"/>
            <a:t>7</a:t>
          </a:r>
        </a:p>
      </dgm:t>
    </dgm:pt>
    <dgm:pt modelId="{531C058A-137A-47AB-8363-76FEC8CECA0E}" type="parTrans" cxnId="{4B734618-0C86-4A12-AF84-4B8390FD344F}">
      <dgm:prSet/>
      <dgm:spPr/>
      <dgm:t>
        <a:bodyPr/>
        <a:lstStyle/>
        <a:p>
          <a:endParaRPr lang="es-ES"/>
        </a:p>
      </dgm:t>
    </dgm:pt>
    <dgm:pt modelId="{E3BEB87D-A883-4213-B128-F54A183CB87D}" type="sibTrans" cxnId="{4B734618-0C86-4A12-AF84-4B8390FD344F}">
      <dgm:prSet/>
      <dgm:spPr/>
      <dgm:t>
        <a:bodyPr/>
        <a:lstStyle/>
        <a:p>
          <a:endParaRPr lang="es-ES"/>
        </a:p>
      </dgm:t>
    </dgm:pt>
    <dgm:pt modelId="{F7DA2BD7-29D5-40CE-988E-987E0BDEE306}">
      <dgm:prSet phldrT="[Texto]"/>
      <dgm:spPr/>
      <dgm:t>
        <a:bodyPr/>
        <a:lstStyle/>
        <a:p>
          <a:r>
            <a:rPr lang="es-ES" dirty="0"/>
            <a:t>6</a:t>
          </a:r>
        </a:p>
      </dgm:t>
    </dgm:pt>
    <dgm:pt modelId="{A0A8369F-E95E-4120-9734-9C61041E8AB3}" type="parTrans" cxnId="{F6758F96-24EA-42E2-A892-3D2D6FABAC92}">
      <dgm:prSet/>
      <dgm:spPr/>
      <dgm:t>
        <a:bodyPr/>
        <a:lstStyle/>
        <a:p>
          <a:endParaRPr lang="es-ES"/>
        </a:p>
      </dgm:t>
    </dgm:pt>
    <dgm:pt modelId="{250792AE-7ADC-4BA7-BC41-1FA4FE66BAF3}" type="sibTrans" cxnId="{F6758F96-24EA-42E2-A892-3D2D6FABAC92}">
      <dgm:prSet/>
      <dgm:spPr/>
      <dgm:t>
        <a:bodyPr/>
        <a:lstStyle/>
        <a:p>
          <a:endParaRPr lang="es-ES"/>
        </a:p>
      </dgm:t>
    </dgm:pt>
    <dgm:pt modelId="{4223ADFD-344A-438A-8C6B-149A18F76822}">
      <dgm:prSet phldrT="[Texto]"/>
      <dgm:spPr/>
      <dgm:t>
        <a:bodyPr/>
        <a:lstStyle/>
        <a:p>
          <a:r>
            <a:rPr lang="es-ES" dirty="0"/>
            <a:t>2</a:t>
          </a:r>
        </a:p>
      </dgm:t>
    </dgm:pt>
    <dgm:pt modelId="{965EECEE-482D-453A-AB61-859251A82043}" type="parTrans" cxnId="{747FCEEA-3DB1-4813-A947-C64323B18DD2}">
      <dgm:prSet/>
      <dgm:spPr/>
      <dgm:t>
        <a:bodyPr/>
        <a:lstStyle/>
        <a:p>
          <a:endParaRPr lang="es-ES"/>
        </a:p>
      </dgm:t>
    </dgm:pt>
    <dgm:pt modelId="{17ADCC09-00BE-4111-9D5A-42C4B8834323}" type="sibTrans" cxnId="{747FCEEA-3DB1-4813-A947-C64323B18DD2}">
      <dgm:prSet/>
      <dgm:spPr/>
      <dgm:t>
        <a:bodyPr/>
        <a:lstStyle/>
        <a:p>
          <a:endParaRPr lang="es-ES"/>
        </a:p>
      </dgm:t>
    </dgm:pt>
    <dgm:pt modelId="{D3FAE5E2-DFC4-42B2-96EC-294D3E1438CD}">
      <dgm:prSet phldrT="[Texto]"/>
      <dgm:spPr/>
      <dgm:t>
        <a:bodyPr/>
        <a:lstStyle/>
        <a:p>
          <a:r>
            <a:rPr lang="es-ES" dirty="0"/>
            <a:t>3</a:t>
          </a:r>
        </a:p>
      </dgm:t>
    </dgm:pt>
    <dgm:pt modelId="{C6482488-0482-4884-BBCE-80D372A33B4E}" type="parTrans" cxnId="{87C955F0-F7A6-48AB-A057-EC51C57650E0}">
      <dgm:prSet/>
      <dgm:spPr/>
      <dgm:t>
        <a:bodyPr/>
        <a:lstStyle/>
        <a:p>
          <a:endParaRPr lang="es-ES"/>
        </a:p>
      </dgm:t>
    </dgm:pt>
    <dgm:pt modelId="{6FFF4A8D-755C-4A52-B0E3-735E72F5AE6F}" type="sibTrans" cxnId="{87C955F0-F7A6-48AB-A057-EC51C57650E0}">
      <dgm:prSet/>
      <dgm:spPr/>
      <dgm:t>
        <a:bodyPr/>
        <a:lstStyle/>
        <a:p>
          <a:endParaRPr lang="es-ES"/>
        </a:p>
      </dgm:t>
    </dgm:pt>
    <dgm:pt modelId="{B59F0D97-25E1-4260-B580-CE0F1C68332C}">
      <dgm:prSet phldrT="[Texto]"/>
      <dgm:spPr/>
      <dgm:t>
        <a:bodyPr/>
        <a:lstStyle/>
        <a:p>
          <a:r>
            <a:rPr lang="es-ES" dirty="0"/>
            <a:t>4</a:t>
          </a:r>
        </a:p>
      </dgm:t>
    </dgm:pt>
    <dgm:pt modelId="{24C54FD3-0BE8-49ED-8B88-B047E1B082E6}" type="parTrans" cxnId="{40ADFA10-02E6-44A7-974B-D931A3FEDC5E}">
      <dgm:prSet/>
      <dgm:spPr/>
      <dgm:t>
        <a:bodyPr/>
        <a:lstStyle/>
        <a:p>
          <a:endParaRPr lang="es-ES"/>
        </a:p>
      </dgm:t>
    </dgm:pt>
    <dgm:pt modelId="{6A77B38B-772F-4742-B909-DB1EAAEB8BAA}" type="sibTrans" cxnId="{40ADFA10-02E6-44A7-974B-D931A3FEDC5E}">
      <dgm:prSet/>
      <dgm:spPr/>
      <dgm:t>
        <a:bodyPr/>
        <a:lstStyle/>
        <a:p>
          <a:endParaRPr lang="es-ES"/>
        </a:p>
      </dgm:t>
    </dgm:pt>
    <dgm:pt modelId="{8B3F13CA-8D8A-4AC3-8C14-6D5A414A944D}">
      <dgm:prSet phldrT="[Texto]"/>
      <dgm:spPr/>
      <dgm:t>
        <a:bodyPr/>
        <a:lstStyle/>
        <a:p>
          <a:r>
            <a:rPr lang="es-ES" dirty="0"/>
            <a:t>9</a:t>
          </a:r>
        </a:p>
      </dgm:t>
    </dgm:pt>
    <dgm:pt modelId="{69244801-E981-4BC1-8D36-F6807A738F92}" type="parTrans" cxnId="{B1A82796-CFC1-4A2F-B35C-1179DB7FBE4E}">
      <dgm:prSet/>
      <dgm:spPr/>
      <dgm:t>
        <a:bodyPr/>
        <a:lstStyle/>
        <a:p>
          <a:endParaRPr lang="es-ES"/>
        </a:p>
      </dgm:t>
    </dgm:pt>
    <dgm:pt modelId="{47A06E48-DA86-4DF4-A526-11DF57F8EC75}" type="sibTrans" cxnId="{B1A82796-CFC1-4A2F-B35C-1179DB7FBE4E}">
      <dgm:prSet/>
      <dgm:spPr/>
      <dgm:t>
        <a:bodyPr/>
        <a:lstStyle/>
        <a:p>
          <a:endParaRPr lang="es-ES"/>
        </a:p>
      </dgm:t>
    </dgm:pt>
    <dgm:pt modelId="{748D3543-4D39-4172-97DE-6D7999122C85}">
      <dgm:prSet phldrT="[Texto]"/>
      <dgm:spPr/>
      <dgm:t>
        <a:bodyPr/>
        <a:lstStyle/>
        <a:p>
          <a:r>
            <a:rPr lang="es-ES" dirty="0"/>
            <a:t>5</a:t>
          </a:r>
        </a:p>
      </dgm:t>
    </dgm:pt>
    <dgm:pt modelId="{48F97AD7-F30D-4059-93C8-DB092EADA48E}" type="parTrans" cxnId="{2264C6BD-68C7-486F-A0F7-580E227C0430}">
      <dgm:prSet/>
      <dgm:spPr/>
      <dgm:t>
        <a:bodyPr/>
        <a:lstStyle/>
        <a:p>
          <a:endParaRPr lang="es-ES"/>
        </a:p>
      </dgm:t>
    </dgm:pt>
    <dgm:pt modelId="{30476746-5AE5-4A10-B805-FDC7ECBBC44B}" type="sibTrans" cxnId="{2264C6BD-68C7-486F-A0F7-580E227C0430}">
      <dgm:prSet/>
      <dgm:spPr/>
      <dgm:t>
        <a:bodyPr/>
        <a:lstStyle/>
        <a:p>
          <a:endParaRPr lang="es-ES"/>
        </a:p>
      </dgm:t>
    </dgm:pt>
    <dgm:pt modelId="{E0A30C95-ADCE-4723-A744-0B7DA07F3FE6}">
      <dgm:prSet phldrT="[Texto]"/>
      <dgm:spPr/>
      <dgm:t>
        <a:bodyPr/>
        <a:lstStyle/>
        <a:p>
          <a:r>
            <a:rPr lang="es-ES" dirty="0"/>
            <a:t>8</a:t>
          </a:r>
        </a:p>
      </dgm:t>
    </dgm:pt>
    <dgm:pt modelId="{29453FB1-8856-4BED-9991-7E39AE6BBE24}" type="parTrans" cxnId="{05E25B43-5E8B-4BCF-A769-E1D8E2AC9865}">
      <dgm:prSet/>
      <dgm:spPr/>
      <dgm:t>
        <a:bodyPr/>
        <a:lstStyle/>
        <a:p>
          <a:endParaRPr lang="es-ES"/>
        </a:p>
      </dgm:t>
    </dgm:pt>
    <dgm:pt modelId="{26A221EF-9573-40C0-83D3-6B56BEEF90CE}" type="sibTrans" cxnId="{05E25B43-5E8B-4BCF-A769-E1D8E2AC9865}">
      <dgm:prSet/>
      <dgm:spPr/>
      <dgm:t>
        <a:bodyPr/>
        <a:lstStyle/>
        <a:p>
          <a:endParaRPr lang="es-ES"/>
        </a:p>
      </dgm:t>
    </dgm:pt>
    <dgm:pt modelId="{DFF9814F-52BD-4D77-B424-59A6ECAA77B4}">
      <dgm:prSet phldrT="[Texto]"/>
      <dgm:spPr/>
      <dgm:t>
        <a:bodyPr/>
        <a:lstStyle/>
        <a:p>
          <a:r>
            <a:rPr lang="es-ES" dirty="0"/>
            <a:t>1</a:t>
          </a:r>
        </a:p>
      </dgm:t>
    </dgm:pt>
    <dgm:pt modelId="{6E0EFD9E-6340-4E75-8BBF-F0EDB6EC08FA}" type="parTrans" cxnId="{70B4A8B7-EEFD-4F9B-ADF3-EF68F98430C4}">
      <dgm:prSet/>
      <dgm:spPr/>
      <dgm:t>
        <a:bodyPr/>
        <a:lstStyle/>
        <a:p>
          <a:endParaRPr lang="es-ES"/>
        </a:p>
      </dgm:t>
    </dgm:pt>
    <dgm:pt modelId="{843E53F5-05FD-4D87-9BCF-8AB50D7D89DF}" type="sibTrans" cxnId="{70B4A8B7-EEFD-4F9B-ADF3-EF68F98430C4}">
      <dgm:prSet/>
      <dgm:spPr/>
      <dgm:t>
        <a:bodyPr/>
        <a:lstStyle/>
        <a:p>
          <a:endParaRPr lang="es-ES"/>
        </a:p>
      </dgm:t>
    </dgm:pt>
    <dgm:pt modelId="{AB0C154A-C00A-4795-9892-AAAFDC3E95BC}" type="pres">
      <dgm:prSet presAssocID="{43AA9087-A225-4251-83C7-71C02076898C}" presName="Name0" presStyleCnt="0">
        <dgm:presLayoutVars>
          <dgm:dir/>
          <dgm:resizeHandles val="exact"/>
        </dgm:presLayoutVars>
      </dgm:prSet>
      <dgm:spPr/>
    </dgm:pt>
    <dgm:pt modelId="{AEAA2018-726D-455E-ADDA-C6F516B24568}" type="pres">
      <dgm:prSet presAssocID="{43AA9087-A225-4251-83C7-71C02076898C}" presName="cycle" presStyleCnt="0"/>
      <dgm:spPr/>
    </dgm:pt>
    <dgm:pt modelId="{D4A87D26-03CE-4D4A-A342-4EE2CBC857AA}" type="pres">
      <dgm:prSet presAssocID="{F2C1212D-BF5A-4323-8091-2FA97E5A00BA}" presName="nodeFirstNode" presStyleLbl="node1" presStyleIdx="0" presStyleCnt="10">
        <dgm:presLayoutVars>
          <dgm:bulletEnabled val="1"/>
        </dgm:presLayoutVars>
      </dgm:prSet>
      <dgm:spPr/>
    </dgm:pt>
    <dgm:pt modelId="{43D4F536-DDB5-4189-9813-FB351E8384BE}" type="pres">
      <dgm:prSet presAssocID="{F9AD690E-0BDB-4F24-B494-5DCA87E4DE7F}" presName="sibTransFirstNode" presStyleLbl="bgShp" presStyleIdx="0" presStyleCnt="1"/>
      <dgm:spPr/>
    </dgm:pt>
    <dgm:pt modelId="{324B1F22-B124-4978-879D-3E471602E5EC}" type="pres">
      <dgm:prSet presAssocID="{DFF9814F-52BD-4D77-B424-59A6ECAA77B4}" presName="nodeFollowingNodes" presStyleLbl="node1" presStyleIdx="1" presStyleCnt="10">
        <dgm:presLayoutVars>
          <dgm:bulletEnabled val="1"/>
        </dgm:presLayoutVars>
      </dgm:prSet>
      <dgm:spPr/>
    </dgm:pt>
    <dgm:pt modelId="{83E995EE-382D-4DF5-84AC-592B587A9B60}" type="pres">
      <dgm:prSet presAssocID="{8B3F13CA-8D8A-4AC3-8C14-6D5A414A944D}" presName="nodeFollowingNodes" presStyleLbl="node1" presStyleIdx="2" presStyleCnt="10">
        <dgm:presLayoutVars>
          <dgm:bulletEnabled val="1"/>
        </dgm:presLayoutVars>
      </dgm:prSet>
      <dgm:spPr/>
    </dgm:pt>
    <dgm:pt modelId="{6D147FBB-1A0C-4271-B133-1223E546E007}" type="pres">
      <dgm:prSet presAssocID="{748D3543-4D39-4172-97DE-6D7999122C85}" presName="nodeFollowingNodes" presStyleLbl="node1" presStyleIdx="3" presStyleCnt="10">
        <dgm:presLayoutVars>
          <dgm:bulletEnabled val="1"/>
        </dgm:presLayoutVars>
      </dgm:prSet>
      <dgm:spPr/>
    </dgm:pt>
    <dgm:pt modelId="{D3A0D207-DCDE-4249-9F0D-63548BB11317}" type="pres">
      <dgm:prSet presAssocID="{E0A30C95-ADCE-4723-A744-0B7DA07F3FE6}" presName="nodeFollowingNodes" presStyleLbl="node1" presStyleIdx="4" presStyleCnt="10">
        <dgm:presLayoutVars>
          <dgm:bulletEnabled val="1"/>
        </dgm:presLayoutVars>
      </dgm:prSet>
      <dgm:spPr/>
    </dgm:pt>
    <dgm:pt modelId="{45A056FD-8093-4328-B0EA-8957CB630504}" type="pres">
      <dgm:prSet presAssocID="{66CFDFDD-A26C-416C-ADE3-1AB9278CED53}" presName="nodeFollowingNodes" presStyleLbl="node1" presStyleIdx="5" presStyleCnt="10">
        <dgm:presLayoutVars>
          <dgm:bulletEnabled val="1"/>
        </dgm:presLayoutVars>
      </dgm:prSet>
      <dgm:spPr/>
    </dgm:pt>
    <dgm:pt modelId="{04539FFD-F23C-4CB8-8B33-09B652FE54D4}" type="pres">
      <dgm:prSet presAssocID="{F7DA2BD7-29D5-40CE-988E-987E0BDEE306}" presName="nodeFollowingNodes" presStyleLbl="node1" presStyleIdx="6" presStyleCnt="10">
        <dgm:presLayoutVars>
          <dgm:bulletEnabled val="1"/>
        </dgm:presLayoutVars>
      </dgm:prSet>
      <dgm:spPr/>
    </dgm:pt>
    <dgm:pt modelId="{76956F16-45F7-4B98-99D8-03C18642AD9D}" type="pres">
      <dgm:prSet presAssocID="{4223ADFD-344A-438A-8C6B-149A18F76822}" presName="nodeFollowingNodes" presStyleLbl="node1" presStyleIdx="7" presStyleCnt="10">
        <dgm:presLayoutVars>
          <dgm:bulletEnabled val="1"/>
        </dgm:presLayoutVars>
      </dgm:prSet>
      <dgm:spPr/>
    </dgm:pt>
    <dgm:pt modelId="{DCCA3422-8317-41F9-B037-A12D0696E429}" type="pres">
      <dgm:prSet presAssocID="{D3FAE5E2-DFC4-42B2-96EC-294D3E1438CD}" presName="nodeFollowingNodes" presStyleLbl="node1" presStyleIdx="8" presStyleCnt="10">
        <dgm:presLayoutVars>
          <dgm:bulletEnabled val="1"/>
        </dgm:presLayoutVars>
      </dgm:prSet>
      <dgm:spPr/>
    </dgm:pt>
    <dgm:pt modelId="{6C4A38B7-47D5-4A9F-9FB4-46824C3B7B0F}" type="pres">
      <dgm:prSet presAssocID="{B59F0D97-25E1-4260-B580-CE0F1C68332C}" presName="nodeFollowingNodes" presStyleLbl="node1" presStyleIdx="9" presStyleCnt="10">
        <dgm:presLayoutVars>
          <dgm:bulletEnabled val="1"/>
        </dgm:presLayoutVars>
      </dgm:prSet>
      <dgm:spPr/>
    </dgm:pt>
  </dgm:ptLst>
  <dgm:cxnLst>
    <dgm:cxn modelId="{2C9F58EE-0A2F-42A6-BE9F-DFB067400447}" type="presOf" srcId="{66CFDFDD-A26C-416C-ADE3-1AB9278CED53}" destId="{45A056FD-8093-4328-B0EA-8957CB630504}" srcOrd="0" destOrd="0" presId="urn:microsoft.com/office/officeart/2005/8/layout/cycle3"/>
    <dgm:cxn modelId="{4B734618-0C86-4A12-AF84-4B8390FD344F}" srcId="{43AA9087-A225-4251-83C7-71C02076898C}" destId="{66CFDFDD-A26C-416C-ADE3-1AB9278CED53}" srcOrd="5" destOrd="0" parTransId="{531C058A-137A-47AB-8363-76FEC8CECA0E}" sibTransId="{E3BEB87D-A883-4213-B128-F54A183CB87D}"/>
    <dgm:cxn modelId="{A0940FCD-62DA-465C-958F-876643C576F9}" type="presOf" srcId="{43AA9087-A225-4251-83C7-71C02076898C}" destId="{AB0C154A-C00A-4795-9892-AAAFDC3E95BC}" srcOrd="0" destOrd="0" presId="urn:microsoft.com/office/officeart/2005/8/layout/cycle3"/>
    <dgm:cxn modelId="{747FCEEA-3DB1-4813-A947-C64323B18DD2}" srcId="{43AA9087-A225-4251-83C7-71C02076898C}" destId="{4223ADFD-344A-438A-8C6B-149A18F76822}" srcOrd="7" destOrd="0" parTransId="{965EECEE-482D-453A-AB61-859251A82043}" sibTransId="{17ADCC09-00BE-4111-9D5A-42C4B8834323}"/>
    <dgm:cxn modelId="{75BC3B5C-2A54-43DC-961C-07BDC28D678B}" type="presOf" srcId="{F9AD690E-0BDB-4F24-B494-5DCA87E4DE7F}" destId="{43D4F536-DDB5-4189-9813-FB351E8384BE}" srcOrd="0" destOrd="0" presId="urn:microsoft.com/office/officeart/2005/8/layout/cycle3"/>
    <dgm:cxn modelId="{98474D3C-262C-4D39-BD26-DF9C0F9DBCC1}" type="presOf" srcId="{E0A30C95-ADCE-4723-A744-0B7DA07F3FE6}" destId="{D3A0D207-DCDE-4249-9F0D-63548BB11317}" srcOrd="0" destOrd="0" presId="urn:microsoft.com/office/officeart/2005/8/layout/cycle3"/>
    <dgm:cxn modelId="{2264C6BD-68C7-486F-A0F7-580E227C0430}" srcId="{43AA9087-A225-4251-83C7-71C02076898C}" destId="{748D3543-4D39-4172-97DE-6D7999122C85}" srcOrd="3" destOrd="0" parTransId="{48F97AD7-F30D-4059-93C8-DB092EADA48E}" sibTransId="{30476746-5AE5-4A10-B805-FDC7ECBBC44B}"/>
    <dgm:cxn modelId="{58E43D5D-1C2B-4DC8-9C24-191AE55623DE}" type="presOf" srcId="{4223ADFD-344A-438A-8C6B-149A18F76822}" destId="{76956F16-45F7-4B98-99D8-03C18642AD9D}" srcOrd="0" destOrd="0" presId="urn:microsoft.com/office/officeart/2005/8/layout/cycle3"/>
    <dgm:cxn modelId="{87C955F0-F7A6-48AB-A057-EC51C57650E0}" srcId="{43AA9087-A225-4251-83C7-71C02076898C}" destId="{D3FAE5E2-DFC4-42B2-96EC-294D3E1438CD}" srcOrd="8" destOrd="0" parTransId="{C6482488-0482-4884-BBCE-80D372A33B4E}" sibTransId="{6FFF4A8D-755C-4A52-B0E3-735E72F5AE6F}"/>
    <dgm:cxn modelId="{1FFD68BD-1785-4B97-B7C2-FC3365E5E1FD}" type="presOf" srcId="{F7DA2BD7-29D5-40CE-988E-987E0BDEE306}" destId="{04539FFD-F23C-4CB8-8B33-09B652FE54D4}" srcOrd="0" destOrd="0" presId="urn:microsoft.com/office/officeart/2005/8/layout/cycle3"/>
    <dgm:cxn modelId="{70B4A8B7-EEFD-4F9B-ADF3-EF68F98430C4}" srcId="{43AA9087-A225-4251-83C7-71C02076898C}" destId="{DFF9814F-52BD-4D77-B424-59A6ECAA77B4}" srcOrd="1" destOrd="0" parTransId="{6E0EFD9E-6340-4E75-8BBF-F0EDB6EC08FA}" sibTransId="{843E53F5-05FD-4D87-9BCF-8AB50D7D89DF}"/>
    <dgm:cxn modelId="{04DB42CF-8E67-43D3-9F7D-580EDCA8EE79}" type="presOf" srcId="{8B3F13CA-8D8A-4AC3-8C14-6D5A414A944D}" destId="{83E995EE-382D-4DF5-84AC-592B587A9B60}" srcOrd="0" destOrd="0" presId="urn:microsoft.com/office/officeart/2005/8/layout/cycle3"/>
    <dgm:cxn modelId="{B1A82796-CFC1-4A2F-B35C-1179DB7FBE4E}" srcId="{43AA9087-A225-4251-83C7-71C02076898C}" destId="{8B3F13CA-8D8A-4AC3-8C14-6D5A414A944D}" srcOrd="2" destOrd="0" parTransId="{69244801-E981-4BC1-8D36-F6807A738F92}" sibTransId="{47A06E48-DA86-4DF4-A526-11DF57F8EC75}"/>
    <dgm:cxn modelId="{3635EA3C-4B46-4AC4-9CD4-B98AD837CAAC}" srcId="{43AA9087-A225-4251-83C7-71C02076898C}" destId="{F2C1212D-BF5A-4323-8091-2FA97E5A00BA}" srcOrd="0" destOrd="0" parTransId="{C7F1417D-2522-499E-96DD-C1B93EF98092}" sibTransId="{F9AD690E-0BDB-4F24-B494-5DCA87E4DE7F}"/>
    <dgm:cxn modelId="{05E25B43-5E8B-4BCF-A769-E1D8E2AC9865}" srcId="{43AA9087-A225-4251-83C7-71C02076898C}" destId="{E0A30C95-ADCE-4723-A744-0B7DA07F3FE6}" srcOrd="4" destOrd="0" parTransId="{29453FB1-8856-4BED-9991-7E39AE6BBE24}" sibTransId="{26A221EF-9573-40C0-83D3-6B56BEEF90CE}"/>
    <dgm:cxn modelId="{0CD04BAA-4A95-40E4-A16D-CDD1B8AF361C}" type="presOf" srcId="{B59F0D97-25E1-4260-B580-CE0F1C68332C}" destId="{6C4A38B7-47D5-4A9F-9FB4-46824C3B7B0F}" srcOrd="0" destOrd="0" presId="urn:microsoft.com/office/officeart/2005/8/layout/cycle3"/>
    <dgm:cxn modelId="{E35043F0-BB7F-438C-BC48-3B46637ED074}" type="presOf" srcId="{748D3543-4D39-4172-97DE-6D7999122C85}" destId="{6D147FBB-1A0C-4271-B133-1223E546E007}" srcOrd="0" destOrd="0" presId="urn:microsoft.com/office/officeart/2005/8/layout/cycle3"/>
    <dgm:cxn modelId="{382301A7-6993-4ECC-BD7B-3719D4732B01}" type="presOf" srcId="{F2C1212D-BF5A-4323-8091-2FA97E5A00BA}" destId="{D4A87D26-03CE-4D4A-A342-4EE2CBC857AA}" srcOrd="0" destOrd="0" presId="urn:microsoft.com/office/officeart/2005/8/layout/cycle3"/>
    <dgm:cxn modelId="{B5EA0379-8E07-48D3-9A47-9CC34F23B791}" type="presOf" srcId="{D3FAE5E2-DFC4-42B2-96EC-294D3E1438CD}" destId="{DCCA3422-8317-41F9-B037-A12D0696E429}" srcOrd="0" destOrd="0" presId="urn:microsoft.com/office/officeart/2005/8/layout/cycle3"/>
    <dgm:cxn modelId="{65979BF7-652F-43C4-AEEC-A133973C50AC}" type="presOf" srcId="{DFF9814F-52BD-4D77-B424-59A6ECAA77B4}" destId="{324B1F22-B124-4978-879D-3E471602E5EC}" srcOrd="0" destOrd="0" presId="urn:microsoft.com/office/officeart/2005/8/layout/cycle3"/>
    <dgm:cxn modelId="{40ADFA10-02E6-44A7-974B-D931A3FEDC5E}" srcId="{43AA9087-A225-4251-83C7-71C02076898C}" destId="{B59F0D97-25E1-4260-B580-CE0F1C68332C}" srcOrd="9" destOrd="0" parTransId="{24C54FD3-0BE8-49ED-8B88-B047E1B082E6}" sibTransId="{6A77B38B-772F-4742-B909-DB1EAAEB8BAA}"/>
    <dgm:cxn modelId="{F6758F96-24EA-42E2-A892-3D2D6FABAC92}" srcId="{43AA9087-A225-4251-83C7-71C02076898C}" destId="{F7DA2BD7-29D5-40CE-988E-987E0BDEE306}" srcOrd="6" destOrd="0" parTransId="{A0A8369F-E95E-4120-9734-9C61041E8AB3}" sibTransId="{250792AE-7ADC-4BA7-BC41-1FA4FE66BAF3}"/>
    <dgm:cxn modelId="{CBEC1CB9-6887-4EC5-B94E-1F08535B9266}" type="presParOf" srcId="{AB0C154A-C00A-4795-9892-AAAFDC3E95BC}" destId="{AEAA2018-726D-455E-ADDA-C6F516B24568}" srcOrd="0" destOrd="0" presId="urn:microsoft.com/office/officeart/2005/8/layout/cycle3"/>
    <dgm:cxn modelId="{577CC20E-6569-4D57-9F7E-0B9CA30E19AF}" type="presParOf" srcId="{AEAA2018-726D-455E-ADDA-C6F516B24568}" destId="{D4A87D26-03CE-4D4A-A342-4EE2CBC857AA}" srcOrd="0" destOrd="0" presId="urn:microsoft.com/office/officeart/2005/8/layout/cycle3"/>
    <dgm:cxn modelId="{6B47614A-ECE7-422D-BA5D-5E6C044FBD85}" type="presParOf" srcId="{AEAA2018-726D-455E-ADDA-C6F516B24568}" destId="{43D4F536-DDB5-4189-9813-FB351E8384BE}" srcOrd="1" destOrd="0" presId="urn:microsoft.com/office/officeart/2005/8/layout/cycle3"/>
    <dgm:cxn modelId="{6E7D379C-43AA-47C5-B77C-891D81B2841C}" type="presParOf" srcId="{AEAA2018-726D-455E-ADDA-C6F516B24568}" destId="{324B1F22-B124-4978-879D-3E471602E5EC}" srcOrd="2" destOrd="0" presId="urn:microsoft.com/office/officeart/2005/8/layout/cycle3"/>
    <dgm:cxn modelId="{A41A997C-07DC-4F40-9556-93D6C732AF4D}" type="presParOf" srcId="{AEAA2018-726D-455E-ADDA-C6F516B24568}" destId="{83E995EE-382D-4DF5-84AC-592B587A9B60}" srcOrd="3" destOrd="0" presId="urn:microsoft.com/office/officeart/2005/8/layout/cycle3"/>
    <dgm:cxn modelId="{4BB00A27-D857-44C3-A5CB-A0675767BAD0}" type="presParOf" srcId="{AEAA2018-726D-455E-ADDA-C6F516B24568}" destId="{6D147FBB-1A0C-4271-B133-1223E546E007}" srcOrd="4" destOrd="0" presId="urn:microsoft.com/office/officeart/2005/8/layout/cycle3"/>
    <dgm:cxn modelId="{C1ED9A52-5528-44E9-B6DA-F47BABB2FA9A}" type="presParOf" srcId="{AEAA2018-726D-455E-ADDA-C6F516B24568}" destId="{D3A0D207-DCDE-4249-9F0D-63548BB11317}" srcOrd="5" destOrd="0" presId="urn:microsoft.com/office/officeart/2005/8/layout/cycle3"/>
    <dgm:cxn modelId="{E791CA74-5675-4EFA-AFD2-5C04DB2BD15A}" type="presParOf" srcId="{AEAA2018-726D-455E-ADDA-C6F516B24568}" destId="{45A056FD-8093-4328-B0EA-8957CB630504}" srcOrd="6" destOrd="0" presId="urn:microsoft.com/office/officeart/2005/8/layout/cycle3"/>
    <dgm:cxn modelId="{4EF372D8-EEA9-4FFD-BEAA-E68D2224C49C}" type="presParOf" srcId="{AEAA2018-726D-455E-ADDA-C6F516B24568}" destId="{04539FFD-F23C-4CB8-8B33-09B652FE54D4}" srcOrd="7" destOrd="0" presId="urn:microsoft.com/office/officeart/2005/8/layout/cycle3"/>
    <dgm:cxn modelId="{D4E39961-8B84-473D-AA4B-5AC5086270EA}" type="presParOf" srcId="{AEAA2018-726D-455E-ADDA-C6F516B24568}" destId="{76956F16-45F7-4B98-99D8-03C18642AD9D}" srcOrd="8" destOrd="0" presId="urn:microsoft.com/office/officeart/2005/8/layout/cycle3"/>
    <dgm:cxn modelId="{EA00F965-51BC-40C3-8CF4-627709928FAF}" type="presParOf" srcId="{AEAA2018-726D-455E-ADDA-C6F516B24568}" destId="{DCCA3422-8317-41F9-B037-A12D0696E429}" srcOrd="9" destOrd="0" presId="urn:microsoft.com/office/officeart/2005/8/layout/cycle3"/>
    <dgm:cxn modelId="{7DE02DEA-3637-4532-BA42-BB5DCD7FF07C}" type="presParOf" srcId="{AEAA2018-726D-455E-ADDA-C6F516B24568}" destId="{6C4A38B7-47D5-4A9F-9FB4-46824C3B7B0F}" srcOrd="10"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AA9087-A225-4251-83C7-71C02076898C}"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s-ES"/>
        </a:p>
      </dgm:t>
    </dgm:pt>
    <dgm:pt modelId="{F2C1212D-BF5A-4323-8091-2FA97E5A00BA}">
      <dgm:prSet phldrT="[Texto]"/>
      <dgm:spPr/>
      <dgm:t>
        <a:bodyPr/>
        <a:lstStyle/>
        <a:p>
          <a:r>
            <a:rPr lang="es-ES" dirty="0"/>
            <a:t>0</a:t>
          </a:r>
        </a:p>
      </dgm:t>
    </dgm:pt>
    <dgm:pt modelId="{C7F1417D-2522-499E-96DD-C1B93EF98092}" type="parTrans" cxnId="{3635EA3C-4B46-4AC4-9CD4-B98AD837CAAC}">
      <dgm:prSet/>
      <dgm:spPr/>
      <dgm:t>
        <a:bodyPr/>
        <a:lstStyle/>
        <a:p>
          <a:endParaRPr lang="es-ES"/>
        </a:p>
      </dgm:t>
    </dgm:pt>
    <dgm:pt modelId="{F9AD690E-0BDB-4F24-B494-5DCA87E4DE7F}" type="sibTrans" cxnId="{3635EA3C-4B46-4AC4-9CD4-B98AD837CAAC}">
      <dgm:prSet/>
      <dgm:spPr/>
      <dgm:t>
        <a:bodyPr/>
        <a:lstStyle/>
        <a:p>
          <a:endParaRPr lang="es-ES"/>
        </a:p>
      </dgm:t>
    </dgm:pt>
    <dgm:pt modelId="{66CFDFDD-A26C-416C-ADE3-1AB9278CED53}">
      <dgm:prSet phldrT="[Texto]"/>
      <dgm:spPr/>
      <dgm:t>
        <a:bodyPr/>
        <a:lstStyle/>
        <a:p>
          <a:r>
            <a:rPr lang="es-ES" dirty="0"/>
            <a:t>7</a:t>
          </a:r>
        </a:p>
      </dgm:t>
    </dgm:pt>
    <dgm:pt modelId="{531C058A-137A-47AB-8363-76FEC8CECA0E}" type="parTrans" cxnId="{4B734618-0C86-4A12-AF84-4B8390FD344F}">
      <dgm:prSet/>
      <dgm:spPr/>
      <dgm:t>
        <a:bodyPr/>
        <a:lstStyle/>
        <a:p>
          <a:endParaRPr lang="es-ES"/>
        </a:p>
      </dgm:t>
    </dgm:pt>
    <dgm:pt modelId="{E3BEB87D-A883-4213-B128-F54A183CB87D}" type="sibTrans" cxnId="{4B734618-0C86-4A12-AF84-4B8390FD344F}">
      <dgm:prSet/>
      <dgm:spPr/>
      <dgm:t>
        <a:bodyPr/>
        <a:lstStyle/>
        <a:p>
          <a:endParaRPr lang="es-ES"/>
        </a:p>
      </dgm:t>
    </dgm:pt>
    <dgm:pt modelId="{F7DA2BD7-29D5-40CE-988E-987E0BDEE306}">
      <dgm:prSet phldrT="[Texto]"/>
      <dgm:spPr/>
      <dgm:t>
        <a:bodyPr/>
        <a:lstStyle/>
        <a:p>
          <a:r>
            <a:rPr lang="es-ES" dirty="0"/>
            <a:t>6</a:t>
          </a:r>
        </a:p>
      </dgm:t>
    </dgm:pt>
    <dgm:pt modelId="{A0A8369F-E95E-4120-9734-9C61041E8AB3}" type="parTrans" cxnId="{F6758F96-24EA-42E2-A892-3D2D6FABAC92}">
      <dgm:prSet/>
      <dgm:spPr/>
      <dgm:t>
        <a:bodyPr/>
        <a:lstStyle/>
        <a:p>
          <a:endParaRPr lang="es-ES"/>
        </a:p>
      </dgm:t>
    </dgm:pt>
    <dgm:pt modelId="{250792AE-7ADC-4BA7-BC41-1FA4FE66BAF3}" type="sibTrans" cxnId="{F6758F96-24EA-42E2-A892-3D2D6FABAC92}">
      <dgm:prSet/>
      <dgm:spPr/>
      <dgm:t>
        <a:bodyPr/>
        <a:lstStyle/>
        <a:p>
          <a:endParaRPr lang="es-ES"/>
        </a:p>
      </dgm:t>
    </dgm:pt>
    <dgm:pt modelId="{4223ADFD-344A-438A-8C6B-149A18F76822}">
      <dgm:prSet phldrT="[Texto]"/>
      <dgm:spPr/>
      <dgm:t>
        <a:bodyPr/>
        <a:lstStyle/>
        <a:p>
          <a:r>
            <a:rPr lang="es-ES" dirty="0"/>
            <a:t>2</a:t>
          </a:r>
        </a:p>
      </dgm:t>
    </dgm:pt>
    <dgm:pt modelId="{965EECEE-482D-453A-AB61-859251A82043}" type="parTrans" cxnId="{747FCEEA-3DB1-4813-A947-C64323B18DD2}">
      <dgm:prSet/>
      <dgm:spPr/>
      <dgm:t>
        <a:bodyPr/>
        <a:lstStyle/>
        <a:p>
          <a:endParaRPr lang="es-ES"/>
        </a:p>
      </dgm:t>
    </dgm:pt>
    <dgm:pt modelId="{17ADCC09-00BE-4111-9D5A-42C4B8834323}" type="sibTrans" cxnId="{747FCEEA-3DB1-4813-A947-C64323B18DD2}">
      <dgm:prSet/>
      <dgm:spPr/>
      <dgm:t>
        <a:bodyPr/>
        <a:lstStyle/>
        <a:p>
          <a:endParaRPr lang="es-ES"/>
        </a:p>
      </dgm:t>
    </dgm:pt>
    <dgm:pt modelId="{D3FAE5E2-DFC4-42B2-96EC-294D3E1438CD}">
      <dgm:prSet phldrT="[Texto]"/>
      <dgm:spPr/>
      <dgm:t>
        <a:bodyPr/>
        <a:lstStyle/>
        <a:p>
          <a:r>
            <a:rPr lang="es-ES" dirty="0"/>
            <a:t>3</a:t>
          </a:r>
        </a:p>
      </dgm:t>
    </dgm:pt>
    <dgm:pt modelId="{C6482488-0482-4884-BBCE-80D372A33B4E}" type="parTrans" cxnId="{87C955F0-F7A6-48AB-A057-EC51C57650E0}">
      <dgm:prSet/>
      <dgm:spPr/>
      <dgm:t>
        <a:bodyPr/>
        <a:lstStyle/>
        <a:p>
          <a:endParaRPr lang="es-ES"/>
        </a:p>
      </dgm:t>
    </dgm:pt>
    <dgm:pt modelId="{6FFF4A8D-755C-4A52-B0E3-735E72F5AE6F}" type="sibTrans" cxnId="{87C955F0-F7A6-48AB-A057-EC51C57650E0}">
      <dgm:prSet/>
      <dgm:spPr/>
      <dgm:t>
        <a:bodyPr/>
        <a:lstStyle/>
        <a:p>
          <a:endParaRPr lang="es-ES"/>
        </a:p>
      </dgm:t>
    </dgm:pt>
    <dgm:pt modelId="{B59F0D97-25E1-4260-B580-CE0F1C68332C}">
      <dgm:prSet phldrT="[Texto]"/>
      <dgm:spPr/>
      <dgm:t>
        <a:bodyPr/>
        <a:lstStyle/>
        <a:p>
          <a:r>
            <a:rPr lang="es-ES" dirty="0"/>
            <a:t>4</a:t>
          </a:r>
        </a:p>
      </dgm:t>
    </dgm:pt>
    <dgm:pt modelId="{24C54FD3-0BE8-49ED-8B88-B047E1B082E6}" type="parTrans" cxnId="{40ADFA10-02E6-44A7-974B-D931A3FEDC5E}">
      <dgm:prSet/>
      <dgm:spPr/>
      <dgm:t>
        <a:bodyPr/>
        <a:lstStyle/>
        <a:p>
          <a:endParaRPr lang="es-ES"/>
        </a:p>
      </dgm:t>
    </dgm:pt>
    <dgm:pt modelId="{6A77B38B-772F-4742-B909-DB1EAAEB8BAA}" type="sibTrans" cxnId="{40ADFA10-02E6-44A7-974B-D931A3FEDC5E}">
      <dgm:prSet/>
      <dgm:spPr/>
      <dgm:t>
        <a:bodyPr/>
        <a:lstStyle/>
        <a:p>
          <a:endParaRPr lang="es-ES"/>
        </a:p>
      </dgm:t>
    </dgm:pt>
    <dgm:pt modelId="{8B3F13CA-8D8A-4AC3-8C14-6D5A414A944D}">
      <dgm:prSet phldrT="[Texto]"/>
      <dgm:spPr/>
      <dgm:t>
        <a:bodyPr/>
        <a:lstStyle/>
        <a:p>
          <a:r>
            <a:rPr lang="es-ES" dirty="0"/>
            <a:t>9</a:t>
          </a:r>
        </a:p>
      </dgm:t>
    </dgm:pt>
    <dgm:pt modelId="{69244801-E981-4BC1-8D36-F6807A738F92}" type="parTrans" cxnId="{B1A82796-CFC1-4A2F-B35C-1179DB7FBE4E}">
      <dgm:prSet/>
      <dgm:spPr/>
      <dgm:t>
        <a:bodyPr/>
        <a:lstStyle/>
        <a:p>
          <a:endParaRPr lang="es-ES"/>
        </a:p>
      </dgm:t>
    </dgm:pt>
    <dgm:pt modelId="{47A06E48-DA86-4DF4-A526-11DF57F8EC75}" type="sibTrans" cxnId="{B1A82796-CFC1-4A2F-B35C-1179DB7FBE4E}">
      <dgm:prSet/>
      <dgm:spPr/>
      <dgm:t>
        <a:bodyPr/>
        <a:lstStyle/>
        <a:p>
          <a:endParaRPr lang="es-ES"/>
        </a:p>
      </dgm:t>
    </dgm:pt>
    <dgm:pt modelId="{748D3543-4D39-4172-97DE-6D7999122C85}">
      <dgm:prSet phldrT="[Texto]"/>
      <dgm:spPr/>
      <dgm:t>
        <a:bodyPr/>
        <a:lstStyle/>
        <a:p>
          <a:r>
            <a:rPr lang="es-ES" dirty="0"/>
            <a:t>5</a:t>
          </a:r>
        </a:p>
      </dgm:t>
    </dgm:pt>
    <dgm:pt modelId="{48F97AD7-F30D-4059-93C8-DB092EADA48E}" type="parTrans" cxnId="{2264C6BD-68C7-486F-A0F7-580E227C0430}">
      <dgm:prSet/>
      <dgm:spPr/>
      <dgm:t>
        <a:bodyPr/>
        <a:lstStyle/>
        <a:p>
          <a:endParaRPr lang="es-ES"/>
        </a:p>
      </dgm:t>
    </dgm:pt>
    <dgm:pt modelId="{30476746-5AE5-4A10-B805-FDC7ECBBC44B}" type="sibTrans" cxnId="{2264C6BD-68C7-486F-A0F7-580E227C0430}">
      <dgm:prSet/>
      <dgm:spPr/>
      <dgm:t>
        <a:bodyPr/>
        <a:lstStyle/>
        <a:p>
          <a:endParaRPr lang="es-ES"/>
        </a:p>
      </dgm:t>
    </dgm:pt>
    <dgm:pt modelId="{E0A30C95-ADCE-4723-A744-0B7DA07F3FE6}">
      <dgm:prSet phldrT="[Texto]"/>
      <dgm:spPr/>
      <dgm:t>
        <a:bodyPr/>
        <a:lstStyle/>
        <a:p>
          <a:r>
            <a:rPr lang="es-ES" dirty="0"/>
            <a:t>8</a:t>
          </a:r>
        </a:p>
      </dgm:t>
    </dgm:pt>
    <dgm:pt modelId="{29453FB1-8856-4BED-9991-7E39AE6BBE24}" type="parTrans" cxnId="{05E25B43-5E8B-4BCF-A769-E1D8E2AC9865}">
      <dgm:prSet/>
      <dgm:spPr/>
      <dgm:t>
        <a:bodyPr/>
        <a:lstStyle/>
        <a:p>
          <a:endParaRPr lang="es-ES"/>
        </a:p>
      </dgm:t>
    </dgm:pt>
    <dgm:pt modelId="{26A221EF-9573-40C0-83D3-6B56BEEF90CE}" type="sibTrans" cxnId="{05E25B43-5E8B-4BCF-A769-E1D8E2AC9865}">
      <dgm:prSet/>
      <dgm:spPr/>
      <dgm:t>
        <a:bodyPr/>
        <a:lstStyle/>
        <a:p>
          <a:endParaRPr lang="es-ES"/>
        </a:p>
      </dgm:t>
    </dgm:pt>
    <dgm:pt modelId="{DFF9814F-52BD-4D77-B424-59A6ECAA77B4}">
      <dgm:prSet phldrT="[Texto]"/>
      <dgm:spPr/>
      <dgm:t>
        <a:bodyPr/>
        <a:lstStyle/>
        <a:p>
          <a:r>
            <a:rPr lang="es-ES" dirty="0"/>
            <a:t>1</a:t>
          </a:r>
        </a:p>
      </dgm:t>
    </dgm:pt>
    <dgm:pt modelId="{6E0EFD9E-6340-4E75-8BBF-F0EDB6EC08FA}" type="parTrans" cxnId="{70B4A8B7-EEFD-4F9B-ADF3-EF68F98430C4}">
      <dgm:prSet/>
      <dgm:spPr/>
      <dgm:t>
        <a:bodyPr/>
        <a:lstStyle/>
        <a:p>
          <a:endParaRPr lang="es-ES"/>
        </a:p>
      </dgm:t>
    </dgm:pt>
    <dgm:pt modelId="{843E53F5-05FD-4D87-9BCF-8AB50D7D89DF}" type="sibTrans" cxnId="{70B4A8B7-EEFD-4F9B-ADF3-EF68F98430C4}">
      <dgm:prSet/>
      <dgm:spPr/>
      <dgm:t>
        <a:bodyPr/>
        <a:lstStyle/>
        <a:p>
          <a:endParaRPr lang="es-ES"/>
        </a:p>
      </dgm:t>
    </dgm:pt>
    <dgm:pt modelId="{AB0C154A-C00A-4795-9892-AAAFDC3E95BC}" type="pres">
      <dgm:prSet presAssocID="{43AA9087-A225-4251-83C7-71C02076898C}" presName="Name0" presStyleCnt="0">
        <dgm:presLayoutVars>
          <dgm:dir/>
          <dgm:resizeHandles val="exact"/>
        </dgm:presLayoutVars>
      </dgm:prSet>
      <dgm:spPr/>
    </dgm:pt>
    <dgm:pt modelId="{AEAA2018-726D-455E-ADDA-C6F516B24568}" type="pres">
      <dgm:prSet presAssocID="{43AA9087-A225-4251-83C7-71C02076898C}" presName="cycle" presStyleCnt="0"/>
      <dgm:spPr/>
    </dgm:pt>
    <dgm:pt modelId="{D4A87D26-03CE-4D4A-A342-4EE2CBC857AA}" type="pres">
      <dgm:prSet presAssocID="{F2C1212D-BF5A-4323-8091-2FA97E5A00BA}" presName="nodeFirstNode" presStyleLbl="node1" presStyleIdx="0" presStyleCnt="10">
        <dgm:presLayoutVars>
          <dgm:bulletEnabled val="1"/>
        </dgm:presLayoutVars>
      </dgm:prSet>
      <dgm:spPr/>
    </dgm:pt>
    <dgm:pt modelId="{43D4F536-DDB5-4189-9813-FB351E8384BE}" type="pres">
      <dgm:prSet presAssocID="{F9AD690E-0BDB-4F24-B494-5DCA87E4DE7F}" presName="sibTransFirstNode" presStyleLbl="bgShp" presStyleIdx="0" presStyleCnt="1"/>
      <dgm:spPr/>
    </dgm:pt>
    <dgm:pt modelId="{324B1F22-B124-4978-879D-3E471602E5EC}" type="pres">
      <dgm:prSet presAssocID="{DFF9814F-52BD-4D77-B424-59A6ECAA77B4}" presName="nodeFollowingNodes" presStyleLbl="node1" presStyleIdx="1" presStyleCnt="10">
        <dgm:presLayoutVars>
          <dgm:bulletEnabled val="1"/>
        </dgm:presLayoutVars>
      </dgm:prSet>
      <dgm:spPr/>
    </dgm:pt>
    <dgm:pt modelId="{83E995EE-382D-4DF5-84AC-592B587A9B60}" type="pres">
      <dgm:prSet presAssocID="{8B3F13CA-8D8A-4AC3-8C14-6D5A414A944D}" presName="nodeFollowingNodes" presStyleLbl="node1" presStyleIdx="2" presStyleCnt="10">
        <dgm:presLayoutVars>
          <dgm:bulletEnabled val="1"/>
        </dgm:presLayoutVars>
      </dgm:prSet>
      <dgm:spPr/>
    </dgm:pt>
    <dgm:pt modelId="{6D147FBB-1A0C-4271-B133-1223E546E007}" type="pres">
      <dgm:prSet presAssocID="{748D3543-4D39-4172-97DE-6D7999122C85}" presName="nodeFollowingNodes" presStyleLbl="node1" presStyleIdx="3" presStyleCnt="10">
        <dgm:presLayoutVars>
          <dgm:bulletEnabled val="1"/>
        </dgm:presLayoutVars>
      </dgm:prSet>
      <dgm:spPr/>
    </dgm:pt>
    <dgm:pt modelId="{D3A0D207-DCDE-4249-9F0D-63548BB11317}" type="pres">
      <dgm:prSet presAssocID="{E0A30C95-ADCE-4723-A744-0B7DA07F3FE6}" presName="nodeFollowingNodes" presStyleLbl="node1" presStyleIdx="4" presStyleCnt="10">
        <dgm:presLayoutVars>
          <dgm:bulletEnabled val="1"/>
        </dgm:presLayoutVars>
      </dgm:prSet>
      <dgm:spPr/>
    </dgm:pt>
    <dgm:pt modelId="{45A056FD-8093-4328-B0EA-8957CB630504}" type="pres">
      <dgm:prSet presAssocID="{66CFDFDD-A26C-416C-ADE3-1AB9278CED53}" presName="nodeFollowingNodes" presStyleLbl="node1" presStyleIdx="5" presStyleCnt="10">
        <dgm:presLayoutVars>
          <dgm:bulletEnabled val="1"/>
        </dgm:presLayoutVars>
      </dgm:prSet>
      <dgm:spPr/>
    </dgm:pt>
    <dgm:pt modelId="{04539FFD-F23C-4CB8-8B33-09B652FE54D4}" type="pres">
      <dgm:prSet presAssocID="{F7DA2BD7-29D5-40CE-988E-987E0BDEE306}" presName="nodeFollowingNodes" presStyleLbl="node1" presStyleIdx="6" presStyleCnt="10">
        <dgm:presLayoutVars>
          <dgm:bulletEnabled val="1"/>
        </dgm:presLayoutVars>
      </dgm:prSet>
      <dgm:spPr/>
    </dgm:pt>
    <dgm:pt modelId="{76956F16-45F7-4B98-99D8-03C18642AD9D}" type="pres">
      <dgm:prSet presAssocID="{4223ADFD-344A-438A-8C6B-149A18F76822}" presName="nodeFollowingNodes" presStyleLbl="node1" presStyleIdx="7" presStyleCnt="10">
        <dgm:presLayoutVars>
          <dgm:bulletEnabled val="1"/>
        </dgm:presLayoutVars>
      </dgm:prSet>
      <dgm:spPr/>
    </dgm:pt>
    <dgm:pt modelId="{DCCA3422-8317-41F9-B037-A12D0696E429}" type="pres">
      <dgm:prSet presAssocID="{D3FAE5E2-DFC4-42B2-96EC-294D3E1438CD}" presName="nodeFollowingNodes" presStyleLbl="node1" presStyleIdx="8" presStyleCnt="10">
        <dgm:presLayoutVars>
          <dgm:bulletEnabled val="1"/>
        </dgm:presLayoutVars>
      </dgm:prSet>
      <dgm:spPr/>
    </dgm:pt>
    <dgm:pt modelId="{6C4A38B7-47D5-4A9F-9FB4-46824C3B7B0F}" type="pres">
      <dgm:prSet presAssocID="{B59F0D97-25E1-4260-B580-CE0F1C68332C}" presName="nodeFollowingNodes" presStyleLbl="node1" presStyleIdx="9" presStyleCnt="10">
        <dgm:presLayoutVars>
          <dgm:bulletEnabled val="1"/>
        </dgm:presLayoutVars>
      </dgm:prSet>
      <dgm:spPr/>
    </dgm:pt>
  </dgm:ptLst>
  <dgm:cxnLst>
    <dgm:cxn modelId="{2C9F58EE-0A2F-42A6-BE9F-DFB067400447}" type="presOf" srcId="{66CFDFDD-A26C-416C-ADE3-1AB9278CED53}" destId="{45A056FD-8093-4328-B0EA-8957CB630504}" srcOrd="0" destOrd="0" presId="urn:microsoft.com/office/officeart/2005/8/layout/cycle3"/>
    <dgm:cxn modelId="{4B734618-0C86-4A12-AF84-4B8390FD344F}" srcId="{43AA9087-A225-4251-83C7-71C02076898C}" destId="{66CFDFDD-A26C-416C-ADE3-1AB9278CED53}" srcOrd="5" destOrd="0" parTransId="{531C058A-137A-47AB-8363-76FEC8CECA0E}" sibTransId="{E3BEB87D-A883-4213-B128-F54A183CB87D}"/>
    <dgm:cxn modelId="{A0940FCD-62DA-465C-958F-876643C576F9}" type="presOf" srcId="{43AA9087-A225-4251-83C7-71C02076898C}" destId="{AB0C154A-C00A-4795-9892-AAAFDC3E95BC}" srcOrd="0" destOrd="0" presId="urn:microsoft.com/office/officeart/2005/8/layout/cycle3"/>
    <dgm:cxn modelId="{747FCEEA-3DB1-4813-A947-C64323B18DD2}" srcId="{43AA9087-A225-4251-83C7-71C02076898C}" destId="{4223ADFD-344A-438A-8C6B-149A18F76822}" srcOrd="7" destOrd="0" parTransId="{965EECEE-482D-453A-AB61-859251A82043}" sibTransId="{17ADCC09-00BE-4111-9D5A-42C4B8834323}"/>
    <dgm:cxn modelId="{75BC3B5C-2A54-43DC-961C-07BDC28D678B}" type="presOf" srcId="{F9AD690E-0BDB-4F24-B494-5DCA87E4DE7F}" destId="{43D4F536-DDB5-4189-9813-FB351E8384BE}" srcOrd="0" destOrd="0" presId="urn:microsoft.com/office/officeart/2005/8/layout/cycle3"/>
    <dgm:cxn modelId="{98474D3C-262C-4D39-BD26-DF9C0F9DBCC1}" type="presOf" srcId="{E0A30C95-ADCE-4723-A744-0B7DA07F3FE6}" destId="{D3A0D207-DCDE-4249-9F0D-63548BB11317}" srcOrd="0" destOrd="0" presId="urn:microsoft.com/office/officeart/2005/8/layout/cycle3"/>
    <dgm:cxn modelId="{2264C6BD-68C7-486F-A0F7-580E227C0430}" srcId="{43AA9087-A225-4251-83C7-71C02076898C}" destId="{748D3543-4D39-4172-97DE-6D7999122C85}" srcOrd="3" destOrd="0" parTransId="{48F97AD7-F30D-4059-93C8-DB092EADA48E}" sibTransId="{30476746-5AE5-4A10-B805-FDC7ECBBC44B}"/>
    <dgm:cxn modelId="{58E43D5D-1C2B-4DC8-9C24-191AE55623DE}" type="presOf" srcId="{4223ADFD-344A-438A-8C6B-149A18F76822}" destId="{76956F16-45F7-4B98-99D8-03C18642AD9D}" srcOrd="0" destOrd="0" presId="urn:microsoft.com/office/officeart/2005/8/layout/cycle3"/>
    <dgm:cxn modelId="{87C955F0-F7A6-48AB-A057-EC51C57650E0}" srcId="{43AA9087-A225-4251-83C7-71C02076898C}" destId="{D3FAE5E2-DFC4-42B2-96EC-294D3E1438CD}" srcOrd="8" destOrd="0" parTransId="{C6482488-0482-4884-BBCE-80D372A33B4E}" sibTransId="{6FFF4A8D-755C-4A52-B0E3-735E72F5AE6F}"/>
    <dgm:cxn modelId="{1FFD68BD-1785-4B97-B7C2-FC3365E5E1FD}" type="presOf" srcId="{F7DA2BD7-29D5-40CE-988E-987E0BDEE306}" destId="{04539FFD-F23C-4CB8-8B33-09B652FE54D4}" srcOrd="0" destOrd="0" presId="urn:microsoft.com/office/officeart/2005/8/layout/cycle3"/>
    <dgm:cxn modelId="{70B4A8B7-EEFD-4F9B-ADF3-EF68F98430C4}" srcId="{43AA9087-A225-4251-83C7-71C02076898C}" destId="{DFF9814F-52BD-4D77-B424-59A6ECAA77B4}" srcOrd="1" destOrd="0" parTransId="{6E0EFD9E-6340-4E75-8BBF-F0EDB6EC08FA}" sibTransId="{843E53F5-05FD-4D87-9BCF-8AB50D7D89DF}"/>
    <dgm:cxn modelId="{04DB42CF-8E67-43D3-9F7D-580EDCA8EE79}" type="presOf" srcId="{8B3F13CA-8D8A-4AC3-8C14-6D5A414A944D}" destId="{83E995EE-382D-4DF5-84AC-592B587A9B60}" srcOrd="0" destOrd="0" presId="urn:microsoft.com/office/officeart/2005/8/layout/cycle3"/>
    <dgm:cxn modelId="{B1A82796-CFC1-4A2F-B35C-1179DB7FBE4E}" srcId="{43AA9087-A225-4251-83C7-71C02076898C}" destId="{8B3F13CA-8D8A-4AC3-8C14-6D5A414A944D}" srcOrd="2" destOrd="0" parTransId="{69244801-E981-4BC1-8D36-F6807A738F92}" sibTransId="{47A06E48-DA86-4DF4-A526-11DF57F8EC75}"/>
    <dgm:cxn modelId="{3635EA3C-4B46-4AC4-9CD4-B98AD837CAAC}" srcId="{43AA9087-A225-4251-83C7-71C02076898C}" destId="{F2C1212D-BF5A-4323-8091-2FA97E5A00BA}" srcOrd="0" destOrd="0" parTransId="{C7F1417D-2522-499E-96DD-C1B93EF98092}" sibTransId="{F9AD690E-0BDB-4F24-B494-5DCA87E4DE7F}"/>
    <dgm:cxn modelId="{05E25B43-5E8B-4BCF-A769-E1D8E2AC9865}" srcId="{43AA9087-A225-4251-83C7-71C02076898C}" destId="{E0A30C95-ADCE-4723-A744-0B7DA07F3FE6}" srcOrd="4" destOrd="0" parTransId="{29453FB1-8856-4BED-9991-7E39AE6BBE24}" sibTransId="{26A221EF-9573-40C0-83D3-6B56BEEF90CE}"/>
    <dgm:cxn modelId="{0CD04BAA-4A95-40E4-A16D-CDD1B8AF361C}" type="presOf" srcId="{B59F0D97-25E1-4260-B580-CE0F1C68332C}" destId="{6C4A38B7-47D5-4A9F-9FB4-46824C3B7B0F}" srcOrd="0" destOrd="0" presId="urn:microsoft.com/office/officeart/2005/8/layout/cycle3"/>
    <dgm:cxn modelId="{E35043F0-BB7F-438C-BC48-3B46637ED074}" type="presOf" srcId="{748D3543-4D39-4172-97DE-6D7999122C85}" destId="{6D147FBB-1A0C-4271-B133-1223E546E007}" srcOrd="0" destOrd="0" presId="urn:microsoft.com/office/officeart/2005/8/layout/cycle3"/>
    <dgm:cxn modelId="{382301A7-6993-4ECC-BD7B-3719D4732B01}" type="presOf" srcId="{F2C1212D-BF5A-4323-8091-2FA97E5A00BA}" destId="{D4A87D26-03CE-4D4A-A342-4EE2CBC857AA}" srcOrd="0" destOrd="0" presId="urn:microsoft.com/office/officeart/2005/8/layout/cycle3"/>
    <dgm:cxn modelId="{B5EA0379-8E07-48D3-9A47-9CC34F23B791}" type="presOf" srcId="{D3FAE5E2-DFC4-42B2-96EC-294D3E1438CD}" destId="{DCCA3422-8317-41F9-B037-A12D0696E429}" srcOrd="0" destOrd="0" presId="urn:microsoft.com/office/officeart/2005/8/layout/cycle3"/>
    <dgm:cxn modelId="{65979BF7-652F-43C4-AEEC-A133973C50AC}" type="presOf" srcId="{DFF9814F-52BD-4D77-B424-59A6ECAA77B4}" destId="{324B1F22-B124-4978-879D-3E471602E5EC}" srcOrd="0" destOrd="0" presId="urn:microsoft.com/office/officeart/2005/8/layout/cycle3"/>
    <dgm:cxn modelId="{40ADFA10-02E6-44A7-974B-D931A3FEDC5E}" srcId="{43AA9087-A225-4251-83C7-71C02076898C}" destId="{B59F0D97-25E1-4260-B580-CE0F1C68332C}" srcOrd="9" destOrd="0" parTransId="{24C54FD3-0BE8-49ED-8B88-B047E1B082E6}" sibTransId="{6A77B38B-772F-4742-B909-DB1EAAEB8BAA}"/>
    <dgm:cxn modelId="{F6758F96-24EA-42E2-A892-3D2D6FABAC92}" srcId="{43AA9087-A225-4251-83C7-71C02076898C}" destId="{F7DA2BD7-29D5-40CE-988E-987E0BDEE306}" srcOrd="6" destOrd="0" parTransId="{A0A8369F-E95E-4120-9734-9C61041E8AB3}" sibTransId="{250792AE-7ADC-4BA7-BC41-1FA4FE66BAF3}"/>
    <dgm:cxn modelId="{CBEC1CB9-6887-4EC5-B94E-1F08535B9266}" type="presParOf" srcId="{AB0C154A-C00A-4795-9892-AAAFDC3E95BC}" destId="{AEAA2018-726D-455E-ADDA-C6F516B24568}" srcOrd="0" destOrd="0" presId="urn:microsoft.com/office/officeart/2005/8/layout/cycle3"/>
    <dgm:cxn modelId="{577CC20E-6569-4D57-9F7E-0B9CA30E19AF}" type="presParOf" srcId="{AEAA2018-726D-455E-ADDA-C6F516B24568}" destId="{D4A87D26-03CE-4D4A-A342-4EE2CBC857AA}" srcOrd="0" destOrd="0" presId="urn:microsoft.com/office/officeart/2005/8/layout/cycle3"/>
    <dgm:cxn modelId="{6B47614A-ECE7-422D-BA5D-5E6C044FBD85}" type="presParOf" srcId="{AEAA2018-726D-455E-ADDA-C6F516B24568}" destId="{43D4F536-DDB5-4189-9813-FB351E8384BE}" srcOrd="1" destOrd="0" presId="urn:microsoft.com/office/officeart/2005/8/layout/cycle3"/>
    <dgm:cxn modelId="{6E7D379C-43AA-47C5-B77C-891D81B2841C}" type="presParOf" srcId="{AEAA2018-726D-455E-ADDA-C6F516B24568}" destId="{324B1F22-B124-4978-879D-3E471602E5EC}" srcOrd="2" destOrd="0" presId="urn:microsoft.com/office/officeart/2005/8/layout/cycle3"/>
    <dgm:cxn modelId="{A41A997C-07DC-4F40-9556-93D6C732AF4D}" type="presParOf" srcId="{AEAA2018-726D-455E-ADDA-C6F516B24568}" destId="{83E995EE-382D-4DF5-84AC-592B587A9B60}" srcOrd="3" destOrd="0" presId="urn:microsoft.com/office/officeart/2005/8/layout/cycle3"/>
    <dgm:cxn modelId="{4BB00A27-D857-44C3-A5CB-A0675767BAD0}" type="presParOf" srcId="{AEAA2018-726D-455E-ADDA-C6F516B24568}" destId="{6D147FBB-1A0C-4271-B133-1223E546E007}" srcOrd="4" destOrd="0" presId="urn:microsoft.com/office/officeart/2005/8/layout/cycle3"/>
    <dgm:cxn modelId="{C1ED9A52-5528-44E9-B6DA-F47BABB2FA9A}" type="presParOf" srcId="{AEAA2018-726D-455E-ADDA-C6F516B24568}" destId="{D3A0D207-DCDE-4249-9F0D-63548BB11317}" srcOrd="5" destOrd="0" presId="urn:microsoft.com/office/officeart/2005/8/layout/cycle3"/>
    <dgm:cxn modelId="{E791CA74-5675-4EFA-AFD2-5C04DB2BD15A}" type="presParOf" srcId="{AEAA2018-726D-455E-ADDA-C6F516B24568}" destId="{45A056FD-8093-4328-B0EA-8957CB630504}" srcOrd="6" destOrd="0" presId="urn:microsoft.com/office/officeart/2005/8/layout/cycle3"/>
    <dgm:cxn modelId="{4EF372D8-EEA9-4FFD-BEAA-E68D2224C49C}" type="presParOf" srcId="{AEAA2018-726D-455E-ADDA-C6F516B24568}" destId="{04539FFD-F23C-4CB8-8B33-09B652FE54D4}" srcOrd="7" destOrd="0" presId="urn:microsoft.com/office/officeart/2005/8/layout/cycle3"/>
    <dgm:cxn modelId="{D4E39961-8B84-473D-AA4B-5AC5086270EA}" type="presParOf" srcId="{AEAA2018-726D-455E-ADDA-C6F516B24568}" destId="{76956F16-45F7-4B98-99D8-03C18642AD9D}" srcOrd="8" destOrd="0" presId="urn:microsoft.com/office/officeart/2005/8/layout/cycle3"/>
    <dgm:cxn modelId="{EA00F965-51BC-40C3-8CF4-627709928FAF}" type="presParOf" srcId="{AEAA2018-726D-455E-ADDA-C6F516B24568}" destId="{DCCA3422-8317-41F9-B037-A12D0696E429}" srcOrd="9" destOrd="0" presId="urn:microsoft.com/office/officeart/2005/8/layout/cycle3"/>
    <dgm:cxn modelId="{7DE02DEA-3637-4532-BA42-BB5DCD7FF07C}" type="presParOf" srcId="{AEAA2018-726D-455E-ADDA-C6F516B24568}" destId="{6C4A38B7-47D5-4A9F-9FB4-46824C3B7B0F}" srcOrd="10"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BEB4FE-C6F6-48B0-830E-3FC96F236805}"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s-ES"/>
        </a:p>
      </dgm:t>
    </dgm:pt>
    <dgm:pt modelId="{E63CF74D-D081-46CD-9B53-67278B7BAAAC}">
      <dgm:prSet phldrT="[Texto]" custT="1"/>
      <dgm:spPr/>
      <dgm:t>
        <a:bodyPr/>
        <a:lstStyle/>
        <a:p>
          <a:r>
            <a:rPr lang="es-ES" sz="800" dirty="0"/>
            <a:t>0</a:t>
          </a:r>
        </a:p>
      </dgm:t>
    </dgm:pt>
    <dgm:pt modelId="{6C0BCF52-B953-4FDF-AA6F-CA3A2C3FB7A0}" type="parTrans" cxnId="{7578F203-BC66-4FE4-9C9F-6C98410AB7BA}">
      <dgm:prSet/>
      <dgm:spPr/>
      <dgm:t>
        <a:bodyPr/>
        <a:lstStyle/>
        <a:p>
          <a:endParaRPr lang="es-ES" sz="2800"/>
        </a:p>
      </dgm:t>
    </dgm:pt>
    <dgm:pt modelId="{E0DE50CB-873D-4B2B-89FB-3C6B47BB3890}" type="sibTrans" cxnId="{7578F203-BC66-4FE4-9C9F-6C98410AB7BA}">
      <dgm:prSet/>
      <dgm:spPr/>
      <dgm:t>
        <a:bodyPr/>
        <a:lstStyle/>
        <a:p>
          <a:endParaRPr lang="es-ES" sz="2800"/>
        </a:p>
      </dgm:t>
    </dgm:pt>
    <dgm:pt modelId="{E2056DE5-0EB6-4D17-9CD4-8AA2ECE716FF}">
      <dgm:prSet phldrT="[Texto]" custT="1"/>
      <dgm:spPr/>
      <dgm:t>
        <a:bodyPr/>
        <a:lstStyle/>
        <a:p>
          <a:r>
            <a:rPr lang="es-ES" sz="800" dirty="0"/>
            <a:t>13</a:t>
          </a:r>
        </a:p>
      </dgm:t>
    </dgm:pt>
    <dgm:pt modelId="{A75B40F8-DD68-4C33-9D4D-0AFCE182F062}" type="parTrans" cxnId="{15070BA6-3F1C-4A38-A715-72FA9593AFA5}">
      <dgm:prSet/>
      <dgm:spPr/>
      <dgm:t>
        <a:bodyPr/>
        <a:lstStyle/>
        <a:p>
          <a:endParaRPr lang="es-ES" sz="2800"/>
        </a:p>
      </dgm:t>
    </dgm:pt>
    <dgm:pt modelId="{E70B0F8E-EA62-40D0-80BF-426DB3757CB4}" type="sibTrans" cxnId="{15070BA6-3F1C-4A38-A715-72FA9593AFA5}">
      <dgm:prSet/>
      <dgm:spPr/>
      <dgm:t>
        <a:bodyPr/>
        <a:lstStyle/>
        <a:p>
          <a:endParaRPr lang="es-ES" sz="2800"/>
        </a:p>
      </dgm:t>
    </dgm:pt>
    <dgm:pt modelId="{BB547403-00F9-4171-BD52-74B054924CD7}">
      <dgm:prSet phldrT="[Texto]" custT="1"/>
      <dgm:spPr/>
      <dgm:t>
        <a:bodyPr/>
        <a:lstStyle/>
        <a:p>
          <a:r>
            <a:rPr lang="es-ES" sz="800" dirty="0"/>
            <a:t>33</a:t>
          </a:r>
        </a:p>
      </dgm:t>
    </dgm:pt>
    <dgm:pt modelId="{96D02A86-F9BA-4C6B-9819-29E22B2C1838}" type="parTrans" cxnId="{4E5DB3D3-DED7-4C40-9C08-7634E9783CC4}">
      <dgm:prSet/>
      <dgm:spPr/>
      <dgm:t>
        <a:bodyPr/>
        <a:lstStyle/>
        <a:p>
          <a:endParaRPr lang="es-ES" sz="2800"/>
        </a:p>
      </dgm:t>
    </dgm:pt>
    <dgm:pt modelId="{5396B7C7-D11A-42E6-8EDF-65293CFAD383}" type="sibTrans" cxnId="{4E5DB3D3-DED7-4C40-9C08-7634E9783CC4}">
      <dgm:prSet/>
      <dgm:spPr/>
      <dgm:t>
        <a:bodyPr/>
        <a:lstStyle/>
        <a:p>
          <a:endParaRPr lang="es-ES" sz="2800"/>
        </a:p>
      </dgm:t>
    </dgm:pt>
    <dgm:pt modelId="{D2267DCF-1B3C-4547-A939-2E8C416AC9AB}">
      <dgm:prSet phldrT="[Texto]" custT="1"/>
      <dgm:spPr/>
      <dgm:t>
        <a:bodyPr/>
        <a:lstStyle/>
        <a:p>
          <a:r>
            <a:rPr lang="es-ES" sz="800" dirty="0"/>
            <a:t>3</a:t>
          </a:r>
        </a:p>
      </dgm:t>
    </dgm:pt>
    <dgm:pt modelId="{B27DA267-EA51-4BEF-9F51-1AFCE80072E5}" type="parTrans" cxnId="{C68E7C51-4E12-4BEE-91E0-BDF798F790C9}">
      <dgm:prSet/>
      <dgm:spPr/>
      <dgm:t>
        <a:bodyPr/>
        <a:lstStyle/>
        <a:p>
          <a:endParaRPr lang="es-ES" sz="2800"/>
        </a:p>
      </dgm:t>
    </dgm:pt>
    <dgm:pt modelId="{576A969B-9C79-4FDA-9542-FE801F32D195}" type="sibTrans" cxnId="{C68E7C51-4E12-4BEE-91E0-BDF798F790C9}">
      <dgm:prSet/>
      <dgm:spPr/>
      <dgm:t>
        <a:bodyPr/>
        <a:lstStyle/>
        <a:p>
          <a:endParaRPr lang="es-ES" sz="2800"/>
        </a:p>
      </dgm:t>
    </dgm:pt>
    <dgm:pt modelId="{194D9710-45B5-49CB-81BD-C5CDEBB7FB73}">
      <dgm:prSet phldrT="[Texto]" custT="1"/>
      <dgm:spPr/>
      <dgm:t>
        <a:bodyPr/>
        <a:lstStyle/>
        <a:p>
          <a:r>
            <a:rPr lang="es-ES" sz="800" dirty="0"/>
            <a:t>49</a:t>
          </a:r>
        </a:p>
      </dgm:t>
    </dgm:pt>
    <dgm:pt modelId="{DBAEAC69-317A-46AB-B007-C2927695EACE}" type="parTrans" cxnId="{302336F4-99BF-45D9-BDE3-6950970D7468}">
      <dgm:prSet/>
      <dgm:spPr/>
      <dgm:t>
        <a:bodyPr/>
        <a:lstStyle/>
        <a:p>
          <a:endParaRPr lang="es-ES" sz="2800"/>
        </a:p>
      </dgm:t>
    </dgm:pt>
    <dgm:pt modelId="{06672B2E-D30F-401C-B713-A347A01CB7E7}" type="sibTrans" cxnId="{302336F4-99BF-45D9-BDE3-6950970D7468}">
      <dgm:prSet/>
      <dgm:spPr/>
      <dgm:t>
        <a:bodyPr/>
        <a:lstStyle/>
        <a:p>
          <a:endParaRPr lang="es-ES" sz="2800"/>
        </a:p>
      </dgm:t>
    </dgm:pt>
    <dgm:pt modelId="{B4E0EFE8-CD60-4A59-923B-6922336D7E01}">
      <dgm:prSet phldrT="[Texto]" custT="1"/>
      <dgm:spPr/>
      <dgm:t>
        <a:bodyPr/>
        <a:lstStyle/>
        <a:p>
          <a:r>
            <a:rPr lang="es-ES" sz="800" dirty="0"/>
            <a:t>2</a:t>
          </a:r>
        </a:p>
      </dgm:t>
    </dgm:pt>
    <dgm:pt modelId="{4DDD2AD9-B20B-4E02-8F64-990675F41E06}" type="parTrans" cxnId="{8D819710-D633-408C-8EF8-DB3A7C826EC8}">
      <dgm:prSet/>
      <dgm:spPr/>
      <dgm:t>
        <a:bodyPr/>
        <a:lstStyle/>
        <a:p>
          <a:endParaRPr lang="es-ES" sz="2800"/>
        </a:p>
      </dgm:t>
    </dgm:pt>
    <dgm:pt modelId="{993AA967-AE66-48A7-A5F4-DEEF12478125}" type="sibTrans" cxnId="{8D819710-D633-408C-8EF8-DB3A7C826EC8}">
      <dgm:prSet/>
      <dgm:spPr/>
      <dgm:t>
        <a:bodyPr/>
        <a:lstStyle/>
        <a:p>
          <a:endParaRPr lang="es-ES" sz="2800"/>
        </a:p>
      </dgm:t>
    </dgm:pt>
    <dgm:pt modelId="{D1625757-BED7-402C-AB11-50A34DD5FD7D}">
      <dgm:prSet phldrT="[Texto]" custT="1"/>
      <dgm:spPr/>
      <dgm:t>
        <a:bodyPr/>
        <a:lstStyle/>
        <a:p>
          <a:r>
            <a:rPr lang="es-ES" sz="800" dirty="0"/>
            <a:t>20</a:t>
          </a:r>
        </a:p>
      </dgm:t>
    </dgm:pt>
    <dgm:pt modelId="{7642F88D-8A4F-4A95-BA9F-D3516FF686F0}" type="parTrans" cxnId="{B471083E-4267-43D8-9B8A-92F1929B2846}">
      <dgm:prSet/>
      <dgm:spPr/>
      <dgm:t>
        <a:bodyPr/>
        <a:lstStyle/>
        <a:p>
          <a:endParaRPr lang="es-ES" sz="2800"/>
        </a:p>
      </dgm:t>
    </dgm:pt>
    <dgm:pt modelId="{33556541-0193-40A3-BE58-89940C398630}" type="sibTrans" cxnId="{B471083E-4267-43D8-9B8A-92F1929B2846}">
      <dgm:prSet/>
      <dgm:spPr/>
      <dgm:t>
        <a:bodyPr/>
        <a:lstStyle/>
        <a:p>
          <a:endParaRPr lang="es-ES" sz="2800"/>
        </a:p>
      </dgm:t>
    </dgm:pt>
    <dgm:pt modelId="{44CDECDC-73E2-4368-8396-7D82B575C210}">
      <dgm:prSet phldrT="[Texto]" custT="1"/>
      <dgm:spPr/>
      <dgm:t>
        <a:bodyPr/>
        <a:lstStyle/>
        <a:p>
          <a:r>
            <a:rPr lang="es-ES" sz="800" dirty="0"/>
            <a:t>45</a:t>
          </a:r>
        </a:p>
      </dgm:t>
    </dgm:pt>
    <dgm:pt modelId="{E7E3733F-0DC8-4FB0-8373-8ED3583E153C}" type="parTrans" cxnId="{110AC44A-0148-4C4A-B0DB-598E5B098051}">
      <dgm:prSet/>
      <dgm:spPr/>
      <dgm:t>
        <a:bodyPr/>
        <a:lstStyle/>
        <a:p>
          <a:endParaRPr lang="es-ES" sz="2800"/>
        </a:p>
      </dgm:t>
    </dgm:pt>
    <dgm:pt modelId="{47947D77-34E4-4900-849A-DE7C22EDFDD7}" type="sibTrans" cxnId="{110AC44A-0148-4C4A-B0DB-598E5B098051}">
      <dgm:prSet/>
      <dgm:spPr/>
      <dgm:t>
        <a:bodyPr/>
        <a:lstStyle/>
        <a:p>
          <a:endParaRPr lang="es-ES" sz="2800"/>
        </a:p>
      </dgm:t>
    </dgm:pt>
    <dgm:pt modelId="{9F84CBA7-6FE1-40FD-B4AC-88466426A154}">
      <dgm:prSet phldrT="[Texto]" custT="1"/>
      <dgm:spPr/>
      <dgm:t>
        <a:bodyPr/>
        <a:lstStyle/>
        <a:p>
          <a:r>
            <a:rPr lang="es-ES" sz="800" dirty="0"/>
            <a:t>18</a:t>
          </a:r>
        </a:p>
      </dgm:t>
    </dgm:pt>
    <dgm:pt modelId="{41F77780-2ACC-4B1B-99D9-143CBC60018D}" type="parTrans" cxnId="{16034090-F59B-4C44-9A40-B86C15F4FE70}">
      <dgm:prSet/>
      <dgm:spPr/>
      <dgm:t>
        <a:bodyPr/>
        <a:lstStyle/>
        <a:p>
          <a:endParaRPr lang="es-ES" sz="2800"/>
        </a:p>
      </dgm:t>
    </dgm:pt>
    <dgm:pt modelId="{3EAE51FF-2E17-4F15-A558-2248811FC924}" type="sibTrans" cxnId="{16034090-F59B-4C44-9A40-B86C15F4FE70}">
      <dgm:prSet/>
      <dgm:spPr/>
      <dgm:t>
        <a:bodyPr/>
        <a:lstStyle/>
        <a:p>
          <a:endParaRPr lang="es-ES" sz="2800"/>
        </a:p>
      </dgm:t>
    </dgm:pt>
    <dgm:pt modelId="{9939C738-E896-441D-9729-FCC05BAE21A9}">
      <dgm:prSet phldrT="[Texto]" custT="1"/>
      <dgm:spPr/>
      <dgm:t>
        <a:bodyPr/>
        <a:lstStyle/>
        <a:p>
          <a:r>
            <a:rPr lang="es-ES" sz="800" dirty="0"/>
            <a:t>8</a:t>
          </a:r>
        </a:p>
      </dgm:t>
    </dgm:pt>
    <dgm:pt modelId="{E79BF0D5-7965-4E7D-915A-88216A4EC2E9}" type="parTrans" cxnId="{E936DD4F-8DB5-4A97-9D17-EDA81BEEAA31}">
      <dgm:prSet/>
      <dgm:spPr/>
      <dgm:t>
        <a:bodyPr/>
        <a:lstStyle/>
        <a:p>
          <a:endParaRPr lang="es-ES" sz="2800"/>
        </a:p>
      </dgm:t>
    </dgm:pt>
    <dgm:pt modelId="{B22C812F-4C09-4ADB-A3AF-7599CD9698C9}" type="sibTrans" cxnId="{E936DD4F-8DB5-4A97-9D17-EDA81BEEAA31}">
      <dgm:prSet/>
      <dgm:spPr/>
      <dgm:t>
        <a:bodyPr/>
        <a:lstStyle/>
        <a:p>
          <a:endParaRPr lang="es-ES" sz="2800"/>
        </a:p>
      </dgm:t>
    </dgm:pt>
    <dgm:pt modelId="{FF436B45-03D9-4F1E-90E7-51B0FD3BAF96}">
      <dgm:prSet phldrT="[Texto]" custT="1"/>
      <dgm:spPr/>
      <dgm:t>
        <a:bodyPr/>
        <a:lstStyle/>
        <a:p>
          <a:r>
            <a:rPr lang="es-ES" sz="800" dirty="0"/>
            <a:t>7</a:t>
          </a:r>
        </a:p>
      </dgm:t>
    </dgm:pt>
    <dgm:pt modelId="{5FEDBD46-33CD-4A23-BD0B-CFED61E16DA8}" type="parTrans" cxnId="{05112AF3-0C3F-4D86-A310-A48803856EBD}">
      <dgm:prSet/>
      <dgm:spPr/>
      <dgm:t>
        <a:bodyPr/>
        <a:lstStyle/>
        <a:p>
          <a:endParaRPr lang="es-ES" sz="2800"/>
        </a:p>
      </dgm:t>
    </dgm:pt>
    <dgm:pt modelId="{3D2546E6-F81B-4238-84DF-48385077F00C}" type="sibTrans" cxnId="{05112AF3-0C3F-4D86-A310-A48803856EBD}">
      <dgm:prSet/>
      <dgm:spPr/>
      <dgm:t>
        <a:bodyPr/>
        <a:lstStyle/>
        <a:p>
          <a:endParaRPr lang="es-ES" sz="2800"/>
        </a:p>
      </dgm:t>
    </dgm:pt>
    <dgm:pt modelId="{8414B61F-1718-47FD-842A-9D73ED2A2FC2}">
      <dgm:prSet phldrT="[Texto]" custT="1"/>
      <dgm:spPr/>
      <dgm:t>
        <a:bodyPr/>
        <a:lstStyle/>
        <a:p>
          <a:r>
            <a:rPr lang="es-ES" sz="800" dirty="0"/>
            <a:t>11</a:t>
          </a:r>
        </a:p>
      </dgm:t>
    </dgm:pt>
    <dgm:pt modelId="{10F7FB31-F62A-4C37-A6C5-F8229648A096}" type="parTrans" cxnId="{E5F53D2D-4FB5-4E2C-BA11-DA74F5452D88}">
      <dgm:prSet/>
      <dgm:spPr/>
      <dgm:t>
        <a:bodyPr/>
        <a:lstStyle/>
        <a:p>
          <a:endParaRPr lang="es-ES" sz="2800"/>
        </a:p>
      </dgm:t>
    </dgm:pt>
    <dgm:pt modelId="{FBB67A49-6820-4C88-992E-E12BD1879C54}" type="sibTrans" cxnId="{E5F53D2D-4FB5-4E2C-BA11-DA74F5452D88}">
      <dgm:prSet/>
      <dgm:spPr/>
      <dgm:t>
        <a:bodyPr/>
        <a:lstStyle/>
        <a:p>
          <a:endParaRPr lang="es-ES" sz="2800"/>
        </a:p>
      </dgm:t>
    </dgm:pt>
    <dgm:pt modelId="{E3F2B426-ECDA-463C-AAE9-83131F85E7BE}">
      <dgm:prSet phldrT="[Texto]" custT="1"/>
      <dgm:spPr/>
      <dgm:t>
        <a:bodyPr/>
        <a:lstStyle/>
        <a:p>
          <a:r>
            <a:rPr lang="es-ES" sz="800" dirty="0"/>
            <a:t>16</a:t>
          </a:r>
        </a:p>
      </dgm:t>
    </dgm:pt>
    <dgm:pt modelId="{DA962311-3481-436D-A735-EDACCC7C4549}" type="parTrans" cxnId="{B6139477-2095-4D9D-A6AE-D736DCC996C0}">
      <dgm:prSet/>
      <dgm:spPr/>
      <dgm:t>
        <a:bodyPr/>
        <a:lstStyle/>
        <a:p>
          <a:endParaRPr lang="es-ES" sz="2800"/>
        </a:p>
      </dgm:t>
    </dgm:pt>
    <dgm:pt modelId="{16EF2E2D-F9A8-4426-B1A7-36CA0EB461CC}" type="sibTrans" cxnId="{B6139477-2095-4D9D-A6AE-D736DCC996C0}">
      <dgm:prSet/>
      <dgm:spPr/>
      <dgm:t>
        <a:bodyPr/>
        <a:lstStyle/>
        <a:p>
          <a:endParaRPr lang="es-ES" sz="2800"/>
        </a:p>
      </dgm:t>
    </dgm:pt>
    <dgm:pt modelId="{FA52160F-8E30-4576-B03A-B5455BB4C145}">
      <dgm:prSet phldrT="[Texto]" custT="1"/>
      <dgm:spPr/>
      <dgm:t>
        <a:bodyPr/>
        <a:lstStyle/>
        <a:p>
          <a:r>
            <a:rPr lang="es-ES" sz="800" dirty="0"/>
            <a:t>4</a:t>
          </a:r>
        </a:p>
      </dgm:t>
    </dgm:pt>
    <dgm:pt modelId="{F9436576-ABE4-4DE4-809E-08F3DFB61D30}" type="parTrans" cxnId="{D0CFA98E-FF70-4962-A549-E167E3C3BB5D}">
      <dgm:prSet/>
      <dgm:spPr/>
      <dgm:t>
        <a:bodyPr/>
        <a:lstStyle/>
        <a:p>
          <a:endParaRPr lang="es-ES" sz="2800"/>
        </a:p>
      </dgm:t>
    </dgm:pt>
    <dgm:pt modelId="{94CD9B57-9412-46DA-BB02-DC3CE4B16458}" type="sibTrans" cxnId="{D0CFA98E-FF70-4962-A549-E167E3C3BB5D}">
      <dgm:prSet/>
      <dgm:spPr/>
      <dgm:t>
        <a:bodyPr/>
        <a:lstStyle/>
        <a:p>
          <a:endParaRPr lang="es-ES" sz="2800"/>
        </a:p>
      </dgm:t>
    </dgm:pt>
    <dgm:pt modelId="{213C1C5A-126B-4E35-939E-7EC98CAE5EA7}">
      <dgm:prSet phldrT="[Texto]" custT="1"/>
      <dgm:spPr/>
      <dgm:t>
        <a:bodyPr/>
        <a:lstStyle/>
        <a:p>
          <a:r>
            <a:rPr lang="es-ES" sz="800" dirty="0"/>
            <a:t>47</a:t>
          </a:r>
        </a:p>
      </dgm:t>
    </dgm:pt>
    <dgm:pt modelId="{AA2D3CAB-AE85-4FF6-8357-EA213972266F}" type="parTrans" cxnId="{93E004D7-905B-436C-8F04-9D4D0508E5AC}">
      <dgm:prSet/>
      <dgm:spPr/>
      <dgm:t>
        <a:bodyPr/>
        <a:lstStyle/>
        <a:p>
          <a:endParaRPr lang="es-ES" sz="2800"/>
        </a:p>
      </dgm:t>
    </dgm:pt>
    <dgm:pt modelId="{36CDAAA2-50EC-48D2-98DD-E26D055A8843}" type="sibTrans" cxnId="{93E004D7-905B-436C-8F04-9D4D0508E5AC}">
      <dgm:prSet/>
      <dgm:spPr/>
      <dgm:t>
        <a:bodyPr/>
        <a:lstStyle/>
        <a:p>
          <a:endParaRPr lang="es-ES" sz="2800"/>
        </a:p>
      </dgm:t>
    </dgm:pt>
    <dgm:pt modelId="{8EBF92B4-8743-45BF-AF94-651FA20833A2}">
      <dgm:prSet phldrT="[Texto]" custT="1"/>
      <dgm:spPr/>
      <dgm:t>
        <a:bodyPr/>
        <a:lstStyle/>
        <a:p>
          <a:r>
            <a:rPr lang="es-ES" sz="800" dirty="0"/>
            <a:t>10</a:t>
          </a:r>
        </a:p>
      </dgm:t>
    </dgm:pt>
    <dgm:pt modelId="{31479B62-F212-4600-8132-2EF9AE1A1245}" type="parTrans" cxnId="{EE1A91F5-A52E-45DB-A22D-A8355202BD2C}">
      <dgm:prSet/>
      <dgm:spPr/>
      <dgm:t>
        <a:bodyPr/>
        <a:lstStyle/>
        <a:p>
          <a:endParaRPr lang="es-ES" sz="2800"/>
        </a:p>
      </dgm:t>
    </dgm:pt>
    <dgm:pt modelId="{33119C64-5B13-469A-A79F-CB35696E15F5}" type="sibTrans" cxnId="{EE1A91F5-A52E-45DB-A22D-A8355202BD2C}">
      <dgm:prSet/>
      <dgm:spPr/>
      <dgm:t>
        <a:bodyPr/>
        <a:lstStyle/>
        <a:p>
          <a:endParaRPr lang="es-ES" sz="2800"/>
        </a:p>
      </dgm:t>
    </dgm:pt>
    <dgm:pt modelId="{FC377907-60D3-4305-BD8E-6E3021883B64}">
      <dgm:prSet phldrT="[Texto]" custT="1"/>
      <dgm:spPr/>
      <dgm:t>
        <a:bodyPr/>
        <a:lstStyle/>
        <a:p>
          <a:r>
            <a:rPr lang="es-ES" sz="800" dirty="0"/>
            <a:t>23</a:t>
          </a:r>
        </a:p>
      </dgm:t>
    </dgm:pt>
    <dgm:pt modelId="{F3C32D0F-C7E1-4651-AFD6-FD100EF35E61}" type="parTrans" cxnId="{51CAE197-54F2-48CD-A04A-B827974A246A}">
      <dgm:prSet/>
      <dgm:spPr/>
      <dgm:t>
        <a:bodyPr/>
        <a:lstStyle/>
        <a:p>
          <a:endParaRPr lang="es-ES" sz="2800"/>
        </a:p>
      </dgm:t>
    </dgm:pt>
    <dgm:pt modelId="{39381D09-7329-4197-8918-CCEE214AC47F}" type="sibTrans" cxnId="{51CAE197-54F2-48CD-A04A-B827974A246A}">
      <dgm:prSet/>
      <dgm:spPr/>
      <dgm:t>
        <a:bodyPr/>
        <a:lstStyle/>
        <a:p>
          <a:endParaRPr lang="es-ES" sz="2800"/>
        </a:p>
      </dgm:t>
    </dgm:pt>
    <dgm:pt modelId="{F0ABBD77-BFE4-4C45-9386-FF008474A170}">
      <dgm:prSet phldrT="[Texto]" custT="1"/>
      <dgm:spPr/>
      <dgm:t>
        <a:bodyPr/>
        <a:lstStyle/>
        <a:p>
          <a:r>
            <a:rPr lang="es-ES" sz="800" dirty="0"/>
            <a:t>39</a:t>
          </a:r>
        </a:p>
      </dgm:t>
    </dgm:pt>
    <dgm:pt modelId="{C0629426-6BF9-46B3-9E05-1BF6B1D3FB9E}" type="parTrans" cxnId="{545A0557-848C-4212-8098-97DB3944598E}">
      <dgm:prSet/>
      <dgm:spPr/>
      <dgm:t>
        <a:bodyPr/>
        <a:lstStyle/>
        <a:p>
          <a:endParaRPr lang="es-ES" sz="2800"/>
        </a:p>
      </dgm:t>
    </dgm:pt>
    <dgm:pt modelId="{8C02703E-E248-4CFA-B8EB-D9812CBB683C}" type="sibTrans" cxnId="{545A0557-848C-4212-8098-97DB3944598E}">
      <dgm:prSet/>
      <dgm:spPr/>
      <dgm:t>
        <a:bodyPr/>
        <a:lstStyle/>
        <a:p>
          <a:endParaRPr lang="es-ES" sz="2800"/>
        </a:p>
      </dgm:t>
    </dgm:pt>
    <dgm:pt modelId="{DA24BD96-BA62-412B-A432-434726AF856E}">
      <dgm:prSet phldrT="[Texto]" custT="1"/>
      <dgm:spPr/>
      <dgm:t>
        <a:bodyPr/>
        <a:lstStyle/>
        <a:p>
          <a:r>
            <a:rPr lang="es-ES" sz="800" dirty="0"/>
            <a:t>36</a:t>
          </a:r>
        </a:p>
      </dgm:t>
    </dgm:pt>
    <dgm:pt modelId="{2410C551-97F1-4025-A97B-7151CC7B05F9}" type="parTrans" cxnId="{729A8936-63EB-4A2F-9C2F-A90A07D78ABD}">
      <dgm:prSet/>
      <dgm:spPr/>
      <dgm:t>
        <a:bodyPr/>
        <a:lstStyle/>
        <a:p>
          <a:endParaRPr lang="es-ES" sz="2800"/>
        </a:p>
      </dgm:t>
    </dgm:pt>
    <dgm:pt modelId="{7A330F6B-050B-4D14-848D-1938E0F00BA3}" type="sibTrans" cxnId="{729A8936-63EB-4A2F-9C2F-A90A07D78ABD}">
      <dgm:prSet/>
      <dgm:spPr/>
      <dgm:t>
        <a:bodyPr/>
        <a:lstStyle/>
        <a:p>
          <a:endParaRPr lang="es-ES" sz="2800"/>
        </a:p>
      </dgm:t>
    </dgm:pt>
    <dgm:pt modelId="{68E83A12-72AB-4F37-B3C9-AFE99EF1B7CF}">
      <dgm:prSet phldrT="[Texto]" custT="1"/>
      <dgm:spPr/>
      <dgm:t>
        <a:bodyPr/>
        <a:lstStyle/>
        <a:p>
          <a:r>
            <a:rPr lang="es-ES" sz="800" dirty="0"/>
            <a:t>17</a:t>
          </a:r>
        </a:p>
      </dgm:t>
    </dgm:pt>
    <dgm:pt modelId="{8878F4B6-28F6-4AFA-80A4-490573704563}" type="parTrans" cxnId="{1D4C20E7-B79B-49D2-8D4F-6D1FB11028DA}">
      <dgm:prSet/>
      <dgm:spPr/>
      <dgm:t>
        <a:bodyPr/>
        <a:lstStyle/>
        <a:p>
          <a:endParaRPr lang="es-ES" sz="2800"/>
        </a:p>
      </dgm:t>
    </dgm:pt>
    <dgm:pt modelId="{4698E7F7-6D78-4DC7-B4AA-E9FCAD191232}" type="sibTrans" cxnId="{1D4C20E7-B79B-49D2-8D4F-6D1FB11028DA}">
      <dgm:prSet/>
      <dgm:spPr/>
      <dgm:t>
        <a:bodyPr/>
        <a:lstStyle/>
        <a:p>
          <a:endParaRPr lang="es-ES" sz="2800"/>
        </a:p>
      </dgm:t>
    </dgm:pt>
    <dgm:pt modelId="{570CDE92-930E-4AEB-8B75-100B0F8FC329}">
      <dgm:prSet phldrT="[Texto]" custT="1"/>
      <dgm:spPr/>
      <dgm:t>
        <a:bodyPr/>
        <a:lstStyle/>
        <a:p>
          <a:r>
            <a:rPr lang="es-ES" sz="800" dirty="0"/>
            <a:t>15</a:t>
          </a:r>
        </a:p>
      </dgm:t>
    </dgm:pt>
    <dgm:pt modelId="{9D2E27FD-9CFC-4713-AA06-3D05DE51DBA3}" type="parTrans" cxnId="{1E1770E9-51DA-4C6A-B5F2-135F9231FD4B}">
      <dgm:prSet/>
      <dgm:spPr/>
      <dgm:t>
        <a:bodyPr/>
        <a:lstStyle/>
        <a:p>
          <a:endParaRPr lang="es-ES" sz="2800"/>
        </a:p>
      </dgm:t>
    </dgm:pt>
    <dgm:pt modelId="{398762F5-F8C1-454F-A971-6C5EB3DE1209}" type="sibTrans" cxnId="{1E1770E9-51DA-4C6A-B5F2-135F9231FD4B}">
      <dgm:prSet/>
      <dgm:spPr/>
      <dgm:t>
        <a:bodyPr/>
        <a:lstStyle/>
        <a:p>
          <a:endParaRPr lang="es-ES" sz="2800"/>
        </a:p>
      </dgm:t>
    </dgm:pt>
    <dgm:pt modelId="{6EA8F0F6-245B-43DC-99CC-502F4A89BF5F}">
      <dgm:prSet phldrT="[Texto]" custT="1"/>
      <dgm:spPr/>
      <dgm:t>
        <a:bodyPr/>
        <a:lstStyle/>
        <a:p>
          <a:r>
            <a:rPr lang="es-ES" sz="800" dirty="0"/>
            <a:t>41</a:t>
          </a:r>
        </a:p>
      </dgm:t>
    </dgm:pt>
    <dgm:pt modelId="{C26722B8-DC6F-4998-A3C7-79CF92CD745D}" type="parTrans" cxnId="{C12964C0-1D88-461A-9B3F-9D4EE98DDCCC}">
      <dgm:prSet/>
      <dgm:spPr/>
      <dgm:t>
        <a:bodyPr/>
        <a:lstStyle/>
        <a:p>
          <a:endParaRPr lang="es-ES" sz="2800"/>
        </a:p>
      </dgm:t>
    </dgm:pt>
    <dgm:pt modelId="{20819035-C376-4376-A4B8-FEEB66A62B86}" type="sibTrans" cxnId="{C12964C0-1D88-461A-9B3F-9D4EE98DDCCC}">
      <dgm:prSet/>
      <dgm:spPr/>
      <dgm:t>
        <a:bodyPr/>
        <a:lstStyle/>
        <a:p>
          <a:endParaRPr lang="es-ES" sz="2800"/>
        </a:p>
      </dgm:t>
    </dgm:pt>
    <dgm:pt modelId="{5BF5EE74-173A-4BCC-9AAD-BE3ACB3FA37B}">
      <dgm:prSet phldrT="[Texto]" custT="1"/>
      <dgm:spPr/>
      <dgm:t>
        <a:bodyPr/>
        <a:lstStyle/>
        <a:p>
          <a:r>
            <a:rPr lang="es-ES" sz="800" dirty="0"/>
            <a:t>40</a:t>
          </a:r>
        </a:p>
      </dgm:t>
    </dgm:pt>
    <dgm:pt modelId="{927BC3C9-5D55-4226-B8FF-7C84F24CC840}" type="parTrans" cxnId="{05192F12-0110-4678-91A5-9353B87094A2}">
      <dgm:prSet/>
      <dgm:spPr/>
      <dgm:t>
        <a:bodyPr/>
        <a:lstStyle/>
        <a:p>
          <a:endParaRPr lang="es-ES" sz="2800"/>
        </a:p>
      </dgm:t>
    </dgm:pt>
    <dgm:pt modelId="{61643A8C-35E3-4AE8-959F-2C40F5FE2B98}" type="sibTrans" cxnId="{05192F12-0110-4678-91A5-9353B87094A2}">
      <dgm:prSet/>
      <dgm:spPr/>
      <dgm:t>
        <a:bodyPr/>
        <a:lstStyle/>
        <a:p>
          <a:endParaRPr lang="es-ES" sz="2800"/>
        </a:p>
      </dgm:t>
    </dgm:pt>
    <dgm:pt modelId="{887562FB-8DD4-46E0-84DF-798E291DBD6E}">
      <dgm:prSet phldrT="[Texto]" custT="1"/>
      <dgm:spPr/>
      <dgm:t>
        <a:bodyPr/>
        <a:lstStyle/>
        <a:p>
          <a:r>
            <a:rPr lang="es-ES" sz="800" dirty="0"/>
            <a:t>22</a:t>
          </a:r>
        </a:p>
      </dgm:t>
    </dgm:pt>
    <dgm:pt modelId="{6E53DDF4-30F8-4F2B-8A83-37136AB1B130}" type="parTrans" cxnId="{C8A554CC-D8A6-465B-B4CA-7755EB9C1459}">
      <dgm:prSet/>
      <dgm:spPr/>
      <dgm:t>
        <a:bodyPr/>
        <a:lstStyle/>
        <a:p>
          <a:endParaRPr lang="es-ES" sz="2800"/>
        </a:p>
      </dgm:t>
    </dgm:pt>
    <dgm:pt modelId="{44CFD3A1-F362-426B-8B85-F74D5ACA807B}" type="sibTrans" cxnId="{C8A554CC-D8A6-465B-B4CA-7755EB9C1459}">
      <dgm:prSet/>
      <dgm:spPr/>
      <dgm:t>
        <a:bodyPr/>
        <a:lstStyle/>
        <a:p>
          <a:endParaRPr lang="es-ES" sz="2800"/>
        </a:p>
      </dgm:t>
    </dgm:pt>
    <dgm:pt modelId="{8D9BECBE-0F2E-487C-9BED-E1147C400932}">
      <dgm:prSet phldrT="[Texto]" custT="1"/>
      <dgm:spPr/>
      <dgm:t>
        <a:bodyPr/>
        <a:lstStyle/>
        <a:p>
          <a:r>
            <a:rPr lang="es-ES" sz="800" dirty="0"/>
            <a:t>24</a:t>
          </a:r>
        </a:p>
      </dgm:t>
    </dgm:pt>
    <dgm:pt modelId="{E0C77F21-079A-4AE1-93B1-1067C266C588}" type="parTrans" cxnId="{87F9A816-D5E9-4A20-8B09-6BED82CDD104}">
      <dgm:prSet/>
      <dgm:spPr/>
      <dgm:t>
        <a:bodyPr/>
        <a:lstStyle/>
        <a:p>
          <a:endParaRPr lang="es-ES" sz="2800"/>
        </a:p>
      </dgm:t>
    </dgm:pt>
    <dgm:pt modelId="{40CF58A1-6A4B-48DB-847B-2ABE3FA092C8}" type="sibTrans" cxnId="{87F9A816-D5E9-4A20-8B09-6BED82CDD104}">
      <dgm:prSet/>
      <dgm:spPr/>
      <dgm:t>
        <a:bodyPr/>
        <a:lstStyle/>
        <a:p>
          <a:endParaRPr lang="es-ES" sz="2800"/>
        </a:p>
      </dgm:t>
    </dgm:pt>
    <dgm:pt modelId="{9E82CAA8-E6BD-4C30-94EB-66ACDD8EC43A}">
      <dgm:prSet phldrT="[Texto]" custT="1"/>
      <dgm:spPr/>
      <dgm:t>
        <a:bodyPr/>
        <a:lstStyle/>
        <a:p>
          <a:r>
            <a:rPr lang="es-ES" sz="800" dirty="0"/>
            <a:t>34</a:t>
          </a:r>
        </a:p>
      </dgm:t>
    </dgm:pt>
    <dgm:pt modelId="{15D946B8-D5A4-4311-94EE-A21D94CC2ED2}" type="parTrans" cxnId="{684DE410-A616-4EB1-8863-13C561547862}">
      <dgm:prSet/>
      <dgm:spPr/>
      <dgm:t>
        <a:bodyPr/>
        <a:lstStyle/>
        <a:p>
          <a:endParaRPr lang="es-ES" sz="2800"/>
        </a:p>
      </dgm:t>
    </dgm:pt>
    <dgm:pt modelId="{DC0299FD-A1F8-46FE-B94C-41A6E0B7CB0B}" type="sibTrans" cxnId="{684DE410-A616-4EB1-8863-13C561547862}">
      <dgm:prSet/>
      <dgm:spPr/>
      <dgm:t>
        <a:bodyPr/>
        <a:lstStyle/>
        <a:p>
          <a:endParaRPr lang="es-ES" sz="2800"/>
        </a:p>
      </dgm:t>
    </dgm:pt>
    <dgm:pt modelId="{29E7477D-1326-4912-8FC3-11C7EF450A52}">
      <dgm:prSet phldrT="[Texto]" custT="1"/>
      <dgm:spPr/>
      <dgm:t>
        <a:bodyPr/>
        <a:lstStyle/>
        <a:p>
          <a:r>
            <a:rPr lang="es-ES" sz="800" dirty="0"/>
            <a:t>5</a:t>
          </a:r>
        </a:p>
      </dgm:t>
    </dgm:pt>
    <dgm:pt modelId="{43DD1AC4-7AAC-4673-8030-7D79C2FA8B80}" type="parTrans" cxnId="{1BA10E5B-F4B8-43CF-A5BC-FBE344550E35}">
      <dgm:prSet/>
      <dgm:spPr/>
      <dgm:t>
        <a:bodyPr/>
        <a:lstStyle/>
        <a:p>
          <a:endParaRPr lang="es-ES" sz="2800"/>
        </a:p>
      </dgm:t>
    </dgm:pt>
    <dgm:pt modelId="{CCC8E3CF-45F8-4C61-8761-45967EF8E87C}" type="sibTrans" cxnId="{1BA10E5B-F4B8-43CF-A5BC-FBE344550E35}">
      <dgm:prSet/>
      <dgm:spPr/>
      <dgm:t>
        <a:bodyPr/>
        <a:lstStyle/>
        <a:p>
          <a:endParaRPr lang="es-ES" sz="2800"/>
        </a:p>
      </dgm:t>
    </dgm:pt>
    <dgm:pt modelId="{2AE2896A-0BCD-4565-8ADA-EF40B1EED4C1}">
      <dgm:prSet phldrT="[Texto]" custT="1"/>
      <dgm:spPr/>
      <dgm:t>
        <a:bodyPr/>
        <a:lstStyle/>
        <a:p>
          <a:r>
            <a:rPr lang="es-ES" sz="800" dirty="0"/>
            <a:t>28</a:t>
          </a:r>
        </a:p>
      </dgm:t>
    </dgm:pt>
    <dgm:pt modelId="{4980916D-B895-4455-9E5C-798B4D665FF2}" type="parTrans" cxnId="{EA360C66-39A7-4FB7-8326-E6F4B35F5D73}">
      <dgm:prSet/>
      <dgm:spPr/>
      <dgm:t>
        <a:bodyPr/>
        <a:lstStyle/>
        <a:p>
          <a:endParaRPr lang="es-ES" sz="2800"/>
        </a:p>
      </dgm:t>
    </dgm:pt>
    <dgm:pt modelId="{781A7AA3-0031-44A4-8529-1BF3CD85DB98}" type="sibTrans" cxnId="{EA360C66-39A7-4FB7-8326-E6F4B35F5D73}">
      <dgm:prSet/>
      <dgm:spPr/>
      <dgm:t>
        <a:bodyPr/>
        <a:lstStyle/>
        <a:p>
          <a:endParaRPr lang="es-ES" sz="2800"/>
        </a:p>
      </dgm:t>
    </dgm:pt>
    <dgm:pt modelId="{FC1D8B3C-504F-482D-8DA3-0012C1BCFCE0}">
      <dgm:prSet phldrT="[Texto]" custT="1"/>
      <dgm:spPr/>
      <dgm:t>
        <a:bodyPr/>
        <a:lstStyle/>
        <a:p>
          <a:r>
            <a:rPr lang="es-ES" sz="800" dirty="0"/>
            <a:t>27</a:t>
          </a:r>
        </a:p>
      </dgm:t>
    </dgm:pt>
    <dgm:pt modelId="{74CC7F45-081C-495F-A097-598A6B362D2F}" type="parTrans" cxnId="{D234E05A-D5A5-4E8E-91A1-363102B93A47}">
      <dgm:prSet/>
      <dgm:spPr/>
      <dgm:t>
        <a:bodyPr/>
        <a:lstStyle/>
        <a:p>
          <a:endParaRPr lang="es-ES" sz="2800"/>
        </a:p>
      </dgm:t>
    </dgm:pt>
    <dgm:pt modelId="{E937968B-07D0-4D68-8EB9-E90668DEC3B4}" type="sibTrans" cxnId="{D234E05A-D5A5-4E8E-91A1-363102B93A47}">
      <dgm:prSet/>
      <dgm:spPr/>
      <dgm:t>
        <a:bodyPr/>
        <a:lstStyle/>
        <a:p>
          <a:endParaRPr lang="es-ES" sz="2800"/>
        </a:p>
      </dgm:t>
    </dgm:pt>
    <dgm:pt modelId="{E642805D-DD81-421E-B25A-3AA890244998}">
      <dgm:prSet phldrT="[Texto]" custT="1"/>
      <dgm:spPr/>
      <dgm:t>
        <a:bodyPr/>
        <a:lstStyle/>
        <a:p>
          <a:r>
            <a:rPr lang="es-ES" sz="800" dirty="0"/>
            <a:t>21</a:t>
          </a:r>
        </a:p>
      </dgm:t>
    </dgm:pt>
    <dgm:pt modelId="{167D4E91-74CA-40D2-9574-2CD0D1862B0F}" type="parTrans" cxnId="{7351158E-721E-45CE-8F13-86CDB4552734}">
      <dgm:prSet/>
      <dgm:spPr/>
      <dgm:t>
        <a:bodyPr/>
        <a:lstStyle/>
        <a:p>
          <a:endParaRPr lang="es-ES" sz="2800"/>
        </a:p>
      </dgm:t>
    </dgm:pt>
    <dgm:pt modelId="{A7EE3EB7-B8CC-4A47-95F5-7047F1C95657}" type="sibTrans" cxnId="{7351158E-721E-45CE-8F13-86CDB4552734}">
      <dgm:prSet/>
      <dgm:spPr/>
      <dgm:t>
        <a:bodyPr/>
        <a:lstStyle/>
        <a:p>
          <a:endParaRPr lang="es-ES" sz="2800"/>
        </a:p>
      </dgm:t>
    </dgm:pt>
    <dgm:pt modelId="{2FB9D2D7-66C9-4383-BAE3-D5713F6C3458}">
      <dgm:prSet phldrT="[Texto]" custT="1"/>
      <dgm:spPr/>
      <dgm:t>
        <a:bodyPr/>
        <a:lstStyle/>
        <a:p>
          <a:r>
            <a:rPr lang="es-ES" sz="800" dirty="0"/>
            <a:t>31</a:t>
          </a:r>
        </a:p>
      </dgm:t>
    </dgm:pt>
    <dgm:pt modelId="{EBB20BC2-308B-42C8-8951-D00FABF8AF8A}" type="parTrans" cxnId="{0FD48B3A-12D6-459C-BB9C-09B9B4D72412}">
      <dgm:prSet/>
      <dgm:spPr/>
      <dgm:t>
        <a:bodyPr/>
        <a:lstStyle/>
        <a:p>
          <a:endParaRPr lang="es-ES" sz="2800"/>
        </a:p>
      </dgm:t>
    </dgm:pt>
    <dgm:pt modelId="{0BBC517F-C3CB-4B9F-B21A-526A95469D1D}" type="sibTrans" cxnId="{0FD48B3A-12D6-459C-BB9C-09B9B4D72412}">
      <dgm:prSet/>
      <dgm:spPr/>
      <dgm:t>
        <a:bodyPr/>
        <a:lstStyle/>
        <a:p>
          <a:endParaRPr lang="es-ES" sz="2800"/>
        </a:p>
      </dgm:t>
    </dgm:pt>
    <dgm:pt modelId="{D15EF7D0-7FE6-4C29-9F15-43810DE955F9}">
      <dgm:prSet phldrT="[Texto]" custT="1"/>
      <dgm:spPr/>
      <dgm:t>
        <a:bodyPr/>
        <a:lstStyle/>
        <a:p>
          <a:r>
            <a:rPr lang="es-ES" sz="800" dirty="0"/>
            <a:t>30</a:t>
          </a:r>
        </a:p>
      </dgm:t>
    </dgm:pt>
    <dgm:pt modelId="{4115368B-471D-4D68-88EC-9D7E5F06E4C2}" type="parTrans" cxnId="{0555F075-1E89-40CF-A39C-3316C680C8D6}">
      <dgm:prSet/>
      <dgm:spPr/>
      <dgm:t>
        <a:bodyPr/>
        <a:lstStyle/>
        <a:p>
          <a:endParaRPr lang="es-ES" sz="2800"/>
        </a:p>
      </dgm:t>
    </dgm:pt>
    <dgm:pt modelId="{78421D35-743D-4C19-8ED1-C280ABDD5C8B}" type="sibTrans" cxnId="{0555F075-1E89-40CF-A39C-3316C680C8D6}">
      <dgm:prSet/>
      <dgm:spPr/>
      <dgm:t>
        <a:bodyPr/>
        <a:lstStyle/>
        <a:p>
          <a:endParaRPr lang="es-ES" sz="2800"/>
        </a:p>
      </dgm:t>
    </dgm:pt>
    <dgm:pt modelId="{66EC7390-1374-46DA-89FD-38A4831BF9A4}">
      <dgm:prSet phldrT="[Texto]" custT="1"/>
      <dgm:spPr/>
      <dgm:t>
        <a:bodyPr/>
        <a:lstStyle/>
        <a:p>
          <a:r>
            <a:rPr lang="es-ES" sz="800" dirty="0"/>
            <a:t>43</a:t>
          </a:r>
        </a:p>
      </dgm:t>
    </dgm:pt>
    <dgm:pt modelId="{CA92AE54-0156-4E11-ABC2-56451CB80700}" type="parTrans" cxnId="{252E69CC-AA77-434E-B32D-CAA8CE80A944}">
      <dgm:prSet/>
      <dgm:spPr/>
      <dgm:t>
        <a:bodyPr/>
        <a:lstStyle/>
        <a:p>
          <a:endParaRPr lang="es-ES" sz="2800"/>
        </a:p>
      </dgm:t>
    </dgm:pt>
    <dgm:pt modelId="{2FCAE70A-FD4E-4E91-87D7-7B297192ECAB}" type="sibTrans" cxnId="{252E69CC-AA77-434E-B32D-CAA8CE80A944}">
      <dgm:prSet/>
      <dgm:spPr/>
      <dgm:t>
        <a:bodyPr/>
        <a:lstStyle/>
        <a:p>
          <a:endParaRPr lang="es-ES" sz="2800"/>
        </a:p>
      </dgm:t>
    </dgm:pt>
    <dgm:pt modelId="{D001E153-A17D-4057-BC6F-B58CB349E38B}">
      <dgm:prSet phldrT="[Texto]" custT="1"/>
      <dgm:spPr/>
      <dgm:t>
        <a:bodyPr/>
        <a:lstStyle/>
        <a:p>
          <a:r>
            <a:rPr lang="es-ES" sz="800" dirty="0"/>
            <a:t>37</a:t>
          </a:r>
        </a:p>
      </dgm:t>
    </dgm:pt>
    <dgm:pt modelId="{4968252A-3672-41C0-B6DE-B04C052CF464}" type="parTrans" cxnId="{DF8F8CA5-EFB1-4822-953A-E9DDBA2CE5F8}">
      <dgm:prSet/>
      <dgm:spPr/>
      <dgm:t>
        <a:bodyPr/>
        <a:lstStyle/>
        <a:p>
          <a:endParaRPr lang="es-ES" sz="2800"/>
        </a:p>
      </dgm:t>
    </dgm:pt>
    <dgm:pt modelId="{00C5AEE0-7277-4D1A-A905-DF1AE982F3B3}" type="sibTrans" cxnId="{DF8F8CA5-EFB1-4822-953A-E9DDBA2CE5F8}">
      <dgm:prSet/>
      <dgm:spPr/>
      <dgm:t>
        <a:bodyPr/>
        <a:lstStyle/>
        <a:p>
          <a:endParaRPr lang="es-ES" sz="2800"/>
        </a:p>
      </dgm:t>
    </dgm:pt>
    <dgm:pt modelId="{4A4432E2-B566-48F1-897E-FB76331854D5}">
      <dgm:prSet phldrT="[Texto]" custT="1"/>
      <dgm:spPr/>
      <dgm:t>
        <a:bodyPr/>
        <a:lstStyle/>
        <a:p>
          <a:r>
            <a:rPr lang="es-ES" sz="800" dirty="0"/>
            <a:t>9</a:t>
          </a:r>
        </a:p>
      </dgm:t>
    </dgm:pt>
    <dgm:pt modelId="{4CDC145C-7948-40E7-8E57-44BE2C94D28A}" type="parTrans" cxnId="{6D369881-12DE-4675-B745-32687A9BCAFF}">
      <dgm:prSet/>
      <dgm:spPr/>
      <dgm:t>
        <a:bodyPr/>
        <a:lstStyle/>
        <a:p>
          <a:endParaRPr lang="es-ES" sz="2800"/>
        </a:p>
      </dgm:t>
    </dgm:pt>
    <dgm:pt modelId="{448F3F0A-3DA4-418D-82E8-5EE864CAEBCF}" type="sibTrans" cxnId="{6D369881-12DE-4675-B745-32687A9BCAFF}">
      <dgm:prSet/>
      <dgm:spPr/>
      <dgm:t>
        <a:bodyPr/>
        <a:lstStyle/>
        <a:p>
          <a:endParaRPr lang="es-ES" sz="2800"/>
        </a:p>
      </dgm:t>
    </dgm:pt>
    <dgm:pt modelId="{F867A6D1-1DBF-47AD-ADE6-21DB30969422}">
      <dgm:prSet phldrT="[Texto]" custT="1"/>
      <dgm:spPr/>
      <dgm:t>
        <a:bodyPr/>
        <a:lstStyle/>
        <a:p>
          <a:r>
            <a:rPr lang="es-ES" sz="800" dirty="0"/>
            <a:t>29</a:t>
          </a:r>
        </a:p>
      </dgm:t>
    </dgm:pt>
    <dgm:pt modelId="{B83E70FA-EE37-45E0-A2D8-988DDE5938EE}" type="parTrans" cxnId="{F8F0C936-1ABB-4F6A-AC6D-C83B591F370C}">
      <dgm:prSet/>
      <dgm:spPr/>
      <dgm:t>
        <a:bodyPr/>
        <a:lstStyle/>
        <a:p>
          <a:endParaRPr lang="es-ES" sz="2800"/>
        </a:p>
      </dgm:t>
    </dgm:pt>
    <dgm:pt modelId="{1E77512F-C903-4EA2-8376-310F126069DA}" type="sibTrans" cxnId="{F8F0C936-1ABB-4F6A-AC6D-C83B591F370C}">
      <dgm:prSet/>
      <dgm:spPr/>
      <dgm:t>
        <a:bodyPr/>
        <a:lstStyle/>
        <a:p>
          <a:endParaRPr lang="es-ES" sz="2800"/>
        </a:p>
      </dgm:t>
    </dgm:pt>
    <dgm:pt modelId="{DEB79FA1-6969-45FC-8B8A-DA709D8D44CD}">
      <dgm:prSet phldrT="[Texto]" custT="1"/>
      <dgm:spPr/>
      <dgm:t>
        <a:bodyPr/>
        <a:lstStyle/>
        <a:p>
          <a:r>
            <a:rPr lang="es-ES" sz="800" dirty="0"/>
            <a:t>26</a:t>
          </a:r>
        </a:p>
      </dgm:t>
    </dgm:pt>
    <dgm:pt modelId="{BD8F026B-9F8D-4B20-8598-A029C483BC8B}" type="parTrans" cxnId="{94AD2D1F-5133-40A3-80AC-2B779FF1C137}">
      <dgm:prSet/>
      <dgm:spPr/>
      <dgm:t>
        <a:bodyPr/>
        <a:lstStyle/>
        <a:p>
          <a:endParaRPr lang="es-ES" sz="2800"/>
        </a:p>
      </dgm:t>
    </dgm:pt>
    <dgm:pt modelId="{375375FF-7B86-441D-A7CB-BA5813AB5A7A}" type="sibTrans" cxnId="{94AD2D1F-5133-40A3-80AC-2B779FF1C137}">
      <dgm:prSet/>
      <dgm:spPr/>
      <dgm:t>
        <a:bodyPr/>
        <a:lstStyle/>
        <a:p>
          <a:endParaRPr lang="es-ES" sz="2800"/>
        </a:p>
      </dgm:t>
    </dgm:pt>
    <dgm:pt modelId="{6F10CE86-0BED-47CB-B507-E97EEA16B6E4}">
      <dgm:prSet phldrT="[Texto]" custT="1"/>
      <dgm:spPr/>
      <dgm:t>
        <a:bodyPr/>
        <a:lstStyle/>
        <a:p>
          <a:r>
            <a:rPr lang="es-ES" sz="800" dirty="0"/>
            <a:t>1</a:t>
          </a:r>
        </a:p>
      </dgm:t>
    </dgm:pt>
    <dgm:pt modelId="{9B5B8815-FEC3-4CB1-95ED-701B633E5E19}" type="parTrans" cxnId="{BD60AD5A-BFA9-49CB-B2DD-432CE2FB4C80}">
      <dgm:prSet/>
      <dgm:spPr/>
      <dgm:t>
        <a:bodyPr/>
        <a:lstStyle/>
        <a:p>
          <a:endParaRPr lang="es-ES" sz="2800"/>
        </a:p>
      </dgm:t>
    </dgm:pt>
    <dgm:pt modelId="{4AB055DA-31C1-406C-B7F9-66BD1F58505D}" type="sibTrans" cxnId="{BD60AD5A-BFA9-49CB-B2DD-432CE2FB4C80}">
      <dgm:prSet/>
      <dgm:spPr/>
      <dgm:t>
        <a:bodyPr/>
        <a:lstStyle/>
        <a:p>
          <a:endParaRPr lang="es-ES" sz="2800"/>
        </a:p>
      </dgm:t>
    </dgm:pt>
    <dgm:pt modelId="{1AACB365-D4F4-40F4-BB35-DEC00244D864}">
      <dgm:prSet phldrT="[Texto]" custT="1"/>
      <dgm:spPr/>
      <dgm:t>
        <a:bodyPr/>
        <a:lstStyle/>
        <a:p>
          <a:r>
            <a:rPr lang="es-ES" sz="800" dirty="0"/>
            <a:t>25</a:t>
          </a:r>
        </a:p>
      </dgm:t>
    </dgm:pt>
    <dgm:pt modelId="{CC900E38-0DAE-431A-904E-9A84C89971D1}" type="parTrans" cxnId="{00F134D1-8676-4F7A-AB96-0CE0E5A586EF}">
      <dgm:prSet/>
      <dgm:spPr/>
      <dgm:t>
        <a:bodyPr/>
        <a:lstStyle/>
        <a:p>
          <a:endParaRPr lang="es-ES" sz="2800"/>
        </a:p>
      </dgm:t>
    </dgm:pt>
    <dgm:pt modelId="{50999CB7-5DDD-4201-A67B-6A5B9DC3783A}" type="sibTrans" cxnId="{00F134D1-8676-4F7A-AB96-0CE0E5A586EF}">
      <dgm:prSet/>
      <dgm:spPr/>
      <dgm:t>
        <a:bodyPr/>
        <a:lstStyle/>
        <a:p>
          <a:endParaRPr lang="es-ES" sz="2800"/>
        </a:p>
      </dgm:t>
    </dgm:pt>
    <dgm:pt modelId="{73C41DE3-394E-41B9-B0AC-B4FDEEFFD3D4}">
      <dgm:prSet phldrT="[Texto]" custT="1"/>
      <dgm:spPr/>
      <dgm:t>
        <a:bodyPr/>
        <a:lstStyle/>
        <a:p>
          <a:r>
            <a:rPr lang="es-ES" sz="800" dirty="0"/>
            <a:t>32</a:t>
          </a:r>
        </a:p>
      </dgm:t>
    </dgm:pt>
    <dgm:pt modelId="{54E6F63B-4319-4F92-82B2-FFEDC6B55663}" type="parTrans" cxnId="{35ED4BD2-C6BE-45D0-A7FA-F67C701B4E49}">
      <dgm:prSet/>
      <dgm:spPr/>
      <dgm:t>
        <a:bodyPr/>
        <a:lstStyle/>
        <a:p>
          <a:endParaRPr lang="es-ES" sz="2800"/>
        </a:p>
      </dgm:t>
    </dgm:pt>
    <dgm:pt modelId="{10680DA4-3E42-42EC-BE75-F342EA787072}" type="sibTrans" cxnId="{35ED4BD2-C6BE-45D0-A7FA-F67C701B4E49}">
      <dgm:prSet/>
      <dgm:spPr/>
      <dgm:t>
        <a:bodyPr/>
        <a:lstStyle/>
        <a:p>
          <a:endParaRPr lang="es-ES" sz="2800"/>
        </a:p>
      </dgm:t>
    </dgm:pt>
    <dgm:pt modelId="{8C3BCE3A-1BF2-4737-98BA-F5BD5C879070}">
      <dgm:prSet phldrT="[Texto]" custT="1"/>
      <dgm:spPr/>
      <dgm:t>
        <a:bodyPr/>
        <a:lstStyle/>
        <a:p>
          <a:r>
            <a:rPr lang="es-ES" sz="800" dirty="0"/>
            <a:t>12</a:t>
          </a:r>
        </a:p>
      </dgm:t>
    </dgm:pt>
    <dgm:pt modelId="{248CB879-972C-4CE4-805F-DC626F853B9B}" type="parTrans" cxnId="{E472C603-7713-4984-A7C8-49E6A07F7034}">
      <dgm:prSet/>
      <dgm:spPr/>
      <dgm:t>
        <a:bodyPr/>
        <a:lstStyle/>
        <a:p>
          <a:endParaRPr lang="es-ES" sz="2800"/>
        </a:p>
      </dgm:t>
    </dgm:pt>
    <dgm:pt modelId="{F4185C90-18A2-41E3-9FA9-BDC6B456E0C5}" type="sibTrans" cxnId="{E472C603-7713-4984-A7C8-49E6A07F7034}">
      <dgm:prSet/>
      <dgm:spPr/>
      <dgm:t>
        <a:bodyPr/>
        <a:lstStyle/>
        <a:p>
          <a:endParaRPr lang="es-ES" sz="2800"/>
        </a:p>
      </dgm:t>
    </dgm:pt>
    <dgm:pt modelId="{FFD153EC-A0D1-4008-B080-4A070A47A753}">
      <dgm:prSet phldrT="[Texto]" custT="1"/>
      <dgm:spPr/>
      <dgm:t>
        <a:bodyPr/>
        <a:lstStyle/>
        <a:p>
          <a:r>
            <a:rPr lang="es-ES" sz="800" dirty="0"/>
            <a:t>42</a:t>
          </a:r>
        </a:p>
      </dgm:t>
    </dgm:pt>
    <dgm:pt modelId="{1013725A-3856-4ED2-BA45-85C9DA529045}" type="parTrans" cxnId="{D10EA67D-C182-457D-85C2-562E3E2AD45E}">
      <dgm:prSet/>
      <dgm:spPr/>
      <dgm:t>
        <a:bodyPr/>
        <a:lstStyle/>
        <a:p>
          <a:endParaRPr lang="es-ES" sz="2800"/>
        </a:p>
      </dgm:t>
    </dgm:pt>
    <dgm:pt modelId="{6214975B-D07E-404D-9507-7DADA3A1A47D}" type="sibTrans" cxnId="{D10EA67D-C182-457D-85C2-562E3E2AD45E}">
      <dgm:prSet/>
      <dgm:spPr/>
      <dgm:t>
        <a:bodyPr/>
        <a:lstStyle/>
        <a:p>
          <a:endParaRPr lang="es-ES" sz="2800"/>
        </a:p>
      </dgm:t>
    </dgm:pt>
    <dgm:pt modelId="{0DE67A96-9C57-43AA-B0F8-8758D7C3D9B5}">
      <dgm:prSet phldrT="[Texto]" custT="1"/>
      <dgm:spPr/>
      <dgm:t>
        <a:bodyPr/>
        <a:lstStyle/>
        <a:p>
          <a:r>
            <a:rPr lang="es-ES" sz="800" dirty="0"/>
            <a:t>6</a:t>
          </a:r>
        </a:p>
      </dgm:t>
    </dgm:pt>
    <dgm:pt modelId="{01F552B4-C2CE-43D3-B8C1-D2D3A4DA57CB}" type="parTrans" cxnId="{9C6B350D-208E-43D0-9751-465A1A09B42C}">
      <dgm:prSet/>
      <dgm:spPr/>
      <dgm:t>
        <a:bodyPr/>
        <a:lstStyle/>
        <a:p>
          <a:endParaRPr lang="es-ES" sz="2800"/>
        </a:p>
      </dgm:t>
    </dgm:pt>
    <dgm:pt modelId="{96C693AE-D568-4E6A-A585-5F5C294FE60B}" type="sibTrans" cxnId="{9C6B350D-208E-43D0-9751-465A1A09B42C}">
      <dgm:prSet/>
      <dgm:spPr/>
      <dgm:t>
        <a:bodyPr/>
        <a:lstStyle/>
        <a:p>
          <a:endParaRPr lang="es-ES" sz="2800"/>
        </a:p>
      </dgm:t>
    </dgm:pt>
    <dgm:pt modelId="{1ABD6C7C-7265-4941-883D-95D0A7181375}">
      <dgm:prSet phldrT="[Texto]" custT="1"/>
      <dgm:spPr/>
      <dgm:t>
        <a:bodyPr/>
        <a:lstStyle/>
        <a:p>
          <a:r>
            <a:rPr lang="es-ES" sz="800" dirty="0"/>
            <a:t>14</a:t>
          </a:r>
        </a:p>
      </dgm:t>
    </dgm:pt>
    <dgm:pt modelId="{D59A9A9B-428E-49CD-98C5-CBD269837DEB}" type="parTrans" cxnId="{D8EC9491-621E-48BD-A48A-B8791DFB45E5}">
      <dgm:prSet/>
      <dgm:spPr/>
      <dgm:t>
        <a:bodyPr/>
        <a:lstStyle/>
        <a:p>
          <a:endParaRPr lang="es-ES" sz="2800"/>
        </a:p>
      </dgm:t>
    </dgm:pt>
    <dgm:pt modelId="{E24FEA07-A472-4A3A-B6DA-B2CB86ACB7FF}" type="sibTrans" cxnId="{D8EC9491-621E-48BD-A48A-B8791DFB45E5}">
      <dgm:prSet/>
      <dgm:spPr/>
      <dgm:t>
        <a:bodyPr/>
        <a:lstStyle/>
        <a:p>
          <a:endParaRPr lang="es-ES" sz="2800"/>
        </a:p>
      </dgm:t>
    </dgm:pt>
    <dgm:pt modelId="{6BF88BAC-2BD5-4CBE-8A17-8F11E90675FE}">
      <dgm:prSet phldrT="[Texto]" custT="1"/>
      <dgm:spPr/>
      <dgm:t>
        <a:bodyPr/>
        <a:lstStyle/>
        <a:p>
          <a:r>
            <a:rPr lang="es-ES" sz="800" dirty="0"/>
            <a:t>44</a:t>
          </a:r>
        </a:p>
      </dgm:t>
    </dgm:pt>
    <dgm:pt modelId="{F7C4BB41-9719-4588-B654-C189DB598DD3}" type="parTrans" cxnId="{7E0558B7-9CCB-403B-A9CB-EC9250BF56EF}">
      <dgm:prSet/>
      <dgm:spPr/>
      <dgm:t>
        <a:bodyPr/>
        <a:lstStyle/>
        <a:p>
          <a:endParaRPr lang="es-ES" sz="2800"/>
        </a:p>
      </dgm:t>
    </dgm:pt>
    <dgm:pt modelId="{EBBCE71A-210C-4248-889B-BCCDDEDDBBD6}" type="sibTrans" cxnId="{7E0558B7-9CCB-403B-A9CB-EC9250BF56EF}">
      <dgm:prSet/>
      <dgm:spPr/>
      <dgm:t>
        <a:bodyPr/>
        <a:lstStyle/>
        <a:p>
          <a:endParaRPr lang="es-ES" sz="2800"/>
        </a:p>
      </dgm:t>
    </dgm:pt>
    <dgm:pt modelId="{7EF8AB1C-CFCE-45B4-9C97-DF076543B8B8}">
      <dgm:prSet phldrT="[Texto]" custT="1"/>
      <dgm:spPr/>
      <dgm:t>
        <a:bodyPr/>
        <a:lstStyle/>
        <a:p>
          <a:r>
            <a:rPr lang="es-ES" sz="800" dirty="0"/>
            <a:t>38</a:t>
          </a:r>
        </a:p>
      </dgm:t>
    </dgm:pt>
    <dgm:pt modelId="{50295FCA-A818-4E0D-BC73-B6F5ED76642C}" type="parTrans" cxnId="{A00487BE-A31F-4EA5-A91A-663E0AC50B42}">
      <dgm:prSet/>
      <dgm:spPr/>
      <dgm:t>
        <a:bodyPr/>
        <a:lstStyle/>
        <a:p>
          <a:endParaRPr lang="es-ES" sz="2800"/>
        </a:p>
      </dgm:t>
    </dgm:pt>
    <dgm:pt modelId="{BABEC82A-A8C9-4518-8443-65D9F22D175F}" type="sibTrans" cxnId="{A00487BE-A31F-4EA5-A91A-663E0AC50B42}">
      <dgm:prSet/>
      <dgm:spPr/>
      <dgm:t>
        <a:bodyPr/>
        <a:lstStyle/>
        <a:p>
          <a:endParaRPr lang="es-ES" sz="2800"/>
        </a:p>
      </dgm:t>
    </dgm:pt>
    <dgm:pt modelId="{9149209B-72D9-491A-8033-6E7BD39C1D75}">
      <dgm:prSet phldrT="[Texto]" custT="1"/>
      <dgm:spPr/>
      <dgm:t>
        <a:bodyPr/>
        <a:lstStyle/>
        <a:p>
          <a:r>
            <a:rPr lang="es-ES" sz="800" dirty="0"/>
            <a:t>46</a:t>
          </a:r>
        </a:p>
      </dgm:t>
    </dgm:pt>
    <dgm:pt modelId="{D7692262-C9D7-4DC9-B6A5-F717C8477F41}" type="parTrans" cxnId="{B6F2815C-7B98-43A6-AF0B-B56BDED98193}">
      <dgm:prSet/>
      <dgm:spPr/>
      <dgm:t>
        <a:bodyPr/>
        <a:lstStyle/>
        <a:p>
          <a:endParaRPr lang="es-ES" sz="2800"/>
        </a:p>
      </dgm:t>
    </dgm:pt>
    <dgm:pt modelId="{D10E0BBA-ECB3-447C-BBF8-4D82738CC43D}" type="sibTrans" cxnId="{B6F2815C-7B98-43A6-AF0B-B56BDED98193}">
      <dgm:prSet/>
      <dgm:spPr/>
      <dgm:t>
        <a:bodyPr/>
        <a:lstStyle/>
        <a:p>
          <a:endParaRPr lang="es-ES" sz="2800"/>
        </a:p>
      </dgm:t>
    </dgm:pt>
    <dgm:pt modelId="{F7E5AD53-084B-413C-981F-D8DA99071549}">
      <dgm:prSet phldrT="[Texto]" custT="1"/>
      <dgm:spPr/>
      <dgm:t>
        <a:bodyPr/>
        <a:lstStyle/>
        <a:p>
          <a:r>
            <a:rPr lang="es-ES" sz="800" dirty="0"/>
            <a:t>35</a:t>
          </a:r>
        </a:p>
      </dgm:t>
    </dgm:pt>
    <dgm:pt modelId="{DD71926C-E452-4694-8ACC-A9E9146FF0A9}" type="parTrans" cxnId="{E1D8D50F-849E-48BF-A094-8437B2F5068B}">
      <dgm:prSet/>
      <dgm:spPr/>
      <dgm:t>
        <a:bodyPr/>
        <a:lstStyle/>
        <a:p>
          <a:endParaRPr lang="es-ES" sz="2800"/>
        </a:p>
      </dgm:t>
    </dgm:pt>
    <dgm:pt modelId="{9DC956A4-29DB-462C-A449-FC4638EA2A95}" type="sibTrans" cxnId="{E1D8D50F-849E-48BF-A094-8437B2F5068B}">
      <dgm:prSet/>
      <dgm:spPr/>
      <dgm:t>
        <a:bodyPr/>
        <a:lstStyle/>
        <a:p>
          <a:endParaRPr lang="es-ES" sz="2800"/>
        </a:p>
      </dgm:t>
    </dgm:pt>
    <dgm:pt modelId="{5EB2E8CE-A0C7-41D4-9E2C-EA0B896056B7}">
      <dgm:prSet phldrT="[Texto]" custT="1"/>
      <dgm:spPr/>
      <dgm:t>
        <a:bodyPr/>
        <a:lstStyle/>
        <a:p>
          <a:r>
            <a:rPr lang="es-ES" sz="800" dirty="0"/>
            <a:t>48</a:t>
          </a:r>
        </a:p>
      </dgm:t>
    </dgm:pt>
    <dgm:pt modelId="{F2E84FC3-33D0-4EC2-90F9-7F9A3CB9358E}" type="parTrans" cxnId="{82C7C4C2-5B03-457D-BC1A-62EBAE6B0C67}">
      <dgm:prSet/>
      <dgm:spPr/>
      <dgm:t>
        <a:bodyPr/>
        <a:lstStyle/>
        <a:p>
          <a:endParaRPr lang="es-ES" sz="2800"/>
        </a:p>
      </dgm:t>
    </dgm:pt>
    <dgm:pt modelId="{4153704F-43C7-4552-A1D3-D6FF92C333C9}" type="sibTrans" cxnId="{82C7C4C2-5B03-457D-BC1A-62EBAE6B0C67}">
      <dgm:prSet/>
      <dgm:spPr/>
      <dgm:t>
        <a:bodyPr/>
        <a:lstStyle/>
        <a:p>
          <a:endParaRPr lang="es-ES" sz="2800"/>
        </a:p>
      </dgm:t>
    </dgm:pt>
    <dgm:pt modelId="{C8D70C6C-E7E1-49FC-8357-795E425839CA}">
      <dgm:prSet phldrT="[Texto]" custT="1"/>
      <dgm:spPr/>
      <dgm:t>
        <a:bodyPr/>
        <a:lstStyle/>
        <a:p>
          <a:r>
            <a:rPr lang="es-ES" sz="800" dirty="0"/>
            <a:t>19</a:t>
          </a:r>
        </a:p>
      </dgm:t>
    </dgm:pt>
    <dgm:pt modelId="{A9D03A6B-C673-49F2-8F8D-B1C3C8ABCC4A}" type="parTrans" cxnId="{B7FD327A-F4FE-4812-89C0-DBFE41396B1B}">
      <dgm:prSet/>
      <dgm:spPr/>
      <dgm:t>
        <a:bodyPr/>
        <a:lstStyle/>
        <a:p>
          <a:endParaRPr lang="es-ES" sz="2800"/>
        </a:p>
      </dgm:t>
    </dgm:pt>
    <dgm:pt modelId="{06A5612A-044D-4450-9698-A3CE8B8DA8C3}" type="sibTrans" cxnId="{B7FD327A-F4FE-4812-89C0-DBFE41396B1B}">
      <dgm:prSet/>
      <dgm:spPr/>
      <dgm:t>
        <a:bodyPr/>
        <a:lstStyle/>
        <a:p>
          <a:endParaRPr lang="es-ES" sz="2800"/>
        </a:p>
      </dgm:t>
    </dgm:pt>
    <dgm:pt modelId="{D99BAAB1-D068-4DD8-8C54-0B405D2A9366}" type="pres">
      <dgm:prSet presAssocID="{0ABEB4FE-C6F6-48B0-830E-3FC96F236805}" presName="Name0" presStyleCnt="0">
        <dgm:presLayoutVars>
          <dgm:dir/>
          <dgm:resizeHandles val="exact"/>
        </dgm:presLayoutVars>
      </dgm:prSet>
      <dgm:spPr/>
    </dgm:pt>
    <dgm:pt modelId="{62BA3DE3-4A04-4B77-B8E4-AB574F7D461A}" type="pres">
      <dgm:prSet presAssocID="{0ABEB4FE-C6F6-48B0-830E-3FC96F236805}" presName="cycle" presStyleCnt="0"/>
      <dgm:spPr/>
    </dgm:pt>
    <dgm:pt modelId="{4495968B-8DB3-4601-8FD5-FB8599F8DE81}" type="pres">
      <dgm:prSet presAssocID="{E63CF74D-D081-46CD-9B53-67278B7BAAAC}" presName="nodeFirstNode" presStyleLbl="node1" presStyleIdx="0" presStyleCnt="50">
        <dgm:presLayoutVars>
          <dgm:bulletEnabled val="1"/>
        </dgm:presLayoutVars>
      </dgm:prSet>
      <dgm:spPr/>
    </dgm:pt>
    <dgm:pt modelId="{8A0D570C-0557-4C7B-9085-CDB50FEFA617}" type="pres">
      <dgm:prSet presAssocID="{E0DE50CB-873D-4B2B-89FB-3C6B47BB3890}" presName="sibTransFirstNode" presStyleLbl="bgShp" presStyleIdx="0" presStyleCnt="1"/>
      <dgm:spPr/>
    </dgm:pt>
    <dgm:pt modelId="{B6D6B696-694B-4FFF-9D22-9CB874916E70}" type="pres">
      <dgm:prSet presAssocID="{E2056DE5-0EB6-4D17-9CD4-8AA2ECE716FF}" presName="nodeFollowingNodes" presStyleLbl="node1" presStyleIdx="1" presStyleCnt="50">
        <dgm:presLayoutVars>
          <dgm:bulletEnabled val="1"/>
        </dgm:presLayoutVars>
      </dgm:prSet>
      <dgm:spPr/>
    </dgm:pt>
    <dgm:pt modelId="{AB573B7E-79C6-4401-B3A2-82674C6C4323}" type="pres">
      <dgm:prSet presAssocID="{BB547403-00F9-4171-BD52-74B054924CD7}" presName="nodeFollowingNodes" presStyleLbl="node1" presStyleIdx="2" presStyleCnt="50">
        <dgm:presLayoutVars>
          <dgm:bulletEnabled val="1"/>
        </dgm:presLayoutVars>
      </dgm:prSet>
      <dgm:spPr/>
    </dgm:pt>
    <dgm:pt modelId="{F59CA459-040E-498D-A62D-63CB03ABB13F}" type="pres">
      <dgm:prSet presAssocID="{D2267DCF-1B3C-4547-A939-2E8C416AC9AB}" presName="nodeFollowingNodes" presStyleLbl="node1" presStyleIdx="3" presStyleCnt="50">
        <dgm:presLayoutVars>
          <dgm:bulletEnabled val="1"/>
        </dgm:presLayoutVars>
      </dgm:prSet>
      <dgm:spPr/>
    </dgm:pt>
    <dgm:pt modelId="{35F45450-7BB8-46FE-BEAF-F32D833B9299}" type="pres">
      <dgm:prSet presAssocID="{194D9710-45B5-49CB-81BD-C5CDEBB7FB73}" presName="nodeFollowingNodes" presStyleLbl="node1" presStyleIdx="4" presStyleCnt="50">
        <dgm:presLayoutVars>
          <dgm:bulletEnabled val="1"/>
        </dgm:presLayoutVars>
      </dgm:prSet>
      <dgm:spPr/>
    </dgm:pt>
    <dgm:pt modelId="{F7092BC2-D0E1-4723-A223-0A83CAA97916}" type="pres">
      <dgm:prSet presAssocID="{B4E0EFE8-CD60-4A59-923B-6922336D7E01}" presName="nodeFollowingNodes" presStyleLbl="node1" presStyleIdx="5" presStyleCnt="50">
        <dgm:presLayoutVars>
          <dgm:bulletEnabled val="1"/>
        </dgm:presLayoutVars>
      </dgm:prSet>
      <dgm:spPr/>
    </dgm:pt>
    <dgm:pt modelId="{A6034A91-91EC-48A8-9EB4-A67574842C86}" type="pres">
      <dgm:prSet presAssocID="{D1625757-BED7-402C-AB11-50A34DD5FD7D}" presName="nodeFollowingNodes" presStyleLbl="node1" presStyleIdx="6" presStyleCnt="50">
        <dgm:presLayoutVars>
          <dgm:bulletEnabled val="1"/>
        </dgm:presLayoutVars>
      </dgm:prSet>
      <dgm:spPr/>
    </dgm:pt>
    <dgm:pt modelId="{55D7920C-AFB5-43D9-9A1B-5BB845695944}" type="pres">
      <dgm:prSet presAssocID="{44CDECDC-73E2-4368-8396-7D82B575C210}" presName="nodeFollowingNodes" presStyleLbl="node1" presStyleIdx="7" presStyleCnt="50">
        <dgm:presLayoutVars>
          <dgm:bulletEnabled val="1"/>
        </dgm:presLayoutVars>
      </dgm:prSet>
      <dgm:spPr/>
    </dgm:pt>
    <dgm:pt modelId="{F5678FC6-EA43-4620-BAA0-476BE6CA1C29}" type="pres">
      <dgm:prSet presAssocID="{9F84CBA7-6FE1-40FD-B4AC-88466426A154}" presName="nodeFollowingNodes" presStyleLbl="node1" presStyleIdx="8" presStyleCnt="50">
        <dgm:presLayoutVars>
          <dgm:bulletEnabled val="1"/>
        </dgm:presLayoutVars>
      </dgm:prSet>
      <dgm:spPr/>
    </dgm:pt>
    <dgm:pt modelId="{572878B7-2C5D-409F-8F2F-6B70AAAB874B}" type="pres">
      <dgm:prSet presAssocID="{9939C738-E896-441D-9729-FCC05BAE21A9}" presName="nodeFollowingNodes" presStyleLbl="node1" presStyleIdx="9" presStyleCnt="50">
        <dgm:presLayoutVars>
          <dgm:bulletEnabled val="1"/>
        </dgm:presLayoutVars>
      </dgm:prSet>
      <dgm:spPr/>
    </dgm:pt>
    <dgm:pt modelId="{6B805C72-04B0-4603-AA59-7B1749C7CAE2}" type="pres">
      <dgm:prSet presAssocID="{FF436B45-03D9-4F1E-90E7-51B0FD3BAF96}" presName="nodeFollowingNodes" presStyleLbl="node1" presStyleIdx="10" presStyleCnt="50">
        <dgm:presLayoutVars>
          <dgm:bulletEnabled val="1"/>
        </dgm:presLayoutVars>
      </dgm:prSet>
      <dgm:spPr/>
    </dgm:pt>
    <dgm:pt modelId="{A89C66FB-983B-4D3A-AFDB-4349ED41655C}" type="pres">
      <dgm:prSet presAssocID="{8414B61F-1718-47FD-842A-9D73ED2A2FC2}" presName="nodeFollowingNodes" presStyleLbl="node1" presStyleIdx="11" presStyleCnt="50">
        <dgm:presLayoutVars>
          <dgm:bulletEnabled val="1"/>
        </dgm:presLayoutVars>
      </dgm:prSet>
      <dgm:spPr/>
    </dgm:pt>
    <dgm:pt modelId="{4AC005E9-DC5C-4CCE-9EBB-3DEA3C29F11B}" type="pres">
      <dgm:prSet presAssocID="{E3F2B426-ECDA-463C-AAE9-83131F85E7BE}" presName="nodeFollowingNodes" presStyleLbl="node1" presStyleIdx="12" presStyleCnt="50">
        <dgm:presLayoutVars>
          <dgm:bulletEnabled val="1"/>
        </dgm:presLayoutVars>
      </dgm:prSet>
      <dgm:spPr/>
    </dgm:pt>
    <dgm:pt modelId="{5A4A3BC0-CEB0-4329-B46D-AE58BA8C7C0C}" type="pres">
      <dgm:prSet presAssocID="{FA52160F-8E30-4576-B03A-B5455BB4C145}" presName="nodeFollowingNodes" presStyleLbl="node1" presStyleIdx="13" presStyleCnt="50">
        <dgm:presLayoutVars>
          <dgm:bulletEnabled val="1"/>
        </dgm:presLayoutVars>
      </dgm:prSet>
      <dgm:spPr/>
    </dgm:pt>
    <dgm:pt modelId="{9D184A35-1B5E-45BF-A455-28276A414DC0}" type="pres">
      <dgm:prSet presAssocID="{213C1C5A-126B-4E35-939E-7EC98CAE5EA7}" presName="nodeFollowingNodes" presStyleLbl="node1" presStyleIdx="14" presStyleCnt="50">
        <dgm:presLayoutVars>
          <dgm:bulletEnabled val="1"/>
        </dgm:presLayoutVars>
      </dgm:prSet>
      <dgm:spPr/>
    </dgm:pt>
    <dgm:pt modelId="{97ADC506-37C8-4349-9E90-38DA1BA8E635}" type="pres">
      <dgm:prSet presAssocID="{8EBF92B4-8743-45BF-AF94-651FA20833A2}" presName="nodeFollowingNodes" presStyleLbl="node1" presStyleIdx="15" presStyleCnt="50">
        <dgm:presLayoutVars>
          <dgm:bulletEnabled val="1"/>
        </dgm:presLayoutVars>
      </dgm:prSet>
      <dgm:spPr/>
    </dgm:pt>
    <dgm:pt modelId="{5C3CF1E5-7AB9-44DD-BF13-A6ECC4EDAD8F}" type="pres">
      <dgm:prSet presAssocID="{FC377907-60D3-4305-BD8E-6E3021883B64}" presName="nodeFollowingNodes" presStyleLbl="node1" presStyleIdx="16" presStyleCnt="50">
        <dgm:presLayoutVars>
          <dgm:bulletEnabled val="1"/>
        </dgm:presLayoutVars>
      </dgm:prSet>
      <dgm:spPr/>
    </dgm:pt>
    <dgm:pt modelId="{A4C2C7A3-D2FE-4FE6-A1E0-F98C327C757D}" type="pres">
      <dgm:prSet presAssocID="{F0ABBD77-BFE4-4C45-9386-FF008474A170}" presName="nodeFollowingNodes" presStyleLbl="node1" presStyleIdx="17" presStyleCnt="50">
        <dgm:presLayoutVars>
          <dgm:bulletEnabled val="1"/>
        </dgm:presLayoutVars>
      </dgm:prSet>
      <dgm:spPr/>
    </dgm:pt>
    <dgm:pt modelId="{62E20512-6AB4-4649-892E-7E3AF890CED2}" type="pres">
      <dgm:prSet presAssocID="{DA24BD96-BA62-412B-A432-434726AF856E}" presName="nodeFollowingNodes" presStyleLbl="node1" presStyleIdx="18" presStyleCnt="50">
        <dgm:presLayoutVars>
          <dgm:bulletEnabled val="1"/>
        </dgm:presLayoutVars>
      </dgm:prSet>
      <dgm:spPr/>
    </dgm:pt>
    <dgm:pt modelId="{31BEC434-5AB6-43CF-B5EF-23BADAD9ED66}" type="pres">
      <dgm:prSet presAssocID="{68E83A12-72AB-4F37-B3C9-AFE99EF1B7CF}" presName="nodeFollowingNodes" presStyleLbl="node1" presStyleIdx="19" presStyleCnt="50">
        <dgm:presLayoutVars>
          <dgm:bulletEnabled val="1"/>
        </dgm:presLayoutVars>
      </dgm:prSet>
      <dgm:spPr/>
    </dgm:pt>
    <dgm:pt modelId="{CF021ADB-4F37-4B2D-B976-FC2D6327CC31}" type="pres">
      <dgm:prSet presAssocID="{570CDE92-930E-4AEB-8B75-100B0F8FC329}" presName="nodeFollowingNodes" presStyleLbl="node1" presStyleIdx="20" presStyleCnt="50">
        <dgm:presLayoutVars>
          <dgm:bulletEnabled val="1"/>
        </dgm:presLayoutVars>
      </dgm:prSet>
      <dgm:spPr/>
    </dgm:pt>
    <dgm:pt modelId="{73AEE1F6-5986-4EDA-9DF9-939164F2CC12}" type="pres">
      <dgm:prSet presAssocID="{6EA8F0F6-245B-43DC-99CC-502F4A89BF5F}" presName="nodeFollowingNodes" presStyleLbl="node1" presStyleIdx="21" presStyleCnt="50">
        <dgm:presLayoutVars>
          <dgm:bulletEnabled val="1"/>
        </dgm:presLayoutVars>
      </dgm:prSet>
      <dgm:spPr/>
    </dgm:pt>
    <dgm:pt modelId="{F5A27AEA-AF0C-4C85-A39B-2004034D8082}" type="pres">
      <dgm:prSet presAssocID="{5BF5EE74-173A-4BCC-9AAD-BE3ACB3FA37B}" presName="nodeFollowingNodes" presStyleLbl="node1" presStyleIdx="22" presStyleCnt="50">
        <dgm:presLayoutVars>
          <dgm:bulletEnabled val="1"/>
        </dgm:presLayoutVars>
      </dgm:prSet>
      <dgm:spPr/>
    </dgm:pt>
    <dgm:pt modelId="{5262C46D-EE53-48F1-997F-B3884FA7DC8E}" type="pres">
      <dgm:prSet presAssocID="{887562FB-8DD4-46E0-84DF-798E291DBD6E}" presName="nodeFollowingNodes" presStyleLbl="node1" presStyleIdx="23" presStyleCnt="50">
        <dgm:presLayoutVars>
          <dgm:bulletEnabled val="1"/>
        </dgm:presLayoutVars>
      </dgm:prSet>
      <dgm:spPr/>
    </dgm:pt>
    <dgm:pt modelId="{A6724E88-1FA3-45FF-8684-0EE7F3589D83}" type="pres">
      <dgm:prSet presAssocID="{8D9BECBE-0F2E-487C-9BED-E1147C400932}" presName="nodeFollowingNodes" presStyleLbl="node1" presStyleIdx="24" presStyleCnt="50">
        <dgm:presLayoutVars>
          <dgm:bulletEnabled val="1"/>
        </dgm:presLayoutVars>
      </dgm:prSet>
      <dgm:spPr/>
    </dgm:pt>
    <dgm:pt modelId="{C7507903-E756-4227-9A1D-087BD22F39CD}" type="pres">
      <dgm:prSet presAssocID="{9E82CAA8-E6BD-4C30-94EB-66ACDD8EC43A}" presName="nodeFollowingNodes" presStyleLbl="node1" presStyleIdx="25" presStyleCnt="50">
        <dgm:presLayoutVars>
          <dgm:bulletEnabled val="1"/>
        </dgm:presLayoutVars>
      </dgm:prSet>
      <dgm:spPr/>
    </dgm:pt>
    <dgm:pt modelId="{FFB20FDE-DF4D-4C67-8A95-D0C6B1E0EEFF}" type="pres">
      <dgm:prSet presAssocID="{29E7477D-1326-4912-8FC3-11C7EF450A52}" presName="nodeFollowingNodes" presStyleLbl="node1" presStyleIdx="26" presStyleCnt="50">
        <dgm:presLayoutVars>
          <dgm:bulletEnabled val="1"/>
        </dgm:presLayoutVars>
      </dgm:prSet>
      <dgm:spPr/>
    </dgm:pt>
    <dgm:pt modelId="{B43BDE98-9DE7-4489-9053-3918BC7DBAE7}" type="pres">
      <dgm:prSet presAssocID="{2AE2896A-0BCD-4565-8ADA-EF40B1EED4C1}" presName="nodeFollowingNodes" presStyleLbl="node1" presStyleIdx="27" presStyleCnt="50">
        <dgm:presLayoutVars>
          <dgm:bulletEnabled val="1"/>
        </dgm:presLayoutVars>
      </dgm:prSet>
      <dgm:spPr/>
    </dgm:pt>
    <dgm:pt modelId="{7A4AB05C-7647-4D76-B170-FC8555F876DA}" type="pres">
      <dgm:prSet presAssocID="{FC1D8B3C-504F-482D-8DA3-0012C1BCFCE0}" presName="nodeFollowingNodes" presStyleLbl="node1" presStyleIdx="28" presStyleCnt="50">
        <dgm:presLayoutVars>
          <dgm:bulletEnabled val="1"/>
        </dgm:presLayoutVars>
      </dgm:prSet>
      <dgm:spPr/>
    </dgm:pt>
    <dgm:pt modelId="{F0D33996-B7D8-4A33-98F8-DCB31166C6B5}" type="pres">
      <dgm:prSet presAssocID="{E642805D-DD81-421E-B25A-3AA890244998}" presName="nodeFollowingNodes" presStyleLbl="node1" presStyleIdx="29" presStyleCnt="50">
        <dgm:presLayoutVars>
          <dgm:bulletEnabled val="1"/>
        </dgm:presLayoutVars>
      </dgm:prSet>
      <dgm:spPr/>
    </dgm:pt>
    <dgm:pt modelId="{52EF5596-A86A-422A-BF7F-C828E7046C79}" type="pres">
      <dgm:prSet presAssocID="{2FB9D2D7-66C9-4383-BAE3-D5713F6C3458}" presName="nodeFollowingNodes" presStyleLbl="node1" presStyleIdx="30" presStyleCnt="50">
        <dgm:presLayoutVars>
          <dgm:bulletEnabled val="1"/>
        </dgm:presLayoutVars>
      </dgm:prSet>
      <dgm:spPr/>
    </dgm:pt>
    <dgm:pt modelId="{F69DEA29-D59F-48AB-94EF-0E7E1F01943D}" type="pres">
      <dgm:prSet presAssocID="{D15EF7D0-7FE6-4C29-9F15-43810DE955F9}" presName="nodeFollowingNodes" presStyleLbl="node1" presStyleIdx="31" presStyleCnt="50">
        <dgm:presLayoutVars>
          <dgm:bulletEnabled val="1"/>
        </dgm:presLayoutVars>
      </dgm:prSet>
      <dgm:spPr/>
    </dgm:pt>
    <dgm:pt modelId="{15BAB261-2651-4E20-A4B7-31D58BBA3D56}" type="pres">
      <dgm:prSet presAssocID="{66EC7390-1374-46DA-89FD-38A4831BF9A4}" presName="nodeFollowingNodes" presStyleLbl="node1" presStyleIdx="32" presStyleCnt="50">
        <dgm:presLayoutVars>
          <dgm:bulletEnabled val="1"/>
        </dgm:presLayoutVars>
      </dgm:prSet>
      <dgm:spPr/>
    </dgm:pt>
    <dgm:pt modelId="{BEF93B0D-0E61-465C-B1B4-1C07B24CD011}" type="pres">
      <dgm:prSet presAssocID="{D001E153-A17D-4057-BC6F-B58CB349E38B}" presName="nodeFollowingNodes" presStyleLbl="node1" presStyleIdx="33" presStyleCnt="50">
        <dgm:presLayoutVars>
          <dgm:bulletEnabled val="1"/>
        </dgm:presLayoutVars>
      </dgm:prSet>
      <dgm:spPr/>
    </dgm:pt>
    <dgm:pt modelId="{92236B1B-9178-4294-BE86-EFDBF6BAAA4D}" type="pres">
      <dgm:prSet presAssocID="{4A4432E2-B566-48F1-897E-FB76331854D5}" presName="nodeFollowingNodes" presStyleLbl="node1" presStyleIdx="34" presStyleCnt="50">
        <dgm:presLayoutVars>
          <dgm:bulletEnabled val="1"/>
        </dgm:presLayoutVars>
      </dgm:prSet>
      <dgm:spPr/>
    </dgm:pt>
    <dgm:pt modelId="{3315866A-FF64-4852-B068-D7ADADC88BC0}" type="pres">
      <dgm:prSet presAssocID="{F867A6D1-1DBF-47AD-ADE6-21DB30969422}" presName="nodeFollowingNodes" presStyleLbl="node1" presStyleIdx="35" presStyleCnt="50">
        <dgm:presLayoutVars>
          <dgm:bulletEnabled val="1"/>
        </dgm:presLayoutVars>
      </dgm:prSet>
      <dgm:spPr/>
    </dgm:pt>
    <dgm:pt modelId="{52EA7BA2-3DC8-481B-BA30-F3D142704C1E}" type="pres">
      <dgm:prSet presAssocID="{DEB79FA1-6969-45FC-8B8A-DA709D8D44CD}" presName="nodeFollowingNodes" presStyleLbl="node1" presStyleIdx="36" presStyleCnt="50">
        <dgm:presLayoutVars>
          <dgm:bulletEnabled val="1"/>
        </dgm:presLayoutVars>
      </dgm:prSet>
      <dgm:spPr/>
    </dgm:pt>
    <dgm:pt modelId="{394E3EBC-A86C-41AD-983E-9A8D9B47BD66}" type="pres">
      <dgm:prSet presAssocID="{6F10CE86-0BED-47CB-B507-E97EEA16B6E4}" presName="nodeFollowingNodes" presStyleLbl="node1" presStyleIdx="37" presStyleCnt="50">
        <dgm:presLayoutVars>
          <dgm:bulletEnabled val="1"/>
        </dgm:presLayoutVars>
      </dgm:prSet>
      <dgm:spPr/>
    </dgm:pt>
    <dgm:pt modelId="{C8FFE34E-968A-4560-BB83-D6E5C65EBF88}" type="pres">
      <dgm:prSet presAssocID="{1AACB365-D4F4-40F4-BB35-DEC00244D864}" presName="nodeFollowingNodes" presStyleLbl="node1" presStyleIdx="38" presStyleCnt="50">
        <dgm:presLayoutVars>
          <dgm:bulletEnabled val="1"/>
        </dgm:presLayoutVars>
      </dgm:prSet>
      <dgm:spPr/>
    </dgm:pt>
    <dgm:pt modelId="{31DAC587-163C-4F7A-8B62-59028BD60F89}" type="pres">
      <dgm:prSet presAssocID="{73C41DE3-394E-41B9-B0AC-B4FDEEFFD3D4}" presName="nodeFollowingNodes" presStyleLbl="node1" presStyleIdx="39" presStyleCnt="50">
        <dgm:presLayoutVars>
          <dgm:bulletEnabled val="1"/>
        </dgm:presLayoutVars>
      </dgm:prSet>
      <dgm:spPr/>
    </dgm:pt>
    <dgm:pt modelId="{50190728-A8A5-414C-82CC-1B59D6019516}" type="pres">
      <dgm:prSet presAssocID="{8C3BCE3A-1BF2-4737-98BA-F5BD5C879070}" presName="nodeFollowingNodes" presStyleLbl="node1" presStyleIdx="40" presStyleCnt="50">
        <dgm:presLayoutVars>
          <dgm:bulletEnabled val="1"/>
        </dgm:presLayoutVars>
      </dgm:prSet>
      <dgm:spPr/>
    </dgm:pt>
    <dgm:pt modelId="{E4A19D91-3368-4FFE-BB51-6C41992DEF35}" type="pres">
      <dgm:prSet presAssocID="{FFD153EC-A0D1-4008-B080-4A070A47A753}" presName="nodeFollowingNodes" presStyleLbl="node1" presStyleIdx="41" presStyleCnt="50">
        <dgm:presLayoutVars>
          <dgm:bulletEnabled val="1"/>
        </dgm:presLayoutVars>
      </dgm:prSet>
      <dgm:spPr/>
    </dgm:pt>
    <dgm:pt modelId="{6EC24E3C-6939-4341-9A66-C28CF7B5DC18}" type="pres">
      <dgm:prSet presAssocID="{0DE67A96-9C57-43AA-B0F8-8758D7C3D9B5}" presName="nodeFollowingNodes" presStyleLbl="node1" presStyleIdx="42" presStyleCnt="50">
        <dgm:presLayoutVars>
          <dgm:bulletEnabled val="1"/>
        </dgm:presLayoutVars>
      </dgm:prSet>
      <dgm:spPr/>
    </dgm:pt>
    <dgm:pt modelId="{BDEB5F20-FA7D-4669-884F-5D955561F796}" type="pres">
      <dgm:prSet presAssocID="{1ABD6C7C-7265-4941-883D-95D0A7181375}" presName="nodeFollowingNodes" presStyleLbl="node1" presStyleIdx="43" presStyleCnt="50">
        <dgm:presLayoutVars>
          <dgm:bulletEnabled val="1"/>
        </dgm:presLayoutVars>
      </dgm:prSet>
      <dgm:spPr/>
    </dgm:pt>
    <dgm:pt modelId="{57435AA7-C430-43F3-A612-809D4C9AC273}" type="pres">
      <dgm:prSet presAssocID="{6BF88BAC-2BD5-4CBE-8A17-8F11E90675FE}" presName="nodeFollowingNodes" presStyleLbl="node1" presStyleIdx="44" presStyleCnt="50">
        <dgm:presLayoutVars>
          <dgm:bulletEnabled val="1"/>
        </dgm:presLayoutVars>
      </dgm:prSet>
      <dgm:spPr/>
    </dgm:pt>
    <dgm:pt modelId="{D32A2569-F0B9-46C1-A54A-A49C57D7232E}" type="pres">
      <dgm:prSet presAssocID="{7EF8AB1C-CFCE-45B4-9C97-DF076543B8B8}" presName="nodeFollowingNodes" presStyleLbl="node1" presStyleIdx="45" presStyleCnt="50">
        <dgm:presLayoutVars>
          <dgm:bulletEnabled val="1"/>
        </dgm:presLayoutVars>
      </dgm:prSet>
      <dgm:spPr/>
    </dgm:pt>
    <dgm:pt modelId="{CD002C9C-8676-492E-AB1A-DD7F58FD52E5}" type="pres">
      <dgm:prSet presAssocID="{9149209B-72D9-491A-8033-6E7BD39C1D75}" presName="nodeFollowingNodes" presStyleLbl="node1" presStyleIdx="46" presStyleCnt="50">
        <dgm:presLayoutVars>
          <dgm:bulletEnabled val="1"/>
        </dgm:presLayoutVars>
      </dgm:prSet>
      <dgm:spPr/>
    </dgm:pt>
    <dgm:pt modelId="{9C307B58-2770-48E0-8F99-B699F9572757}" type="pres">
      <dgm:prSet presAssocID="{F7E5AD53-084B-413C-981F-D8DA99071549}" presName="nodeFollowingNodes" presStyleLbl="node1" presStyleIdx="47" presStyleCnt="50">
        <dgm:presLayoutVars>
          <dgm:bulletEnabled val="1"/>
        </dgm:presLayoutVars>
      </dgm:prSet>
      <dgm:spPr/>
    </dgm:pt>
    <dgm:pt modelId="{C75CC7FE-D939-4C31-B63C-B0F33F46C35C}" type="pres">
      <dgm:prSet presAssocID="{5EB2E8CE-A0C7-41D4-9E2C-EA0B896056B7}" presName="nodeFollowingNodes" presStyleLbl="node1" presStyleIdx="48" presStyleCnt="50">
        <dgm:presLayoutVars>
          <dgm:bulletEnabled val="1"/>
        </dgm:presLayoutVars>
      </dgm:prSet>
      <dgm:spPr/>
    </dgm:pt>
    <dgm:pt modelId="{3F96366B-E2F1-4D9E-B6E1-53591DDAEE4F}" type="pres">
      <dgm:prSet presAssocID="{C8D70C6C-E7E1-49FC-8357-795E425839CA}" presName="nodeFollowingNodes" presStyleLbl="node1" presStyleIdx="49" presStyleCnt="50">
        <dgm:presLayoutVars>
          <dgm:bulletEnabled val="1"/>
        </dgm:presLayoutVars>
      </dgm:prSet>
      <dgm:spPr/>
    </dgm:pt>
  </dgm:ptLst>
  <dgm:cxnLst>
    <dgm:cxn modelId="{87F9A816-D5E9-4A20-8B09-6BED82CDD104}" srcId="{0ABEB4FE-C6F6-48B0-830E-3FC96F236805}" destId="{8D9BECBE-0F2E-487C-9BED-E1147C400932}" srcOrd="24" destOrd="0" parTransId="{E0C77F21-079A-4AE1-93B1-1067C266C588}" sibTransId="{40CF58A1-6A4B-48DB-847B-2ABE3FA092C8}"/>
    <dgm:cxn modelId="{2737B069-FE06-4953-A604-E9CE21B25C63}" type="presOf" srcId="{FFD153EC-A0D1-4008-B080-4A070A47A753}" destId="{E4A19D91-3368-4FFE-BB51-6C41992DEF35}" srcOrd="0" destOrd="0" presId="urn:microsoft.com/office/officeart/2005/8/layout/cycle3"/>
    <dgm:cxn modelId="{8B22C88F-9AD6-40F9-973F-B5CFF78AE6C6}" type="presOf" srcId="{E2056DE5-0EB6-4D17-9CD4-8AA2ECE716FF}" destId="{B6D6B696-694B-4FFF-9D22-9CB874916E70}" srcOrd="0" destOrd="0" presId="urn:microsoft.com/office/officeart/2005/8/layout/cycle3"/>
    <dgm:cxn modelId="{C81A22EA-C5FD-45D5-B2C0-A1A6B305A38F}" type="presOf" srcId="{1AACB365-D4F4-40F4-BB35-DEC00244D864}" destId="{C8FFE34E-968A-4560-BB83-D6E5C65EBF88}" srcOrd="0" destOrd="0" presId="urn:microsoft.com/office/officeart/2005/8/layout/cycle3"/>
    <dgm:cxn modelId="{94AD2D1F-5133-40A3-80AC-2B779FF1C137}" srcId="{0ABEB4FE-C6F6-48B0-830E-3FC96F236805}" destId="{DEB79FA1-6969-45FC-8B8A-DA709D8D44CD}" srcOrd="36" destOrd="0" parTransId="{BD8F026B-9F8D-4B20-8598-A029C483BC8B}" sibTransId="{375375FF-7B86-441D-A7CB-BA5813AB5A7A}"/>
    <dgm:cxn modelId="{DE26C435-D56C-4F5D-93A8-7F25893AF867}" type="presOf" srcId="{570CDE92-930E-4AEB-8B75-100B0F8FC329}" destId="{CF021ADB-4F37-4B2D-B976-FC2D6327CC31}" srcOrd="0" destOrd="0" presId="urn:microsoft.com/office/officeart/2005/8/layout/cycle3"/>
    <dgm:cxn modelId="{0D09B849-602F-4377-B66C-55699C556E11}" type="presOf" srcId="{8D9BECBE-0F2E-487C-9BED-E1147C400932}" destId="{A6724E88-1FA3-45FF-8684-0EE7F3589D83}" srcOrd="0" destOrd="0" presId="urn:microsoft.com/office/officeart/2005/8/layout/cycle3"/>
    <dgm:cxn modelId="{1D4C20E7-B79B-49D2-8D4F-6D1FB11028DA}" srcId="{0ABEB4FE-C6F6-48B0-830E-3FC96F236805}" destId="{68E83A12-72AB-4F37-B3C9-AFE99EF1B7CF}" srcOrd="19" destOrd="0" parTransId="{8878F4B6-28F6-4AFA-80A4-490573704563}" sibTransId="{4698E7F7-6D78-4DC7-B4AA-E9FCAD191232}"/>
    <dgm:cxn modelId="{F19F0FB2-2D30-4BD6-BB90-ED57BDD299EA}" type="presOf" srcId="{8EBF92B4-8743-45BF-AF94-651FA20833A2}" destId="{97ADC506-37C8-4349-9E90-38DA1BA8E635}" srcOrd="0" destOrd="0" presId="urn:microsoft.com/office/officeart/2005/8/layout/cycle3"/>
    <dgm:cxn modelId="{2E883760-9EF4-4629-8BF6-DC04B4F0A61D}" type="presOf" srcId="{D1625757-BED7-402C-AB11-50A34DD5FD7D}" destId="{A6034A91-91EC-48A8-9EB4-A67574842C86}" srcOrd="0" destOrd="0" presId="urn:microsoft.com/office/officeart/2005/8/layout/cycle3"/>
    <dgm:cxn modelId="{B3EE015E-1857-4874-8BCD-4B5756E031B3}" type="presOf" srcId="{9149209B-72D9-491A-8033-6E7BD39C1D75}" destId="{CD002C9C-8676-492E-AB1A-DD7F58FD52E5}" srcOrd="0" destOrd="0" presId="urn:microsoft.com/office/officeart/2005/8/layout/cycle3"/>
    <dgm:cxn modelId="{7DD35AEC-56D6-4EA3-AAD1-6869C0E4FEAC}" type="presOf" srcId="{DA24BD96-BA62-412B-A432-434726AF856E}" destId="{62E20512-6AB4-4649-892E-7E3AF890CED2}" srcOrd="0" destOrd="0" presId="urn:microsoft.com/office/officeart/2005/8/layout/cycle3"/>
    <dgm:cxn modelId="{09ECC5D9-9128-41DE-8BF5-02EB454BFB3E}" type="presOf" srcId="{4A4432E2-B566-48F1-897E-FB76331854D5}" destId="{92236B1B-9178-4294-BE86-EFDBF6BAAA4D}" srcOrd="0" destOrd="0" presId="urn:microsoft.com/office/officeart/2005/8/layout/cycle3"/>
    <dgm:cxn modelId="{40933C51-5801-4982-AA2F-3EB846E9CE9C}" type="presOf" srcId="{73C41DE3-394E-41B9-B0AC-B4FDEEFFD3D4}" destId="{31DAC587-163C-4F7A-8B62-59028BD60F89}" srcOrd="0" destOrd="0" presId="urn:microsoft.com/office/officeart/2005/8/layout/cycle3"/>
    <dgm:cxn modelId="{BD60AD5A-BFA9-49CB-B2DD-432CE2FB4C80}" srcId="{0ABEB4FE-C6F6-48B0-830E-3FC96F236805}" destId="{6F10CE86-0BED-47CB-B507-E97EEA16B6E4}" srcOrd="37" destOrd="0" parTransId="{9B5B8815-FEC3-4CB1-95ED-701B633E5E19}" sibTransId="{4AB055DA-31C1-406C-B7F9-66BD1F58505D}"/>
    <dgm:cxn modelId="{0555F075-1E89-40CF-A39C-3316C680C8D6}" srcId="{0ABEB4FE-C6F6-48B0-830E-3FC96F236805}" destId="{D15EF7D0-7FE6-4C29-9F15-43810DE955F9}" srcOrd="31" destOrd="0" parTransId="{4115368B-471D-4D68-88EC-9D7E5F06E4C2}" sibTransId="{78421D35-743D-4C19-8ED1-C280ABDD5C8B}"/>
    <dgm:cxn modelId="{545A0557-848C-4212-8098-97DB3944598E}" srcId="{0ABEB4FE-C6F6-48B0-830E-3FC96F236805}" destId="{F0ABBD77-BFE4-4C45-9386-FF008474A170}" srcOrd="17" destOrd="0" parTransId="{C0629426-6BF9-46B3-9E05-1BF6B1D3FB9E}" sibTransId="{8C02703E-E248-4CFA-B8EB-D9812CBB683C}"/>
    <dgm:cxn modelId="{6D369881-12DE-4675-B745-32687A9BCAFF}" srcId="{0ABEB4FE-C6F6-48B0-830E-3FC96F236805}" destId="{4A4432E2-B566-48F1-897E-FB76331854D5}" srcOrd="34" destOrd="0" parTransId="{4CDC145C-7948-40E7-8E57-44BE2C94D28A}" sibTransId="{448F3F0A-3DA4-418D-82E8-5EE864CAEBCF}"/>
    <dgm:cxn modelId="{3B78BD52-7096-4B53-9027-5F2CA645BBC4}" type="presOf" srcId="{6BF88BAC-2BD5-4CBE-8A17-8F11E90675FE}" destId="{57435AA7-C430-43F3-A612-809D4C9AC273}" srcOrd="0" destOrd="0" presId="urn:microsoft.com/office/officeart/2005/8/layout/cycle3"/>
    <dgm:cxn modelId="{2CB72710-A1AF-47A9-959C-3307D3B084A0}" type="presOf" srcId="{FC377907-60D3-4305-BD8E-6E3021883B64}" destId="{5C3CF1E5-7AB9-44DD-BF13-A6ECC4EDAD8F}" srcOrd="0" destOrd="0" presId="urn:microsoft.com/office/officeart/2005/8/layout/cycle3"/>
    <dgm:cxn modelId="{EA360C66-39A7-4FB7-8326-E6F4B35F5D73}" srcId="{0ABEB4FE-C6F6-48B0-830E-3FC96F236805}" destId="{2AE2896A-0BCD-4565-8ADA-EF40B1EED4C1}" srcOrd="27" destOrd="0" parTransId="{4980916D-B895-4455-9E5C-798B4D665FF2}" sibTransId="{781A7AA3-0031-44A4-8529-1BF3CD85DB98}"/>
    <dgm:cxn modelId="{EDD574BE-D3C5-4ADB-A9D8-EA6C9B6C907C}" type="presOf" srcId="{1ABD6C7C-7265-4941-883D-95D0A7181375}" destId="{BDEB5F20-FA7D-4669-884F-5D955561F796}" srcOrd="0" destOrd="0" presId="urn:microsoft.com/office/officeart/2005/8/layout/cycle3"/>
    <dgm:cxn modelId="{51CAE197-54F2-48CD-A04A-B827974A246A}" srcId="{0ABEB4FE-C6F6-48B0-830E-3FC96F236805}" destId="{FC377907-60D3-4305-BD8E-6E3021883B64}" srcOrd="16" destOrd="0" parTransId="{F3C32D0F-C7E1-4651-AFD6-FD100EF35E61}" sibTransId="{39381D09-7329-4197-8918-CCEE214AC47F}"/>
    <dgm:cxn modelId="{15070BA6-3F1C-4A38-A715-72FA9593AFA5}" srcId="{0ABEB4FE-C6F6-48B0-830E-3FC96F236805}" destId="{E2056DE5-0EB6-4D17-9CD4-8AA2ECE716FF}" srcOrd="1" destOrd="0" parTransId="{A75B40F8-DD68-4C33-9D4D-0AFCE182F062}" sibTransId="{E70B0F8E-EA62-40D0-80BF-426DB3757CB4}"/>
    <dgm:cxn modelId="{93E004D7-905B-436C-8F04-9D4D0508E5AC}" srcId="{0ABEB4FE-C6F6-48B0-830E-3FC96F236805}" destId="{213C1C5A-126B-4E35-939E-7EC98CAE5EA7}" srcOrd="14" destOrd="0" parTransId="{AA2D3CAB-AE85-4FF6-8357-EA213972266F}" sibTransId="{36CDAAA2-50EC-48D2-98DD-E26D055A8843}"/>
    <dgm:cxn modelId="{E5F53D2D-4FB5-4E2C-BA11-DA74F5452D88}" srcId="{0ABEB4FE-C6F6-48B0-830E-3FC96F236805}" destId="{8414B61F-1718-47FD-842A-9D73ED2A2FC2}" srcOrd="11" destOrd="0" parTransId="{10F7FB31-F62A-4C37-A6C5-F8229648A096}" sibTransId="{FBB67A49-6820-4C88-992E-E12BD1879C54}"/>
    <dgm:cxn modelId="{7351158E-721E-45CE-8F13-86CDB4552734}" srcId="{0ABEB4FE-C6F6-48B0-830E-3FC96F236805}" destId="{E642805D-DD81-421E-B25A-3AA890244998}" srcOrd="29" destOrd="0" parTransId="{167D4E91-74CA-40D2-9574-2CD0D1862B0F}" sibTransId="{A7EE3EB7-B8CC-4A47-95F5-7047F1C95657}"/>
    <dgm:cxn modelId="{729A8936-63EB-4A2F-9C2F-A90A07D78ABD}" srcId="{0ABEB4FE-C6F6-48B0-830E-3FC96F236805}" destId="{DA24BD96-BA62-412B-A432-434726AF856E}" srcOrd="18" destOrd="0" parTransId="{2410C551-97F1-4025-A97B-7151CC7B05F9}" sibTransId="{7A330F6B-050B-4D14-848D-1938E0F00BA3}"/>
    <dgm:cxn modelId="{110AC44A-0148-4C4A-B0DB-598E5B098051}" srcId="{0ABEB4FE-C6F6-48B0-830E-3FC96F236805}" destId="{44CDECDC-73E2-4368-8396-7D82B575C210}" srcOrd="7" destOrd="0" parTransId="{E7E3733F-0DC8-4FB0-8373-8ED3583E153C}" sibTransId="{47947D77-34E4-4900-849A-DE7C22EDFDD7}"/>
    <dgm:cxn modelId="{8E7F4DC3-60A9-46F5-87F5-E6F1F2C9F051}" type="presOf" srcId="{8414B61F-1718-47FD-842A-9D73ED2A2FC2}" destId="{A89C66FB-983B-4D3A-AFDB-4349ED41655C}" srcOrd="0" destOrd="0" presId="urn:microsoft.com/office/officeart/2005/8/layout/cycle3"/>
    <dgm:cxn modelId="{C12964C0-1D88-461A-9B3F-9D4EE98DDCCC}" srcId="{0ABEB4FE-C6F6-48B0-830E-3FC96F236805}" destId="{6EA8F0F6-245B-43DC-99CC-502F4A89BF5F}" srcOrd="21" destOrd="0" parTransId="{C26722B8-DC6F-4998-A3C7-79CF92CD745D}" sibTransId="{20819035-C376-4376-A4B8-FEEB66A62B86}"/>
    <dgm:cxn modelId="{D0CFA98E-FF70-4962-A549-E167E3C3BB5D}" srcId="{0ABEB4FE-C6F6-48B0-830E-3FC96F236805}" destId="{FA52160F-8E30-4576-B03A-B5455BB4C145}" srcOrd="13" destOrd="0" parTransId="{F9436576-ABE4-4DE4-809E-08F3DFB61D30}" sibTransId="{94CD9B57-9412-46DA-BB02-DC3CE4B16458}"/>
    <dgm:cxn modelId="{10E6178A-DA10-48BA-936E-22105016B949}" type="presOf" srcId="{9F84CBA7-6FE1-40FD-B4AC-88466426A154}" destId="{F5678FC6-EA43-4620-BAA0-476BE6CA1C29}" srcOrd="0" destOrd="0" presId="urn:microsoft.com/office/officeart/2005/8/layout/cycle3"/>
    <dgm:cxn modelId="{4A8BDDAB-0CCC-4104-B5C5-ED9966FE8AE3}" type="presOf" srcId="{9939C738-E896-441D-9729-FCC05BAE21A9}" destId="{572878B7-2C5D-409F-8F2F-6B70AAAB874B}" srcOrd="0" destOrd="0" presId="urn:microsoft.com/office/officeart/2005/8/layout/cycle3"/>
    <dgm:cxn modelId="{1E1770E9-51DA-4C6A-B5F2-135F9231FD4B}" srcId="{0ABEB4FE-C6F6-48B0-830E-3FC96F236805}" destId="{570CDE92-930E-4AEB-8B75-100B0F8FC329}" srcOrd="20" destOrd="0" parTransId="{9D2E27FD-9CFC-4713-AA06-3D05DE51DBA3}" sibTransId="{398762F5-F8C1-454F-A971-6C5EB3DE1209}"/>
    <dgm:cxn modelId="{98BDA2F4-80B9-4BD2-ABB8-B372BAFDEA42}" type="presOf" srcId="{194D9710-45B5-49CB-81BD-C5CDEBB7FB73}" destId="{35F45450-7BB8-46FE-BEAF-F32D833B9299}" srcOrd="0" destOrd="0" presId="urn:microsoft.com/office/officeart/2005/8/layout/cycle3"/>
    <dgm:cxn modelId="{73E365E9-1A44-44F1-A47A-B3740822D3FA}" type="presOf" srcId="{E3F2B426-ECDA-463C-AAE9-83131F85E7BE}" destId="{4AC005E9-DC5C-4CCE-9EBB-3DEA3C29F11B}" srcOrd="0" destOrd="0" presId="urn:microsoft.com/office/officeart/2005/8/layout/cycle3"/>
    <dgm:cxn modelId="{E936DD4F-8DB5-4A97-9D17-EDA81BEEAA31}" srcId="{0ABEB4FE-C6F6-48B0-830E-3FC96F236805}" destId="{9939C738-E896-441D-9729-FCC05BAE21A9}" srcOrd="9" destOrd="0" parTransId="{E79BF0D5-7965-4E7D-915A-88216A4EC2E9}" sibTransId="{B22C812F-4C09-4ADB-A3AF-7599CD9698C9}"/>
    <dgm:cxn modelId="{623B36D1-528F-4092-A31A-847B7E339C04}" type="presOf" srcId="{C8D70C6C-E7E1-49FC-8357-795E425839CA}" destId="{3F96366B-E2F1-4D9E-B6E1-53591DDAEE4F}" srcOrd="0" destOrd="0" presId="urn:microsoft.com/office/officeart/2005/8/layout/cycle3"/>
    <dgm:cxn modelId="{EE1A91F5-A52E-45DB-A22D-A8355202BD2C}" srcId="{0ABEB4FE-C6F6-48B0-830E-3FC96F236805}" destId="{8EBF92B4-8743-45BF-AF94-651FA20833A2}" srcOrd="15" destOrd="0" parTransId="{31479B62-F212-4600-8132-2EF9AE1A1245}" sibTransId="{33119C64-5B13-469A-A79F-CB35696E15F5}"/>
    <dgm:cxn modelId="{40D8C4E0-5C99-4DDB-824E-A5F5C7B1C28A}" type="presOf" srcId="{D15EF7D0-7FE6-4C29-9F15-43810DE955F9}" destId="{F69DEA29-D59F-48AB-94EF-0E7E1F01943D}" srcOrd="0" destOrd="0" presId="urn:microsoft.com/office/officeart/2005/8/layout/cycle3"/>
    <dgm:cxn modelId="{D234E05A-D5A5-4E8E-91A1-363102B93A47}" srcId="{0ABEB4FE-C6F6-48B0-830E-3FC96F236805}" destId="{FC1D8B3C-504F-482D-8DA3-0012C1BCFCE0}" srcOrd="28" destOrd="0" parTransId="{74CC7F45-081C-495F-A097-598A6B362D2F}" sibTransId="{E937968B-07D0-4D68-8EB9-E90668DEC3B4}"/>
    <dgm:cxn modelId="{AEB17A14-F5C6-4D64-B867-E1E7DD56C524}" type="presOf" srcId="{2AE2896A-0BCD-4565-8ADA-EF40B1EED4C1}" destId="{B43BDE98-9DE7-4489-9053-3918BC7DBAE7}" srcOrd="0" destOrd="0" presId="urn:microsoft.com/office/officeart/2005/8/layout/cycle3"/>
    <dgm:cxn modelId="{A8D41C3E-2261-4259-84A1-9B447855EB9E}" type="presOf" srcId="{6EA8F0F6-245B-43DC-99CC-502F4A89BF5F}" destId="{73AEE1F6-5986-4EDA-9DF9-939164F2CC12}" srcOrd="0" destOrd="0" presId="urn:microsoft.com/office/officeart/2005/8/layout/cycle3"/>
    <dgm:cxn modelId="{64865A0F-7000-49B9-B408-C1F6111FAD3E}" type="presOf" srcId="{F0ABBD77-BFE4-4C45-9386-FF008474A170}" destId="{A4C2C7A3-D2FE-4FE6-A1E0-F98C327C757D}" srcOrd="0" destOrd="0" presId="urn:microsoft.com/office/officeart/2005/8/layout/cycle3"/>
    <dgm:cxn modelId="{4D680622-49DE-4FCE-954A-A3CB0B5943E9}" type="presOf" srcId="{213C1C5A-126B-4E35-939E-7EC98CAE5EA7}" destId="{9D184A35-1B5E-45BF-A455-28276A414DC0}" srcOrd="0" destOrd="0" presId="urn:microsoft.com/office/officeart/2005/8/layout/cycle3"/>
    <dgm:cxn modelId="{87255258-CE90-4F5A-A5EA-357F0913AB68}" type="presOf" srcId="{44CDECDC-73E2-4368-8396-7D82B575C210}" destId="{55D7920C-AFB5-43D9-9A1B-5BB845695944}" srcOrd="0" destOrd="0" presId="urn:microsoft.com/office/officeart/2005/8/layout/cycle3"/>
    <dgm:cxn modelId="{82C7C4C2-5B03-457D-BC1A-62EBAE6B0C67}" srcId="{0ABEB4FE-C6F6-48B0-830E-3FC96F236805}" destId="{5EB2E8CE-A0C7-41D4-9E2C-EA0B896056B7}" srcOrd="48" destOrd="0" parTransId="{F2E84FC3-33D0-4EC2-90F9-7F9A3CB9358E}" sibTransId="{4153704F-43C7-4552-A1D3-D6FF92C333C9}"/>
    <dgm:cxn modelId="{DF8F8CA5-EFB1-4822-953A-E9DDBA2CE5F8}" srcId="{0ABEB4FE-C6F6-48B0-830E-3FC96F236805}" destId="{D001E153-A17D-4057-BC6F-B58CB349E38B}" srcOrd="33" destOrd="0" parTransId="{4968252A-3672-41C0-B6DE-B04C052CF464}" sibTransId="{00C5AEE0-7277-4D1A-A905-DF1AE982F3B3}"/>
    <dgm:cxn modelId="{6C846E18-756A-4A62-B867-865C3CEACEC8}" type="presOf" srcId="{E642805D-DD81-421E-B25A-3AA890244998}" destId="{F0D33996-B7D8-4A33-98F8-DCB31166C6B5}" srcOrd="0" destOrd="0" presId="urn:microsoft.com/office/officeart/2005/8/layout/cycle3"/>
    <dgm:cxn modelId="{50A85E34-55B3-4647-A7C9-F0E2FF1A2C0F}" type="presOf" srcId="{0ABEB4FE-C6F6-48B0-830E-3FC96F236805}" destId="{D99BAAB1-D068-4DD8-8C54-0B405D2A9366}" srcOrd="0" destOrd="0" presId="urn:microsoft.com/office/officeart/2005/8/layout/cycle3"/>
    <dgm:cxn modelId="{F8F0C936-1ABB-4F6A-AC6D-C83B591F370C}" srcId="{0ABEB4FE-C6F6-48B0-830E-3FC96F236805}" destId="{F867A6D1-1DBF-47AD-ADE6-21DB30969422}" srcOrd="35" destOrd="0" parTransId="{B83E70FA-EE37-45E0-A2D8-988DDE5938EE}" sibTransId="{1E77512F-C903-4EA2-8376-310F126069DA}"/>
    <dgm:cxn modelId="{50038FE8-17E7-49FE-911C-57AB6342F89C}" type="presOf" srcId="{FC1D8B3C-504F-482D-8DA3-0012C1BCFCE0}" destId="{7A4AB05C-7647-4D76-B170-FC8555F876DA}" srcOrd="0" destOrd="0" presId="urn:microsoft.com/office/officeart/2005/8/layout/cycle3"/>
    <dgm:cxn modelId="{B38F40B2-403C-4631-96C5-8B64C074B1A2}" type="presOf" srcId="{0DE67A96-9C57-43AA-B0F8-8758D7C3D9B5}" destId="{6EC24E3C-6939-4341-9A66-C28CF7B5DC18}" srcOrd="0" destOrd="0" presId="urn:microsoft.com/office/officeart/2005/8/layout/cycle3"/>
    <dgm:cxn modelId="{ECC1EF2A-D617-4A01-A433-D59589F952C5}" type="presOf" srcId="{5BF5EE74-173A-4BCC-9AAD-BE3ACB3FA37B}" destId="{F5A27AEA-AF0C-4C85-A39B-2004034D8082}" srcOrd="0" destOrd="0" presId="urn:microsoft.com/office/officeart/2005/8/layout/cycle3"/>
    <dgm:cxn modelId="{2E922A56-64DD-44C7-A87D-70E566D28E01}" type="presOf" srcId="{2FB9D2D7-66C9-4383-BAE3-D5713F6C3458}" destId="{52EF5596-A86A-422A-BF7F-C828E7046C79}" srcOrd="0" destOrd="0" presId="urn:microsoft.com/office/officeart/2005/8/layout/cycle3"/>
    <dgm:cxn modelId="{7B53F3AA-DB1C-44CE-9224-4B23731361AF}" type="presOf" srcId="{E63CF74D-D081-46CD-9B53-67278B7BAAAC}" destId="{4495968B-8DB3-4601-8FD5-FB8599F8DE81}" srcOrd="0" destOrd="0" presId="urn:microsoft.com/office/officeart/2005/8/layout/cycle3"/>
    <dgm:cxn modelId="{C8A554CC-D8A6-465B-B4CA-7755EB9C1459}" srcId="{0ABEB4FE-C6F6-48B0-830E-3FC96F236805}" destId="{887562FB-8DD4-46E0-84DF-798E291DBD6E}" srcOrd="23" destOrd="0" parTransId="{6E53DDF4-30F8-4F2B-8A83-37136AB1B130}" sibTransId="{44CFD3A1-F362-426B-8B85-F74D5ACA807B}"/>
    <dgm:cxn modelId="{9C6B350D-208E-43D0-9751-465A1A09B42C}" srcId="{0ABEB4FE-C6F6-48B0-830E-3FC96F236805}" destId="{0DE67A96-9C57-43AA-B0F8-8758D7C3D9B5}" srcOrd="42" destOrd="0" parTransId="{01F552B4-C2CE-43D3-B8C1-D2D3A4DA57CB}" sibTransId="{96C693AE-D568-4E6A-A585-5F5C294FE60B}"/>
    <dgm:cxn modelId="{8D819710-D633-408C-8EF8-DB3A7C826EC8}" srcId="{0ABEB4FE-C6F6-48B0-830E-3FC96F236805}" destId="{B4E0EFE8-CD60-4A59-923B-6922336D7E01}" srcOrd="5" destOrd="0" parTransId="{4DDD2AD9-B20B-4E02-8F64-990675F41E06}" sibTransId="{993AA967-AE66-48A7-A5F4-DEEF12478125}"/>
    <dgm:cxn modelId="{0FD48B3A-12D6-459C-BB9C-09B9B4D72412}" srcId="{0ABEB4FE-C6F6-48B0-830E-3FC96F236805}" destId="{2FB9D2D7-66C9-4383-BAE3-D5713F6C3458}" srcOrd="30" destOrd="0" parTransId="{EBB20BC2-308B-42C8-8951-D00FABF8AF8A}" sibTransId="{0BBC517F-C3CB-4B9F-B21A-526A95469D1D}"/>
    <dgm:cxn modelId="{16034090-F59B-4C44-9A40-B86C15F4FE70}" srcId="{0ABEB4FE-C6F6-48B0-830E-3FC96F236805}" destId="{9F84CBA7-6FE1-40FD-B4AC-88466426A154}" srcOrd="8" destOrd="0" parTransId="{41F77780-2ACC-4B1B-99D9-143CBC60018D}" sibTransId="{3EAE51FF-2E17-4F15-A558-2248811FC924}"/>
    <dgm:cxn modelId="{7E0558B7-9CCB-403B-A9CB-EC9250BF56EF}" srcId="{0ABEB4FE-C6F6-48B0-830E-3FC96F236805}" destId="{6BF88BAC-2BD5-4CBE-8A17-8F11E90675FE}" srcOrd="44" destOrd="0" parTransId="{F7C4BB41-9719-4588-B654-C189DB598DD3}" sibTransId="{EBBCE71A-210C-4248-889B-BCCDDEDDBBD6}"/>
    <dgm:cxn modelId="{00F134D1-8676-4F7A-AB96-0CE0E5A586EF}" srcId="{0ABEB4FE-C6F6-48B0-830E-3FC96F236805}" destId="{1AACB365-D4F4-40F4-BB35-DEC00244D864}" srcOrd="38" destOrd="0" parTransId="{CC900E38-0DAE-431A-904E-9A84C89971D1}" sibTransId="{50999CB7-5DDD-4201-A67B-6A5B9DC3783A}"/>
    <dgm:cxn modelId="{B7FD327A-F4FE-4812-89C0-DBFE41396B1B}" srcId="{0ABEB4FE-C6F6-48B0-830E-3FC96F236805}" destId="{C8D70C6C-E7E1-49FC-8357-795E425839CA}" srcOrd="49" destOrd="0" parTransId="{A9D03A6B-C673-49F2-8F8D-B1C3C8ABCC4A}" sibTransId="{06A5612A-044D-4450-9698-A3CE8B8DA8C3}"/>
    <dgm:cxn modelId="{C68E7C51-4E12-4BEE-91E0-BDF798F790C9}" srcId="{0ABEB4FE-C6F6-48B0-830E-3FC96F236805}" destId="{D2267DCF-1B3C-4547-A939-2E8C416AC9AB}" srcOrd="3" destOrd="0" parTransId="{B27DA267-EA51-4BEF-9F51-1AFCE80072E5}" sibTransId="{576A969B-9C79-4FDA-9542-FE801F32D195}"/>
    <dgm:cxn modelId="{B6139477-2095-4D9D-A6AE-D736DCC996C0}" srcId="{0ABEB4FE-C6F6-48B0-830E-3FC96F236805}" destId="{E3F2B426-ECDA-463C-AAE9-83131F85E7BE}" srcOrd="12" destOrd="0" parTransId="{DA962311-3481-436D-A735-EDACCC7C4549}" sibTransId="{16EF2E2D-F9A8-4426-B1A7-36CA0EB461CC}"/>
    <dgm:cxn modelId="{0B63E9A3-3232-4DB5-92ED-E68ACA398285}" type="presOf" srcId="{FF436B45-03D9-4F1E-90E7-51B0FD3BAF96}" destId="{6B805C72-04B0-4603-AA59-7B1749C7CAE2}" srcOrd="0" destOrd="0" presId="urn:microsoft.com/office/officeart/2005/8/layout/cycle3"/>
    <dgm:cxn modelId="{E1D8D50F-849E-48BF-A094-8437B2F5068B}" srcId="{0ABEB4FE-C6F6-48B0-830E-3FC96F236805}" destId="{F7E5AD53-084B-413C-981F-D8DA99071549}" srcOrd="47" destOrd="0" parTransId="{DD71926C-E452-4694-8ACC-A9E9146FF0A9}" sibTransId="{9DC956A4-29DB-462C-A449-FC4638EA2A95}"/>
    <dgm:cxn modelId="{35ED4BD2-C6BE-45D0-A7FA-F67C701B4E49}" srcId="{0ABEB4FE-C6F6-48B0-830E-3FC96F236805}" destId="{73C41DE3-394E-41B9-B0AC-B4FDEEFFD3D4}" srcOrd="39" destOrd="0" parTransId="{54E6F63B-4319-4F92-82B2-FFEDC6B55663}" sibTransId="{10680DA4-3E42-42EC-BE75-F342EA787072}"/>
    <dgm:cxn modelId="{D8EC9491-621E-48BD-A48A-B8791DFB45E5}" srcId="{0ABEB4FE-C6F6-48B0-830E-3FC96F236805}" destId="{1ABD6C7C-7265-4941-883D-95D0A7181375}" srcOrd="43" destOrd="0" parTransId="{D59A9A9B-428E-49CD-98C5-CBD269837DEB}" sibTransId="{E24FEA07-A472-4A3A-B6DA-B2CB86ACB7FF}"/>
    <dgm:cxn modelId="{7B611A70-1FAF-419F-94CB-517FF4464002}" type="presOf" srcId="{66EC7390-1374-46DA-89FD-38A4831BF9A4}" destId="{15BAB261-2651-4E20-A4B7-31D58BBA3D56}" srcOrd="0" destOrd="0" presId="urn:microsoft.com/office/officeart/2005/8/layout/cycle3"/>
    <dgm:cxn modelId="{07B61F11-34BD-486B-B576-768726E1BC7C}" type="presOf" srcId="{7EF8AB1C-CFCE-45B4-9C97-DF076543B8B8}" destId="{D32A2569-F0B9-46C1-A54A-A49C57D7232E}" srcOrd="0" destOrd="0" presId="urn:microsoft.com/office/officeart/2005/8/layout/cycle3"/>
    <dgm:cxn modelId="{1BA10E5B-F4B8-43CF-A5BC-FBE344550E35}" srcId="{0ABEB4FE-C6F6-48B0-830E-3FC96F236805}" destId="{29E7477D-1326-4912-8FC3-11C7EF450A52}" srcOrd="26" destOrd="0" parTransId="{43DD1AC4-7AAC-4673-8030-7D79C2FA8B80}" sibTransId="{CCC8E3CF-45F8-4C61-8761-45967EF8E87C}"/>
    <dgm:cxn modelId="{C5A6E395-2280-4EC1-95B8-581CF99E9071}" type="presOf" srcId="{D2267DCF-1B3C-4547-A939-2E8C416AC9AB}" destId="{F59CA459-040E-498D-A62D-63CB03ABB13F}" srcOrd="0" destOrd="0" presId="urn:microsoft.com/office/officeart/2005/8/layout/cycle3"/>
    <dgm:cxn modelId="{B2CC77CB-775D-4E5A-870E-8E59ECC48D67}" type="presOf" srcId="{BB547403-00F9-4171-BD52-74B054924CD7}" destId="{AB573B7E-79C6-4401-B3A2-82674C6C4323}" srcOrd="0" destOrd="0" presId="urn:microsoft.com/office/officeart/2005/8/layout/cycle3"/>
    <dgm:cxn modelId="{AB2EFB1E-E33C-405E-8798-DD66720A7CE1}" type="presOf" srcId="{29E7477D-1326-4912-8FC3-11C7EF450A52}" destId="{FFB20FDE-DF4D-4C67-8A95-D0C6B1E0EEFF}" srcOrd="0" destOrd="0" presId="urn:microsoft.com/office/officeart/2005/8/layout/cycle3"/>
    <dgm:cxn modelId="{B471083E-4267-43D8-9B8A-92F1929B2846}" srcId="{0ABEB4FE-C6F6-48B0-830E-3FC96F236805}" destId="{D1625757-BED7-402C-AB11-50A34DD5FD7D}" srcOrd="6" destOrd="0" parTransId="{7642F88D-8A4F-4A95-BA9F-D3516FF686F0}" sibTransId="{33556541-0193-40A3-BE58-89940C398630}"/>
    <dgm:cxn modelId="{302336F4-99BF-45D9-BDE3-6950970D7468}" srcId="{0ABEB4FE-C6F6-48B0-830E-3FC96F236805}" destId="{194D9710-45B5-49CB-81BD-C5CDEBB7FB73}" srcOrd="4" destOrd="0" parTransId="{DBAEAC69-317A-46AB-B007-C2927695EACE}" sibTransId="{06672B2E-D30F-401C-B713-A347A01CB7E7}"/>
    <dgm:cxn modelId="{05192F12-0110-4678-91A5-9353B87094A2}" srcId="{0ABEB4FE-C6F6-48B0-830E-3FC96F236805}" destId="{5BF5EE74-173A-4BCC-9AAD-BE3ACB3FA37B}" srcOrd="22" destOrd="0" parTransId="{927BC3C9-5D55-4226-B8FF-7C84F24CC840}" sibTransId="{61643A8C-35E3-4AE8-959F-2C40F5FE2B98}"/>
    <dgm:cxn modelId="{684DE410-A616-4EB1-8863-13C561547862}" srcId="{0ABEB4FE-C6F6-48B0-830E-3FC96F236805}" destId="{9E82CAA8-E6BD-4C30-94EB-66ACDD8EC43A}" srcOrd="25" destOrd="0" parTransId="{15D946B8-D5A4-4311-94EE-A21D94CC2ED2}" sibTransId="{DC0299FD-A1F8-46FE-B94C-41A6E0B7CB0B}"/>
    <dgm:cxn modelId="{A00487BE-A31F-4EA5-A91A-663E0AC50B42}" srcId="{0ABEB4FE-C6F6-48B0-830E-3FC96F236805}" destId="{7EF8AB1C-CFCE-45B4-9C97-DF076543B8B8}" srcOrd="45" destOrd="0" parTransId="{50295FCA-A818-4E0D-BC73-B6F5ED76642C}" sibTransId="{BABEC82A-A8C9-4518-8443-65D9F22D175F}"/>
    <dgm:cxn modelId="{278062A9-F8C2-4300-B366-B82C89FFAE9F}" type="presOf" srcId="{B4E0EFE8-CD60-4A59-923B-6922336D7E01}" destId="{F7092BC2-D0E1-4723-A223-0A83CAA97916}" srcOrd="0" destOrd="0" presId="urn:microsoft.com/office/officeart/2005/8/layout/cycle3"/>
    <dgm:cxn modelId="{7578F203-BC66-4FE4-9C9F-6C98410AB7BA}" srcId="{0ABEB4FE-C6F6-48B0-830E-3FC96F236805}" destId="{E63CF74D-D081-46CD-9B53-67278B7BAAAC}" srcOrd="0" destOrd="0" parTransId="{6C0BCF52-B953-4FDF-AA6F-CA3A2C3FB7A0}" sibTransId="{E0DE50CB-873D-4B2B-89FB-3C6B47BB3890}"/>
    <dgm:cxn modelId="{5B598875-3830-4F9D-8747-394B7238FAD5}" type="presOf" srcId="{5EB2E8CE-A0C7-41D4-9E2C-EA0B896056B7}" destId="{C75CC7FE-D939-4C31-B63C-B0F33F46C35C}" srcOrd="0" destOrd="0" presId="urn:microsoft.com/office/officeart/2005/8/layout/cycle3"/>
    <dgm:cxn modelId="{E6F38B6A-A9BE-48E7-9B09-A9F962F7107E}" type="presOf" srcId="{F867A6D1-1DBF-47AD-ADE6-21DB30969422}" destId="{3315866A-FF64-4852-B068-D7ADADC88BC0}" srcOrd="0" destOrd="0" presId="urn:microsoft.com/office/officeart/2005/8/layout/cycle3"/>
    <dgm:cxn modelId="{C2176F85-248E-4AB4-84D1-4F981DC6E149}" type="presOf" srcId="{887562FB-8DD4-46E0-84DF-798E291DBD6E}" destId="{5262C46D-EE53-48F1-997F-B3884FA7DC8E}" srcOrd="0" destOrd="0" presId="urn:microsoft.com/office/officeart/2005/8/layout/cycle3"/>
    <dgm:cxn modelId="{E472C603-7713-4984-A7C8-49E6A07F7034}" srcId="{0ABEB4FE-C6F6-48B0-830E-3FC96F236805}" destId="{8C3BCE3A-1BF2-4737-98BA-F5BD5C879070}" srcOrd="40" destOrd="0" parTransId="{248CB879-972C-4CE4-805F-DC626F853B9B}" sibTransId="{F4185C90-18A2-41E3-9FA9-BDC6B456E0C5}"/>
    <dgm:cxn modelId="{8E3D4872-36CF-4440-B9B4-1E866A0B1A74}" type="presOf" srcId="{8C3BCE3A-1BF2-4737-98BA-F5BD5C879070}" destId="{50190728-A8A5-414C-82CC-1B59D6019516}" srcOrd="0" destOrd="0" presId="urn:microsoft.com/office/officeart/2005/8/layout/cycle3"/>
    <dgm:cxn modelId="{05112AF3-0C3F-4D86-A310-A48803856EBD}" srcId="{0ABEB4FE-C6F6-48B0-830E-3FC96F236805}" destId="{FF436B45-03D9-4F1E-90E7-51B0FD3BAF96}" srcOrd="10" destOrd="0" parTransId="{5FEDBD46-33CD-4A23-BD0B-CFED61E16DA8}" sibTransId="{3D2546E6-F81B-4238-84DF-48385077F00C}"/>
    <dgm:cxn modelId="{4E5DB3D3-DED7-4C40-9C08-7634E9783CC4}" srcId="{0ABEB4FE-C6F6-48B0-830E-3FC96F236805}" destId="{BB547403-00F9-4171-BD52-74B054924CD7}" srcOrd="2" destOrd="0" parTransId="{96D02A86-F9BA-4C6B-9819-29E22B2C1838}" sibTransId="{5396B7C7-D11A-42E6-8EDF-65293CFAD383}"/>
    <dgm:cxn modelId="{D10EA67D-C182-457D-85C2-562E3E2AD45E}" srcId="{0ABEB4FE-C6F6-48B0-830E-3FC96F236805}" destId="{FFD153EC-A0D1-4008-B080-4A070A47A753}" srcOrd="41" destOrd="0" parTransId="{1013725A-3856-4ED2-BA45-85C9DA529045}" sibTransId="{6214975B-D07E-404D-9507-7DADA3A1A47D}"/>
    <dgm:cxn modelId="{79416CC3-1624-4D86-871C-A8D7F2F046EB}" type="presOf" srcId="{E0DE50CB-873D-4B2B-89FB-3C6B47BB3890}" destId="{8A0D570C-0557-4C7B-9085-CDB50FEFA617}" srcOrd="0" destOrd="0" presId="urn:microsoft.com/office/officeart/2005/8/layout/cycle3"/>
    <dgm:cxn modelId="{12C64EA0-CECC-404C-9AF9-537833E51AE8}" type="presOf" srcId="{9E82CAA8-E6BD-4C30-94EB-66ACDD8EC43A}" destId="{C7507903-E756-4227-9A1D-087BD22F39CD}" srcOrd="0" destOrd="0" presId="urn:microsoft.com/office/officeart/2005/8/layout/cycle3"/>
    <dgm:cxn modelId="{B6F2815C-7B98-43A6-AF0B-B56BDED98193}" srcId="{0ABEB4FE-C6F6-48B0-830E-3FC96F236805}" destId="{9149209B-72D9-491A-8033-6E7BD39C1D75}" srcOrd="46" destOrd="0" parTransId="{D7692262-C9D7-4DC9-B6A5-F717C8477F41}" sibTransId="{D10E0BBA-ECB3-447C-BBF8-4D82738CC43D}"/>
    <dgm:cxn modelId="{79D00665-8635-4AF0-B4B4-6873267C704D}" type="presOf" srcId="{DEB79FA1-6969-45FC-8B8A-DA709D8D44CD}" destId="{52EA7BA2-3DC8-481B-BA30-F3D142704C1E}" srcOrd="0" destOrd="0" presId="urn:microsoft.com/office/officeart/2005/8/layout/cycle3"/>
    <dgm:cxn modelId="{113F722C-4C29-4F2C-89D6-4D6D9BB3ABD5}" type="presOf" srcId="{68E83A12-72AB-4F37-B3C9-AFE99EF1B7CF}" destId="{31BEC434-5AB6-43CF-B5EF-23BADAD9ED66}" srcOrd="0" destOrd="0" presId="urn:microsoft.com/office/officeart/2005/8/layout/cycle3"/>
    <dgm:cxn modelId="{D607655F-06A0-4369-BCDA-AF11E8DC1A54}" type="presOf" srcId="{6F10CE86-0BED-47CB-B507-E97EEA16B6E4}" destId="{394E3EBC-A86C-41AD-983E-9A8D9B47BD66}" srcOrd="0" destOrd="0" presId="urn:microsoft.com/office/officeart/2005/8/layout/cycle3"/>
    <dgm:cxn modelId="{7AB970D3-3C8F-46F2-8F9E-7C4643BB6425}" type="presOf" srcId="{FA52160F-8E30-4576-B03A-B5455BB4C145}" destId="{5A4A3BC0-CEB0-4329-B46D-AE58BA8C7C0C}" srcOrd="0" destOrd="0" presId="urn:microsoft.com/office/officeart/2005/8/layout/cycle3"/>
    <dgm:cxn modelId="{D5A2EA4F-F6AF-4797-9AE0-095D18EE7C41}" type="presOf" srcId="{F7E5AD53-084B-413C-981F-D8DA99071549}" destId="{9C307B58-2770-48E0-8F99-B699F9572757}" srcOrd="0" destOrd="0" presId="urn:microsoft.com/office/officeart/2005/8/layout/cycle3"/>
    <dgm:cxn modelId="{252E69CC-AA77-434E-B32D-CAA8CE80A944}" srcId="{0ABEB4FE-C6F6-48B0-830E-3FC96F236805}" destId="{66EC7390-1374-46DA-89FD-38A4831BF9A4}" srcOrd="32" destOrd="0" parTransId="{CA92AE54-0156-4E11-ABC2-56451CB80700}" sibTransId="{2FCAE70A-FD4E-4E91-87D7-7B297192ECAB}"/>
    <dgm:cxn modelId="{4487CAC9-318C-48E9-B269-B81DFE59C945}" type="presOf" srcId="{D001E153-A17D-4057-BC6F-B58CB349E38B}" destId="{BEF93B0D-0E61-465C-B1B4-1C07B24CD011}" srcOrd="0" destOrd="0" presId="urn:microsoft.com/office/officeart/2005/8/layout/cycle3"/>
    <dgm:cxn modelId="{A1714B78-12F5-469A-86BD-6DC15BCA5677}" type="presParOf" srcId="{D99BAAB1-D068-4DD8-8C54-0B405D2A9366}" destId="{62BA3DE3-4A04-4B77-B8E4-AB574F7D461A}" srcOrd="0" destOrd="0" presId="urn:microsoft.com/office/officeart/2005/8/layout/cycle3"/>
    <dgm:cxn modelId="{6AE6E4B5-663A-4C7D-8FB7-7B3277F3280F}" type="presParOf" srcId="{62BA3DE3-4A04-4B77-B8E4-AB574F7D461A}" destId="{4495968B-8DB3-4601-8FD5-FB8599F8DE81}" srcOrd="0" destOrd="0" presId="urn:microsoft.com/office/officeart/2005/8/layout/cycle3"/>
    <dgm:cxn modelId="{1D192001-2289-42B6-A06A-2469FEE83416}" type="presParOf" srcId="{62BA3DE3-4A04-4B77-B8E4-AB574F7D461A}" destId="{8A0D570C-0557-4C7B-9085-CDB50FEFA617}" srcOrd="1" destOrd="0" presId="urn:microsoft.com/office/officeart/2005/8/layout/cycle3"/>
    <dgm:cxn modelId="{FEF8A3D1-3EC7-40E8-BAF0-8BA56CD8E6AA}" type="presParOf" srcId="{62BA3DE3-4A04-4B77-B8E4-AB574F7D461A}" destId="{B6D6B696-694B-4FFF-9D22-9CB874916E70}" srcOrd="2" destOrd="0" presId="urn:microsoft.com/office/officeart/2005/8/layout/cycle3"/>
    <dgm:cxn modelId="{39B7697B-7933-4E26-B1FF-30DD1BE5A691}" type="presParOf" srcId="{62BA3DE3-4A04-4B77-B8E4-AB574F7D461A}" destId="{AB573B7E-79C6-4401-B3A2-82674C6C4323}" srcOrd="3" destOrd="0" presId="urn:microsoft.com/office/officeart/2005/8/layout/cycle3"/>
    <dgm:cxn modelId="{BDB8B1B2-71D1-4D2A-80EE-C3C6A09F80F1}" type="presParOf" srcId="{62BA3DE3-4A04-4B77-B8E4-AB574F7D461A}" destId="{F59CA459-040E-498D-A62D-63CB03ABB13F}" srcOrd="4" destOrd="0" presId="urn:microsoft.com/office/officeart/2005/8/layout/cycle3"/>
    <dgm:cxn modelId="{D82B0905-5A50-4D10-AAD0-BBA36293198B}" type="presParOf" srcId="{62BA3DE3-4A04-4B77-B8E4-AB574F7D461A}" destId="{35F45450-7BB8-46FE-BEAF-F32D833B9299}" srcOrd="5" destOrd="0" presId="urn:microsoft.com/office/officeart/2005/8/layout/cycle3"/>
    <dgm:cxn modelId="{7F7955E0-6C08-4727-BFA8-0C79FF8258D7}" type="presParOf" srcId="{62BA3DE3-4A04-4B77-B8E4-AB574F7D461A}" destId="{F7092BC2-D0E1-4723-A223-0A83CAA97916}" srcOrd="6" destOrd="0" presId="urn:microsoft.com/office/officeart/2005/8/layout/cycle3"/>
    <dgm:cxn modelId="{49C8DF2A-2A2B-4405-84C8-787107706AB1}" type="presParOf" srcId="{62BA3DE3-4A04-4B77-B8E4-AB574F7D461A}" destId="{A6034A91-91EC-48A8-9EB4-A67574842C86}" srcOrd="7" destOrd="0" presId="urn:microsoft.com/office/officeart/2005/8/layout/cycle3"/>
    <dgm:cxn modelId="{E1854CC3-1FE3-48EF-AB9E-CCB3323436DD}" type="presParOf" srcId="{62BA3DE3-4A04-4B77-B8E4-AB574F7D461A}" destId="{55D7920C-AFB5-43D9-9A1B-5BB845695944}" srcOrd="8" destOrd="0" presId="urn:microsoft.com/office/officeart/2005/8/layout/cycle3"/>
    <dgm:cxn modelId="{400A59A4-8734-422F-97AD-857C88DFA61E}" type="presParOf" srcId="{62BA3DE3-4A04-4B77-B8E4-AB574F7D461A}" destId="{F5678FC6-EA43-4620-BAA0-476BE6CA1C29}" srcOrd="9" destOrd="0" presId="urn:microsoft.com/office/officeart/2005/8/layout/cycle3"/>
    <dgm:cxn modelId="{9004F5F5-3546-44AB-9236-A405ECB4287C}" type="presParOf" srcId="{62BA3DE3-4A04-4B77-B8E4-AB574F7D461A}" destId="{572878B7-2C5D-409F-8F2F-6B70AAAB874B}" srcOrd="10" destOrd="0" presId="urn:microsoft.com/office/officeart/2005/8/layout/cycle3"/>
    <dgm:cxn modelId="{D7D6908D-3FD4-42AA-8AC1-060880F8E731}" type="presParOf" srcId="{62BA3DE3-4A04-4B77-B8E4-AB574F7D461A}" destId="{6B805C72-04B0-4603-AA59-7B1749C7CAE2}" srcOrd="11" destOrd="0" presId="urn:microsoft.com/office/officeart/2005/8/layout/cycle3"/>
    <dgm:cxn modelId="{1D19AEE1-CF8E-4DEE-9A05-B7660764DF6B}" type="presParOf" srcId="{62BA3DE3-4A04-4B77-B8E4-AB574F7D461A}" destId="{A89C66FB-983B-4D3A-AFDB-4349ED41655C}" srcOrd="12" destOrd="0" presId="urn:microsoft.com/office/officeart/2005/8/layout/cycle3"/>
    <dgm:cxn modelId="{37321F11-5F08-46A4-BB17-67C97A322774}" type="presParOf" srcId="{62BA3DE3-4A04-4B77-B8E4-AB574F7D461A}" destId="{4AC005E9-DC5C-4CCE-9EBB-3DEA3C29F11B}" srcOrd="13" destOrd="0" presId="urn:microsoft.com/office/officeart/2005/8/layout/cycle3"/>
    <dgm:cxn modelId="{7EE939EF-F3E7-44DC-BEA4-375B4763D3AA}" type="presParOf" srcId="{62BA3DE3-4A04-4B77-B8E4-AB574F7D461A}" destId="{5A4A3BC0-CEB0-4329-B46D-AE58BA8C7C0C}" srcOrd="14" destOrd="0" presId="urn:microsoft.com/office/officeart/2005/8/layout/cycle3"/>
    <dgm:cxn modelId="{8CEF5A0A-D3AE-4A2F-8771-68FCFBD14F4F}" type="presParOf" srcId="{62BA3DE3-4A04-4B77-B8E4-AB574F7D461A}" destId="{9D184A35-1B5E-45BF-A455-28276A414DC0}" srcOrd="15" destOrd="0" presId="urn:microsoft.com/office/officeart/2005/8/layout/cycle3"/>
    <dgm:cxn modelId="{85C424C3-9E1D-4BA7-93DF-805D53A1C350}" type="presParOf" srcId="{62BA3DE3-4A04-4B77-B8E4-AB574F7D461A}" destId="{97ADC506-37C8-4349-9E90-38DA1BA8E635}" srcOrd="16" destOrd="0" presId="urn:microsoft.com/office/officeart/2005/8/layout/cycle3"/>
    <dgm:cxn modelId="{F727962A-864E-4B59-A1FE-93346D5E4466}" type="presParOf" srcId="{62BA3DE3-4A04-4B77-B8E4-AB574F7D461A}" destId="{5C3CF1E5-7AB9-44DD-BF13-A6ECC4EDAD8F}" srcOrd="17" destOrd="0" presId="urn:microsoft.com/office/officeart/2005/8/layout/cycle3"/>
    <dgm:cxn modelId="{9EEAE591-5BFC-4AAB-B57F-9A97D9B5638B}" type="presParOf" srcId="{62BA3DE3-4A04-4B77-B8E4-AB574F7D461A}" destId="{A4C2C7A3-D2FE-4FE6-A1E0-F98C327C757D}" srcOrd="18" destOrd="0" presId="urn:microsoft.com/office/officeart/2005/8/layout/cycle3"/>
    <dgm:cxn modelId="{1CF4F195-1669-4536-9325-DBDD00A833E5}" type="presParOf" srcId="{62BA3DE3-4A04-4B77-B8E4-AB574F7D461A}" destId="{62E20512-6AB4-4649-892E-7E3AF890CED2}" srcOrd="19" destOrd="0" presId="urn:microsoft.com/office/officeart/2005/8/layout/cycle3"/>
    <dgm:cxn modelId="{55CC734D-8959-4AF9-BDA1-6EEC003BED4E}" type="presParOf" srcId="{62BA3DE3-4A04-4B77-B8E4-AB574F7D461A}" destId="{31BEC434-5AB6-43CF-B5EF-23BADAD9ED66}" srcOrd="20" destOrd="0" presId="urn:microsoft.com/office/officeart/2005/8/layout/cycle3"/>
    <dgm:cxn modelId="{62DD7796-8FB0-4B52-B634-2CDD986EE2B7}" type="presParOf" srcId="{62BA3DE3-4A04-4B77-B8E4-AB574F7D461A}" destId="{CF021ADB-4F37-4B2D-B976-FC2D6327CC31}" srcOrd="21" destOrd="0" presId="urn:microsoft.com/office/officeart/2005/8/layout/cycle3"/>
    <dgm:cxn modelId="{30D3EAFA-0D01-45E5-AF45-1D5884E3432D}" type="presParOf" srcId="{62BA3DE3-4A04-4B77-B8E4-AB574F7D461A}" destId="{73AEE1F6-5986-4EDA-9DF9-939164F2CC12}" srcOrd="22" destOrd="0" presId="urn:microsoft.com/office/officeart/2005/8/layout/cycle3"/>
    <dgm:cxn modelId="{06EDAE7F-7465-43B5-B7A6-261C4FEFABA2}" type="presParOf" srcId="{62BA3DE3-4A04-4B77-B8E4-AB574F7D461A}" destId="{F5A27AEA-AF0C-4C85-A39B-2004034D8082}" srcOrd="23" destOrd="0" presId="urn:microsoft.com/office/officeart/2005/8/layout/cycle3"/>
    <dgm:cxn modelId="{03A0BCCE-26F7-40B8-9278-B5809A279936}" type="presParOf" srcId="{62BA3DE3-4A04-4B77-B8E4-AB574F7D461A}" destId="{5262C46D-EE53-48F1-997F-B3884FA7DC8E}" srcOrd="24" destOrd="0" presId="urn:microsoft.com/office/officeart/2005/8/layout/cycle3"/>
    <dgm:cxn modelId="{33FE6F49-7D4F-4728-8F53-23F96DC95E1C}" type="presParOf" srcId="{62BA3DE3-4A04-4B77-B8E4-AB574F7D461A}" destId="{A6724E88-1FA3-45FF-8684-0EE7F3589D83}" srcOrd="25" destOrd="0" presId="urn:microsoft.com/office/officeart/2005/8/layout/cycle3"/>
    <dgm:cxn modelId="{769E8B52-0841-49DF-A873-F5C396A42552}" type="presParOf" srcId="{62BA3DE3-4A04-4B77-B8E4-AB574F7D461A}" destId="{C7507903-E756-4227-9A1D-087BD22F39CD}" srcOrd="26" destOrd="0" presId="urn:microsoft.com/office/officeart/2005/8/layout/cycle3"/>
    <dgm:cxn modelId="{CC677ED7-7AF8-4FAB-8E14-B2A402600C10}" type="presParOf" srcId="{62BA3DE3-4A04-4B77-B8E4-AB574F7D461A}" destId="{FFB20FDE-DF4D-4C67-8A95-D0C6B1E0EEFF}" srcOrd="27" destOrd="0" presId="urn:microsoft.com/office/officeart/2005/8/layout/cycle3"/>
    <dgm:cxn modelId="{4A97C80E-FA96-4477-891D-4C1AE0185B99}" type="presParOf" srcId="{62BA3DE3-4A04-4B77-B8E4-AB574F7D461A}" destId="{B43BDE98-9DE7-4489-9053-3918BC7DBAE7}" srcOrd="28" destOrd="0" presId="urn:microsoft.com/office/officeart/2005/8/layout/cycle3"/>
    <dgm:cxn modelId="{5DD2FDA3-659F-4CC9-B3F1-C76FE88492FF}" type="presParOf" srcId="{62BA3DE3-4A04-4B77-B8E4-AB574F7D461A}" destId="{7A4AB05C-7647-4D76-B170-FC8555F876DA}" srcOrd="29" destOrd="0" presId="urn:microsoft.com/office/officeart/2005/8/layout/cycle3"/>
    <dgm:cxn modelId="{4C7C199A-FB67-4035-8498-3FC95BAB7402}" type="presParOf" srcId="{62BA3DE3-4A04-4B77-B8E4-AB574F7D461A}" destId="{F0D33996-B7D8-4A33-98F8-DCB31166C6B5}" srcOrd="30" destOrd="0" presId="urn:microsoft.com/office/officeart/2005/8/layout/cycle3"/>
    <dgm:cxn modelId="{F017DB57-7479-44DF-A597-EBDD8810FC9E}" type="presParOf" srcId="{62BA3DE3-4A04-4B77-B8E4-AB574F7D461A}" destId="{52EF5596-A86A-422A-BF7F-C828E7046C79}" srcOrd="31" destOrd="0" presId="urn:microsoft.com/office/officeart/2005/8/layout/cycle3"/>
    <dgm:cxn modelId="{2CC5ED32-5266-403C-A7F6-3A5511842701}" type="presParOf" srcId="{62BA3DE3-4A04-4B77-B8E4-AB574F7D461A}" destId="{F69DEA29-D59F-48AB-94EF-0E7E1F01943D}" srcOrd="32" destOrd="0" presId="urn:microsoft.com/office/officeart/2005/8/layout/cycle3"/>
    <dgm:cxn modelId="{7F8E0A76-184E-41BA-9167-207B23C2D8CB}" type="presParOf" srcId="{62BA3DE3-4A04-4B77-B8E4-AB574F7D461A}" destId="{15BAB261-2651-4E20-A4B7-31D58BBA3D56}" srcOrd="33" destOrd="0" presId="urn:microsoft.com/office/officeart/2005/8/layout/cycle3"/>
    <dgm:cxn modelId="{AF796531-E44C-4B6E-A157-4657761CFE84}" type="presParOf" srcId="{62BA3DE3-4A04-4B77-B8E4-AB574F7D461A}" destId="{BEF93B0D-0E61-465C-B1B4-1C07B24CD011}" srcOrd="34" destOrd="0" presId="urn:microsoft.com/office/officeart/2005/8/layout/cycle3"/>
    <dgm:cxn modelId="{F4D11C6E-37B5-4FF2-BA3C-B165055DFB1A}" type="presParOf" srcId="{62BA3DE3-4A04-4B77-B8E4-AB574F7D461A}" destId="{92236B1B-9178-4294-BE86-EFDBF6BAAA4D}" srcOrd="35" destOrd="0" presId="urn:microsoft.com/office/officeart/2005/8/layout/cycle3"/>
    <dgm:cxn modelId="{D5DDDA29-41A7-4865-B294-F4DCEA27CDFD}" type="presParOf" srcId="{62BA3DE3-4A04-4B77-B8E4-AB574F7D461A}" destId="{3315866A-FF64-4852-B068-D7ADADC88BC0}" srcOrd="36" destOrd="0" presId="urn:microsoft.com/office/officeart/2005/8/layout/cycle3"/>
    <dgm:cxn modelId="{7779250F-0CAE-452A-B49A-A97D951589BA}" type="presParOf" srcId="{62BA3DE3-4A04-4B77-B8E4-AB574F7D461A}" destId="{52EA7BA2-3DC8-481B-BA30-F3D142704C1E}" srcOrd="37" destOrd="0" presId="urn:microsoft.com/office/officeart/2005/8/layout/cycle3"/>
    <dgm:cxn modelId="{9445C41B-652B-4CAE-A26E-FDEC512219A9}" type="presParOf" srcId="{62BA3DE3-4A04-4B77-B8E4-AB574F7D461A}" destId="{394E3EBC-A86C-41AD-983E-9A8D9B47BD66}" srcOrd="38" destOrd="0" presId="urn:microsoft.com/office/officeart/2005/8/layout/cycle3"/>
    <dgm:cxn modelId="{80895D29-9430-4EBA-880B-21C1B58F60B8}" type="presParOf" srcId="{62BA3DE3-4A04-4B77-B8E4-AB574F7D461A}" destId="{C8FFE34E-968A-4560-BB83-D6E5C65EBF88}" srcOrd="39" destOrd="0" presId="urn:microsoft.com/office/officeart/2005/8/layout/cycle3"/>
    <dgm:cxn modelId="{7F1C0E2C-18D7-4EAA-A69D-E4D2D683B127}" type="presParOf" srcId="{62BA3DE3-4A04-4B77-B8E4-AB574F7D461A}" destId="{31DAC587-163C-4F7A-8B62-59028BD60F89}" srcOrd="40" destOrd="0" presId="urn:microsoft.com/office/officeart/2005/8/layout/cycle3"/>
    <dgm:cxn modelId="{7EC3BA8F-F882-4C79-9EF7-D41C666A6720}" type="presParOf" srcId="{62BA3DE3-4A04-4B77-B8E4-AB574F7D461A}" destId="{50190728-A8A5-414C-82CC-1B59D6019516}" srcOrd="41" destOrd="0" presId="urn:microsoft.com/office/officeart/2005/8/layout/cycle3"/>
    <dgm:cxn modelId="{AC5F24EA-7DA7-4280-9FC9-08FD7A33D86A}" type="presParOf" srcId="{62BA3DE3-4A04-4B77-B8E4-AB574F7D461A}" destId="{E4A19D91-3368-4FFE-BB51-6C41992DEF35}" srcOrd="42" destOrd="0" presId="urn:microsoft.com/office/officeart/2005/8/layout/cycle3"/>
    <dgm:cxn modelId="{72E3E2C8-91E8-4893-BB5B-BEE753AE7465}" type="presParOf" srcId="{62BA3DE3-4A04-4B77-B8E4-AB574F7D461A}" destId="{6EC24E3C-6939-4341-9A66-C28CF7B5DC18}" srcOrd="43" destOrd="0" presId="urn:microsoft.com/office/officeart/2005/8/layout/cycle3"/>
    <dgm:cxn modelId="{F9B5B181-EB95-43F2-8000-76F6271B8877}" type="presParOf" srcId="{62BA3DE3-4A04-4B77-B8E4-AB574F7D461A}" destId="{BDEB5F20-FA7D-4669-884F-5D955561F796}" srcOrd="44" destOrd="0" presId="urn:microsoft.com/office/officeart/2005/8/layout/cycle3"/>
    <dgm:cxn modelId="{269E9353-B6F8-4EED-A394-46F65145A606}" type="presParOf" srcId="{62BA3DE3-4A04-4B77-B8E4-AB574F7D461A}" destId="{57435AA7-C430-43F3-A612-809D4C9AC273}" srcOrd="45" destOrd="0" presId="urn:microsoft.com/office/officeart/2005/8/layout/cycle3"/>
    <dgm:cxn modelId="{A1342CD7-681A-4BAB-8254-166574EAFB71}" type="presParOf" srcId="{62BA3DE3-4A04-4B77-B8E4-AB574F7D461A}" destId="{D32A2569-F0B9-46C1-A54A-A49C57D7232E}" srcOrd="46" destOrd="0" presId="urn:microsoft.com/office/officeart/2005/8/layout/cycle3"/>
    <dgm:cxn modelId="{0FC71341-D844-4EA5-BABF-C17202936FB2}" type="presParOf" srcId="{62BA3DE3-4A04-4B77-B8E4-AB574F7D461A}" destId="{CD002C9C-8676-492E-AB1A-DD7F58FD52E5}" srcOrd="47" destOrd="0" presId="urn:microsoft.com/office/officeart/2005/8/layout/cycle3"/>
    <dgm:cxn modelId="{D60B2758-003B-4254-A5ED-DF9E73DC10F0}" type="presParOf" srcId="{62BA3DE3-4A04-4B77-B8E4-AB574F7D461A}" destId="{9C307B58-2770-48E0-8F99-B699F9572757}" srcOrd="48" destOrd="0" presId="urn:microsoft.com/office/officeart/2005/8/layout/cycle3"/>
    <dgm:cxn modelId="{7B0DC6FB-00E8-488B-854C-C4E3C47249A7}" type="presParOf" srcId="{62BA3DE3-4A04-4B77-B8E4-AB574F7D461A}" destId="{C75CC7FE-D939-4C31-B63C-B0F33F46C35C}" srcOrd="49" destOrd="0" presId="urn:microsoft.com/office/officeart/2005/8/layout/cycle3"/>
    <dgm:cxn modelId="{14FD6898-0837-473D-AECC-AC09D655ED35}" type="presParOf" srcId="{62BA3DE3-4A04-4B77-B8E4-AB574F7D461A}" destId="{3F96366B-E2F1-4D9E-B6E1-53591DDAEE4F}" srcOrd="50"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4F536-DDB5-4189-9813-FB351E8384BE}">
      <dsp:nvSpPr>
        <dsp:cNvPr id="0" name=""/>
        <dsp:cNvSpPr/>
      </dsp:nvSpPr>
      <dsp:spPr>
        <a:xfrm>
          <a:off x="866839" y="-40445"/>
          <a:ext cx="2838321" cy="2838321"/>
        </a:xfrm>
        <a:prstGeom prst="circularArrow">
          <a:avLst>
            <a:gd name="adj1" fmla="val 5544"/>
            <a:gd name="adj2" fmla="val 330680"/>
            <a:gd name="adj3" fmla="val 14898947"/>
            <a:gd name="adj4" fmla="val 16733694"/>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A87D26-03CE-4D4A-A342-4EE2CBC857AA}">
      <dsp:nvSpPr>
        <dsp:cNvPr id="0" name=""/>
        <dsp:cNvSpPr/>
      </dsp:nvSpPr>
      <dsp:spPr>
        <a:xfrm>
          <a:off x="1966205" y="1331"/>
          <a:ext cx="639588" cy="31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a:t>0</a:t>
          </a:r>
        </a:p>
      </dsp:txBody>
      <dsp:txXfrm>
        <a:off x="1698867" y="30784"/>
        <a:ext cx="1174265" cy="557000"/>
      </dsp:txXfrm>
    </dsp:sp>
    <dsp:sp modelId="{324B1F22-B124-4978-879D-3E471602E5EC}">
      <dsp:nvSpPr>
        <dsp:cNvPr id="0" name=""/>
        <dsp:cNvSpPr/>
      </dsp:nvSpPr>
      <dsp:spPr>
        <a:xfrm>
          <a:off x="2677644" y="232491"/>
          <a:ext cx="639588" cy="31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a:t>6</a:t>
          </a:r>
          <a:endParaRPr lang="es-ES" sz="1300" kern="1200" dirty="0"/>
        </a:p>
      </dsp:txBody>
      <dsp:txXfrm>
        <a:off x="2693255" y="248102"/>
        <a:ext cx="608366" cy="288572"/>
      </dsp:txXfrm>
    </dsp:sp>
    <dsp:sp modelId="{83E995EE-382D-4DF5-84AC-592B587A9B60}">
      <dsp:nvSpPr>
        <dsp:cNvPr id="0" name=""/>
        <dsp:cNvSpPr/>
      </dsp:nvSpPr>
      <dsp:spPr>
        <a:xfrm>
          <a:off x="3117337" y="837677"/>
          <a:ext cx="639588" cy="31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a:t>2</a:t>
          </a:r>
        </a:p>
      </dsp:txBody>
      <dsp:txXfrm>
        <a:off x="3132948" y="853288"/>
        <a:ext cx="608366" cy="288572"/>
      </dsp:txXfrm>
    </dsp:sp>
    <dsp:sp modelId="{6D147FBB-1A0C-4271-B133-1223E546E007}">
      <dsp:nvSpPr>
        <dsp:cNvPr id="0" name=""/>
        <dsp:cNvSpPr/>
      </dsp:nvSpPr>
      <dsp:spPr>
        <a:xfrm>
          <a:off x="3117337" y="1585728"/>
          <a:ext cx="639588" cy="31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a:t>7</a:t>
          </a:r>
        </a:p>
      </dsp:txBody>
      <dsp:txXfrm>
        <a:off x="3132948" y="1601339"/>
        <a:ext cx="608366" cy="288572"/>
      </dsp:txXfrm>
    </dsp:sp>
    <dsp:sp modelId="{D3A0D207-DCDE-4249-9F0D-63548BB11317}">
      <dsp:nvSpPr>
        <dsp:cNvPr id="0" name=""/>
        <dsp:cNvSpPr/>
      </dsp:nvSpPr>
      <dsp:spPr>
        <a:xfrm>
          <a:off x="2677644" y="2190913"/>
          <a:ext cx="639588" cy="31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a:t>5</a:t>
          </a:r>
        </a:p>
      </dsp:txBody>
      <dsp:txXfrm>
        <a:off x="2693255" y="2206524"/>
        <a:ext cx="608366" cy="288572"/>
      </dsp:txXfrm>
    </dsp:sp>
    <dsp:sp modelId="{45A056FD-8093-4328-B0EA-8957CB630504}">
      <dsp:nvSpPr>
        <dsp:cNvPr id="0" name=""/>
        <dsp:cNvSpPr/>
      </dsp:nvSpPr>
      <dsp:spPr>
        <a:xfrm>
          <a:off x="1966205" y="2422074"/>
          <a:ext cx="639588" cy="31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a:t>8</a:t>
          </a:r>
        </a:p>
      </dsp:txBody>
      <dsp:txXfrm>
        <a:off x="1981816" y="2437685"/>
        <a:ext cx="608366" cy="288572"/>
      </dsp:txXfrm>
    </dsp:sp>
    <dsp:sp modelId="{04539FFD-F23C-4CB8-8B33-09B652FE54D4}">
      <dsp:nvSpPr>
        <dsp:cNvPr id="0" name=""/>
        <dsp:cNvSpPr/>
      </dsp:nvSpPr>
      <dsp:spPr>
        <a:xfrm>
          <a:off x="1254767" y="2190913"/>
          <a:ext cx="639588" cy="31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a:t>1</a:t>
          </a:r>
        </a:p>
      </dsp:txBody>
      <dsp:txXfrm>
        <a:off x="1270378" y="2206524"/>
        <a:ext cx="608366" cy="288572"/>
      </dsp:txXfrm>
    </dsp:sp>
    <dsp:sp modelId="{76956F16-45F7-4B98-99D8-03C18642AD9D}">
      <dsp:nvSpPr>
        <dsp:cNvPr id="0" name=""/>
        <dsp:cNvSpPr/>
      </dsp:nvSpPr>
      <dsp:spPr>
        <a:xfrm>
          <a:off x="815073" y="1585728"/>
          <a:ext cx="639588" cy="31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a:t>9</a:t>
          </a:r>
        </a:p>
      </dsp:txBody>
      <dsp:txXfrm>
        <a:off x="830684" y="1601339"/>
        <a:ext cx="608366" cy="288572"/>
      </dsp:txXfrm>
    </dsp:sp>
    <dsp:sp modelId="{DCCA3422-8317-41F9-B037-A12D0696E429}">
      <dsp:nvSpPr>
        <dsp:cNvPr id="0" name=""/>
        <dsp:cNvSpPr/>
      </dsp:nvSpPr>
      <dsp:spPr>
        <a:xfrm>
          <a:off x="815073" y="837677"/>
          <a:ext cx="639588" cy="31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a:t>3</a:t>
          </a:r>
        </a:p>
      </dsp:txBody>
      <dsp:txXfrm>
        <a:off x="830684" y="853288"/>
        <a:ext cx="608366" cy="288572"/>
      </dsp:txXfrm>
    </dsp:sp>
    <dsp:sp modelId="{6C4A38B7-47D5-4A9F-9FB4-46824C3B7B0F}">
      <dsp:nvSpPr>
        <dsp:cNvPr id="0" name=""/>
        <dsp:cNvSpPr/>
      </dsp:nvSpPr>
      <dsp:spPr>
        <a:xfrm>
          <a:off x="1254767" y="232491"/>
          <a:ext cx="639588" cy="31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a:t>4</a:t>
          </a:r>
        </a:p>
      </dsp:txBody>
      <dsp:txXfrm>
        <a:off x="1270378" y="248102"/>
        <a:ext cx="608366" cy="2885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4F536-DDB5-4189-9813-FB351E8384BE}">
      <dsp:nvSpPr>
        <dsp:cNvPr id="0" name=""/>
        <dsp:cNvSpPr/>
      </dsp:nvSpPr>
      <dsp:spPr>
        <a:xfrm>
          <a:off x="866839" y="-40445"/>
          <a:ext cx="2838321" cy="2838321"/>
        </a:xfrm>
        <a:prstGeom prst="circularArrow">
          <a:avLst>
            <a:gd name="adj1" fmla="val 5544"/>
            <a:gd name="adj2" fmla="val 330680"/>
            <a:gd name="adj3" fmla="val 14898947"/>
            <a:gd name="adj4" fmla="val 16733694"/>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A87D26-03CE-4D4A-A342-4EE2CBC857AA}">
      <dsp:nvSpPr>
        <dsp:cNvPr id="0" name=""/>
        <dsp:cNvSpPr/>
      </dsp:nvSpPr>
      <dsp:spPr>
        <a:xfrm>
          <a:off x="1966205" y="1331"/>
          <a:ext cx="639588" cy="31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a:t>0</a:t>
          </a:r>
        </a:p>
      </dsp:txBody>
      <dsp:txXfrm>
        <a:off x="1698867" y="30784"/>
        <a:ext cx="1174265" cy="557000"/>
      </dsp:txXfrm>
    </dsp:sp>
    <dsp:sp modelId="{324B1F22-B124-4978-879D-3E471602E5EC}">
      <dsp:nvSpPr>
        <dsp:cNvPr id="0" name=""/>
        <dsp:cNvSpPr/>
      </dsp:nvSpPr>
      <dsp:spPr>
        <a:xfrm>
          <a:off x="2677644" y="232491"/>
          <a:ext cx="639588" cy="31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a:t>1</a:t>
          </a:r>
        </a:p>
      </dsp:txBody>
      <dsp:txXfrm>
        <a:off x="2693255" y="248102"/>
        <a:ext cx="608366" cy="288572"/>
      </dsp:txXfrm>
    </dsp:sp>
    <dsp:sp modelId="{83E995EE-382D-4DF5-84AC-592B587A9B60}">
      <dsp:nvSpPr>
        <dsp:cNvPr id="0" name=""/>
        <dsp:cNvSpPr/>
      </dsp:nvSpPr>
      <dsp:spPr>
        <a:xfrm>
          <a:off x="3117337" y="837677"/>
          <a:ext cx="639588" cy="31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a:t>9</a:t>
          </a:r>
        </a:p>
      </dsp:txBody>
      <dsp:txXfrm>
        <a:off x="3132948" y="853288"/>
        <a:ext cx="608366" cy="288572"/>
      </dsp:txXfrm>
    </dsp:sp>
    <dsp:sp modelId="{6D147FBB-1A0C-4271-B133-1223E546E007}">
      <dsp:nvSpPr>
        <dsp:cNvPr id="0" name=""/>
        <dsp:cNvSpPr/>
      </dsp:nvSpPr>
      <dsp:spPr>
        <a:xfrm>
          <a:off x="3117337" y="1585728"/>
          <a:ext cx="639588" cy="31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a:t>5</a:t>
          </a:r>
        </a:p>
      </dsp:txBody>
      <dsp:txXfrm>
        <a:off x="3132948" y="1601339"/>
        <a:ext cx="608366" cy="288572"/>
      </dsp:txXfrm>
    </dsp:sp>
    <dsp:sp modelId="{D3A0D207-DCDE-4249-9F0D-63548BB11317}">
      <dsp:nvSpPr>
        <dsp:cNvPr id="0" name=""/>
        <dsp:cNvSpPr/>
      </dsp:nvSpPr>
      <dsp:spPr>
        <a:xfrm>
          <a:off x="2677644" y="2190913"/>
          <a:ext cx="639588" cy="31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a:t>8</a:t>
          </a:r>
        </a:p>
      </dsp:txBody>
      <dsp:txXfrm>
        <a:off x="2693255" y="2206524"/>
        <a:ext cx="608366" cy="288572"/>
      </dsp:txXfrm>
    </dsp:sp>
    <dsp:sp modelId="{45A056FD-8093-4328-B0EA-8957CB630504}">
      <dsp:nvSpPr>
        <dsp:cNvPr id="0" name=""/>
        <dsp:cNvSpPr/>
      </dsp:nvSpPr>
      <dsp:spPr>
        <a:xfrm>
          <a:off x="1966205" y="2422074"/>
          <a:ext cx="639588" cy="31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a:t>7</a:t>
          </a:r>
        </a:p>
      </dsp:txBody>
      <dsp:txXfrm>
        <a:off x="1981816" y="2437685"/>
        <a:ext cx="608366" cy="288572"/>
      </dsp:txXfrm>
    </dsp:sp>
    <dsp:sp modelId="{04539FFD-F23C-4CB8-8B33-09B652FE54D4}">
      <dsp:nvSpPr>
        <dsp:cNvPr id="0" name=""/>
        <dsp:cNvSpPr/>
      </dsp:nvSpPr>
      <dsp:spPr>
        <a:xfrm>
          <a:off x="1254767" y="2190913"/>
          <a:ext cx="639588" cy="31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a:t>6</a:t>
          </a:r>
        </a:p>
      </dsp:txBody>
      <dsp:txXfrm>
        <a:off x="1270378" y="2206524"/>
        <a:ext cx="608366" cy="288572"/>
      </dsp:txXfrm>
    </dsp:sp>
    <dsp:sp modelId="{76956F16-45F7-4B98-99D8-03C18642AD9D}">
      <dsp:nvSpPr>
        <dsp:cNvPr id="0" name=""/>
        <dsp:cNvSpPr/>
      </dsp:nvSpPr>
      <dsp:spPr>
        <a:xfrm>
          <a:off x="815073" y="1585728"/>
          <a:ext cx="639588" cy="31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a:t>2</a:t>
          </a:r>
        </a:p>
      </dsp:txBody>
      <dsp:txXfrm>
        <a:off x="830684" y="1601339"/>
        <a:ext cx="608366" cy="288572"/>
      </dsp:txXfrm>
    </dsp:sp>
    <dsp:sp modelId="{DCCA3422-8317-41F9-B037-A12D0696E429}">
      <dsp:nvSpPr>
        <dsp:cNvPr id="0" name=""/>
        <dsp:cNvSpPr/>
      </dsp:nvSpPr>
      <dsp:spPr>
        <a:xfrm>
          <a:off x="815073" y="837677"/>
          <a:ext cx="639588" cy="31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a:t>3</a:t>
          </a:r>
        </a:p>
      </dsp:txBody>
      <dsp:txXfrm>
        <a:off x="830684" y="853288"/>
        <a:ext cx="608366" cy="288572"/>
      </dsp:txXfrm>
    </dsp:sp>
    <dsp:sp modelId="{6C4A38B7-47D5-4A9F-9FB4-46824C3B7B0F}">
      <dsp:nvSpPr>
        <dsp:cNvPr id="0" name=""/>
        <dsp:cNvSpPr/>
      </dsp:nvSpPr>
      <dsp:spPr>
        <a:xfrm>
          <a:off x="1254767" y="232491"/>
          <a:ext cx="639588" cy="31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a:t>4</a:t>
          </a:r>
        </a:p>
      </dsp:txBody>
      <dsp:txXfrm>
        <a:off x="1270378" y="248102"/>
        <a:ext cx="608366" cy="2885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4F536-DDB5-4189-9813-FB351E8384BE}">
      <dsp:nvSpPr>
        <dsp:cNvPr id="0" name=""/>
        <dsp:cNvSpPr/>
      </dsp:nvSpPr>
      <dsp:spPr>
        <a:xfrm>
          <a:off x="866839" y="-40445"/>
          <a:ext cx="2838321" cy="2838321"/>
        </a:xfrm>
        <a:prstGeom prst="circularArrow">
          <a:avLst>
            <a:gd name="adj1" fmla="val 5544"/>
            <a:gd name="adj2" fmla="val 330680"/>
            <a:gd name="adj3" fmla="val 14898947"/>
            <a:gd name="adj4" fmla="val 16733694"/>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A87D26-03CE-4D4A-A342-4EE2CBC857AA}">
      <dsp:nvSpPr>
        <dsp:cNvPr id="0" name=""/>
        <dsp:cNvSpPr/>
      </dsp:nvSpPr>
      <dsp:spPr>
        <a:xfrm>
          <a:off x="1966205" y="1331"/>
          <a:ext cx="639588" cy="31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a:t>0</a:t>
          </a:r>
        </a:p>
      </dsp:txBody>
      <dsp:txXfrm>
        <a:off x="1698867" y="30784"/>
        <a:ext cx="1174265" cy="557000"/>
      </dsp:txXfrm>
    </dsp:sp>
    <dsp:sp modelId="{324B1F22-B124-4978-879D-3E471602E5EC}">
      <dsp:nvSpPr>
        <dsp:cNvPr id="0" name=""/>
        <dsp:cNvSpPr/>
      </dsp:nvSpPr>
      <dsp:spPr>
        <a:xfrm>
          <a:off x="2677644" y="232491"/>
          <a:ext cx="639588" cy="31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a:t>1</a:t>
          </a:r>
        </a:p>
      </dsp:txBody>
      <dsp:txXfrm>
        <a:off x="2693255" y="248102"/>
        <a:ext cx="608366" cy="288572"/>
      </dsp:txXfrm>
    </dsp:sp>
    <dsp:sp modelId="{83E995EE-382D-4DF5-84AC-592B587A9B60}">
      <dsp:nvSpPr>
        <dsp:cNvPr id="0" name=""/>
        <dsp:cNvSpPr/>
      </dsp:nvSpPr>
      <dsp:spPr>
        <a:xfrm>
          <a:off x="3117337" y="837677"/>
          <a:ext cx="639588" cy="31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a:t>9</a:t>
          </a:r>
        </a:p>
      </dsp:txBody>
      <dsp:txXfrm>
        <a:off x="3132948" y="853288"/>
        <a:ext cx="608366" cy="288572"/>
      </dsp:txXfrm>
    </dsp:sp>
    <dsp:sp modelId="{6D147FBB-1A0C-4271-B133-1223E546E007}">
      <dsp:nvSpPr>
        <dsp:cNvPr id="0" name=""/>
        <dsp:cNvSpPr/>
      </dsp:nvSpPr>
      <dsp:spPr>
        <a:xfrm>
          <a:off x="3117337" y="1585728"/>
          <a:ext cx="639588" cy="31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a:t>5</a:t>
          </a:r>
        </a:p>
      </dsp:txBody>
      <dsp:txXfrm>
        <a:off x="3132948" y="1601339"/>
        <a:ext cx="608366" cy="288572"/>
      </dsp:txXfrm>
    </dsp:sp>
    <dsp:sp modelId="{D3A0D207-DCDE-4249-9F0D-63548BB11317}">
      <dsp:nvSpPr>
        <dsp:cNvPr id="0" name=""/>
        <dsp:cNvSpPr/>
      </dsp:nvSpPr>
      <dsp:spPr>
        <a:xfrm>
          <a:off x="2677644" y="2190913"/>
          <a:ext cx="639588" cy="31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a:t>8</a:t>
          </a:r>
        </a:p>
      </dsp:txBody>
      <dsp:txXfrm>
        <a:off x="2693255" y="2206524"/>
        <a:ext cx="608366" cy="288572"/>
      </dsp:txXfrm>
    </dsp:sp>
    <dsp:sp modelId="{45A056FD-8093-4328-B0EA-8957CB630504}">
      <dsp:nvSpPr>
        <dsp:cNvPr id="0" name=""/>
        <dsp:cNvSpPr/>
      </dsp:nvSpPr>
      <dsp:spPr>
        <a:xfrm>
          <a:off x="1966205" y="2422074"/>
          <a:ext cx="639588" cy="31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a:t>7</a:t>
          </a:r>
        </a:p>
      </dsp:txBody>
      <dsp:txXfrm>
        <a:off x="1981816" y="2437685"/>
        <a:ext cx="608366" cy="288572"/>
      </dsp:txXfrm>
    </dsp:sp>
    <dsp:sp modelId="{04539FFD-F23C-4CB8-8B33-09B652FE54D4}">
      <dsp:nvSpPr>
        <dsp:cNvPr id="0" name=""/>
        <dsp:cNvSpPr/>
      </dsp:nvSpPr>
      <dsp:spPr>
        <a:xfrm>
          <a:off x="1254767" y="2190913"/>
          <a:ext cx="639588" cy="31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a:t>6</a:t>
          </a:r>
        </a:p>
      </dsp:txBody>
      <dsp:txXfrm>
        <a:off x="1270378" y="2206524"/>
        <a:ext cx="608366" cy="288572"/>
      </dsp:txXfrm>
    </dsp:sp>
    <dsp:sp modelId="{76956F16-45F7-4B98-99D8-03C18642AD9D}">
      <dsp:nvSpPr>
        <dsp:cNvPr id="0" name=""/>
        <dsp:cNvSpPr/>
      </dsp:nvSpPr>
      <dsp:spPr>
        <a:xfrm>
          <a:off x="815073" y="1585728"/>
          <a:ext cx="639588" cy="31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a:t>2</a:t>
          </a:r>
        </a:p>
      </dsp:txBody>
      <dsp:txXfrm>
        <a:off x="830684" y="1601339"/>
        <a:ext cx="608366" cy="288572"/>
      </dsp:txXfrm>
    </dsp:sp>
    <dsp:sp modelId="{DCCA3422-8317-41F9-B037-A12D0696E429}">
      <dsp:nvSpPr>
        <dsp:cNvPr id="0" name=""/>
        <dsp:cNvSpPr/>
      </dsp:nvSpPr>
      <dsp:spPr>
        <a:xfrm>
          <a:off x="815073" y="837677"/>
          <a:ext cx="639588" cy="31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a:t>3</a:t>
          </a:r>
        </a:p>
      </dsp:txBody>
      <dsp:txXfrm>
        <a:off x="830684" y="853288"/>
        <a:ext cx="608366" cy="288572"/>
      </dsp:txXfrm>
    </dsp:sp>
    <dsp:sp modelId="{6C4A38B7-47D5-4A9F-9FB4-46824C3B7B0F}">
      <dsp:nvSpPr>
        <dsp:cNvPr id="0" name=""/>
        <dsp:cNvSpPr/>
      </dsp:nvSpPr>
      <dsp:spPr>
        <a:xfrm>
          <a:off x="1254767" y="232491"/>
          <a:ext cx="639588" cy="31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a:t>4</a:t>
          </a:r>
        </a:p>
      </dsp:txBody>
      <dsp:txXfrm>
        <a:off x="1270378" y="248102"/>
        <a:ext cx="608366" cy="2885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D570C-0557-4C7B-9085-CDB50FEFA617}">
      <dsp:nvSpPr>
        <dsp:cNvPr id="0" name=""/>
        <dsp:cNvSpPr/>
      </dsp:nvSpPr>
      <dsp:spPr>
        <a:xfrm>
          <a:off x="2675467" y="-306405"/>
          <a:ext cx="6841065" cy="6841065"/>
        </a:xfrm>
        <a:prstGeom prst="circularArrow">
          <a:avLst>
            <a:gd name="adj1" fmla="val 5544"/>
            <a:gd name="adj2" fmla="val 330680"/>
            <a:gd name="adj3" fmla="val 15670755"/>
            <a:gd name="adj4" fmla="val 16308346"/>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95968B-8DB3-4601-8FD5-FB8599F8DE81}">
      <dsp:nvSpPr>
        <dsp:cNvPr id="0" name=""/>
        <dsp:cNvSpPr/>
      </dsp:nvSpPr>
      <dsp:spPr>
        <a:xfrm>
          <a:off x="5936753" y="4695"/>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0</a:t>
          </a:r>
        </a:p>
      </dsp:txBody>
      <dsp:txXfrm>
        <a:off x="5944527" y="12469"/>
        <a:ext cx="302944" cy="143698"/>
      </dsp:txXfrm>
    </dsp:sp>
    <dsp:sp modelId="{B6D6B696-694B-4FFF-9D22-9CB874916E70}">
      <dsp:nvSpPr>
        <dsp:cNvPr id="0" name=""/>
        <dsp:cNvSpPr/>
      </dsp:nvSpPr>
      <dsp:spPr>
        <a:xfrm>
          <a:off x="6302388" y="27699"/>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13</a:t>
          </a:r>
        </a:p>
      </dsp:txBody>
      <dsp:txXfrm>
        <a:off x="6310162" y="35473"/>
        <a:ext cx="302944" cy="143698"/>
      </dsp:txXfrm>
    </dsp:sp>
    <dsp:sp modelId="{AB573B7E-79C6-4401-B3A2-82674C6C4323}">
      <dsp:nvSpPr>
        <dsp:cNvPr id="0" name=""/>
        <dsp:cNvSpPr/>
      </dsp:nvSpPr>
      <dsp:spPr>
        <a:xfrm>
          <a:off x="6662256" y="96347"/>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33</a:t>
          </a:r>
        </a:p>
      </dsp:txBody>
      <dsp:txXfrm>
        <a:off x="6670030" y="104121"/>
        <a:ext cx="302944" cy="143698"/>
      </dsp:txXfrm>
    </dsp:sp>
    <dsp:sp modelId="{F59CA459-040E-498D-A62D-63CB03ABB13F}">
      <dsp:nvSpPr>
        <dsp:cNvPr id="0" name=""/>
        <dsp:cNvSpPr/>
      </dsp:nvSpPr>
      <dsp:spPr>
        <a:xfrm>
          <a:off x="7010683" y="209558"/>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3</a:t>
          </a:r>
        </a:p>
      </dsp:txBody>
      <dsp:txXfrm>
        <a:off x="7018457" y="217332"/>
        <a:ext cx="302944" cy="143698"/>
      </dsp:txXfrm>
    </dsp:sp>
    <dsp:sp modelId="{35F45450-7BB8-46FE-BEAF-F32D833B9299}">
      <dsp:nvSpPr>
        <dsp:cNvPr id="0" name=""/>
        <dsp:cNvSpPr/>
      </dsp:nvSpPr>
      <dsp:spPr>
        <a:xfrm>
          <a:off x="7342173" y="365546"/>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49</a:t>
          </a:r>
        </a:p>
      </dsp:txBody>
      <dsp:txXfrm>
        <a:off x="7349947" y="373320"/>
        <a:ext cx="302944" cy="143698"/>
      </dsp:txXfrm>
    </dsp:sp>
    <dsp:sp modelId="{F7092BC2-D0E1-4723-A223-0A83CAA97916}">
      <dsp:nvSpPr>
        <dsp:cNvPr id="0" name=""/>
        <dsp:cNvSpPr/>
      </dsp:nvSpPr>
      <dsp:spPr>
        <a:xfrm>
          <a:off x="7651499" y="561850"/>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2</a:t>
          </a:r>
        </a:p>
      </dsp:txBody>
      <dsp:txXfrm>
        <a:off x="7659273" y="569624"/>
        <a:ext cx="302944" cy="143698"/>
      </dsp:txXfrm>
    </dsp:sp>
    <dsp:sp modelId="{A6034A91-91EC-48A8-9EB4-A67574842C86}">
      <dsp:nvSpPr>
        <dsp:cNvPr id="0" name=""/>
        <dsp:cNvSpPr/>
      </dsp:nvSpPr>
      <dsp:spPr>
        <a:xfrm>
          <a:off x="7933782" y="795375"/>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20</a:t>
          </a:r>
        </a:p>
      </dsp:txBody>
      <dsp:txXfrm>
        <a:off x="7941556" y="803149"/>
        <a:ext cx="302944" cy="143698"/>
      </dsp:txXfrm>
    </dsp:sp>
    <dsp:sp modelId="{55D7920C-AFB5-43D9-9A1B-5BB845695944}">
      <dsp:nvSpPr>
        <dsp:cNvPr id="0" name=""/>
        <dsp:cNvSpPr/>
      </dsp:nvSpPr>
      <dsp:spPr>
        <a:xfrm>
          <a:off x="8184571" y="1062438"/>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45</a:t>
          </a:r>
        </a:p>
      </dsp:txBody>
      <dsp:txXfrm>
        <a:off x="8192345" y="1070212"/>
        <a:ext cx="302944" cy="143698"/>
      </dsp:txXfrm>
    </dsp:sp>
    <dsp:sp modelId="{F5678FC6-EA43-4620-BAA0-476BE6CA1C29}">
      <dsp:nvSpPr>
        <dsp:cNvPr id="0" name=""/>
        <dsp:cNvSpPr/>
      </dsp:nvSpPr>
      <dsp:spPr>
        <a:xfrm>
          <a:off x="8399910" y="1358827"/>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18</a:t>
          </a:r>
        </a:p>
      </dsp:txBody>
      <dsp:txXfrm>
        <a:off x="8407684" y="1366601"/>
        <a:ext cx="302944" cy="143698"/>
      </dsp:txXfrm>
    </dsp:sp>
    <dsp:sp modelId="{572878B7-2C5D-409F-8F2F-6B70AAAB874B}">
      <dsp:nvSpPr>
        <dsp:cNvPr id="0" name=""/>
        <dsp:cNvSpPr/>
      </dsp:nvSpPr>
      <dsp:spPr>
        <a:xfrm>
          <a:off x="8576404" y="1679869"/>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8</a:t>
          </a:r>
        </a:p>
      </dsp:txBody>
      <dsp:txXfrm>
        <a:off x="8584178" y="1687643"/>
        <a:ext cx="302944" cy="143698"/>
      </dsp:txXfrm>
    </dsp:sp>
    <dsp:sp modelId="{6B805C72-04B0-4603-AA59-7B1749C7CAE2}">
      <dsp:nvSpPr>
        <dsp:cNvPr id="0" name=""/>
        <dsp:cNvSpPr/>
      </dsp:nvSpPr>
      <dsp:spPr>
        <a:xfrm>
          <a:off x="8711269" y="2020499"/>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7</a:t>
          </a:r>
        </a:p>
      </dsp:txBody>
      <dsp:txXfrm>
        <a:off x="8719043" y="2028273"/>
        <a:ext cx="302944" cy="143698"/>
      </dsp:txXfrm>
    </dsp:sp>
    <dsp:sp modelId="{A89C66FB-983B-4D3A-AFDB-4349ED41655C}">
      <dsp:nvSpPr>
        <dsp:cNvPr id="0" name=""/>
        <dsp:cNvSpPr/>
      </dsp:nvSpPr>
      <dsp:spPr>
        <a:xfrm>
          <a:off x="8802379" y="2375347"/>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11</a:t>
          </a:r>
        </a:p>
      </dsp:txBody>
      <dsp:txXfrm>
        <a:off x="8810153" y="2383121"/>
        <a:ext cx="302944" cy="143698"/>
      </dsp:txXfrm>
    </dsp:sp>
    <dsp:sp modelId="{4AC005E9-DC5C-4CCE-9EBB-3DEA3C29F11B}">
      <dsp:nvSpPr>
        <dsp:cNvPr id="0" name=""/>
        <dsp:cNvSpPr/>
      </dsp:nvSpPr>
      <dsp:spPr>
        <a:xfrm>
          <a:off x="8848296" y="2738815"/>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16</a:t>
          </a:r>
        </a:p>
      </dsp:txBody>
      <dsp:txXfrm>
        <a:off x="8856070" y="2746589"/>
        <a:ext cx="302944" cy="143698"/>
      </dsp:txXfrm>
    </dsp:sp>
    <dsp:sp modelId="{5A4A3BC0-CEB0-4329-B46D-AE58BA8C7C0C}">
      <dsp:nvSpPr>
        <dsp:cNvPr id="0" name=""/>
        <dsp:cNvSpPr/>
      </dsp:nvSpPr>
      <dsp:spPr>
        <a:xfrm>
          <a:off x="8848296" y="3105173"/>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4</a:t>
          </a:r>
        </a:p>
      </dsp:txBody>
      <dsp:txXfrm>
        <a:off x="8856070" y="3112947"/>
        <a:ext cx="302944" cy="143698"/>
      </dsp:txXfrm>
    </dsp:sp>
    <dsp:sp modelId="{9D184A35-1B5E-45BF-A455-28276A414DC0}">
      <dsp:nvSpPr>
        <dsp:cNvPr id="0" name=""/>
        <dsp:cNvSpPr/>
      </dsp:nvSpPr>
      <dsp:spPr>
        <a:xfrm>
          <a:off x="8802379" y="3468641"/>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47</a:t>
          </a:r>
        </a:p>
      </dsp:txBody>
      <dsp:txXfrm>
        <a:off x="8810153" y="3476415"/>
        <a:ext cx="302944" cy="143698"/>
      </dsp:txXfrm>
    </dsp:sp>
    <dsp:sp modelId="{97ADC506-37C8-4349-9E90-38DA1BA8E635}">
      <dsp:nvSpPr>
        <dsp:cNvPr id="0" name=""/>
        <dsp:cNvSpPr/>
      </dsp:nvSpPr>
      <dsp:spPr>
        <a:xfrm>
          <a:off x="8711269" y="3823489"/>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10</a:t>
          </a:r>
        </a:p>
      </dsp:txBody>
      <dsp:txXfrm>
        <a:off x="8719043" y="3831263"/>
        <a:ext cx="302944" cy="143698"/>
      </dsp:txXfrm>
    </dsp:sp>
    <dsp:sp modelId="{5C3CF1E5-7AB9-44DD-BF13-A6ECC4EDAD8F}">
      <dsp:nvSpPr>
        <dsp:cNvPr id="0" name=""/>
        <dsp:cNvSpPr/>
      </dsp:nvSpPr>
      <dsp:spPr>
        <a:xfrm>
          <a:off x="8576404" y="4164119"/>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23</a:t>
          </a:r>
        </a:p>
      </dsp:txBody>
      <dsp:txXfrm>
        <a:off x="8584178" y="4171893"/>
        <a:ext cx="302944" cy="143698"/>
      </dsp:txXfrm>
    </dsp:sp>
    <dsp:sp modelId="{A4C2C7A3-D2FE-4FE6-A1E0-F98C327C757D}">
      <dsp:nvSpPr>
        <dsp:cNvPr id="0" name=""/>
        <dsp:cNvSpPr/>
      </dsp:nvSpPr>
      <dsp:spPr>
        <a:xfrm>
          <a:off x="8399910" y="4485161"/>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39</a:t>
          </a:r>
        </a:p>
      </dsp:txBody>
      <dsp:txXfrm>
        <a:off x="8407684" y="4492935"/>
        <a:ext cx="302944" cy="143698"/>
      </dsp:txXfrm>
    </dsp:sp>
    <dsp:sp modelId="{62E20512-6AB4-4649-892E-7E3AF890CED2}">
      <dsp:nvSpPr>
        <dsp:cNvPr id="0" name=""/>
        <dsp:cNvSpPr/>
      </dsp:nvSpPr>
      <dsp:spPr>
        <a:xfrm>
          <a:off x="8184571" y="4781550"/>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36</a:t>
          </a:r>
        </a:p>
      </dsp:txBody>
      <dsp:txXfrm>
        <a:off x="8192345" y="4789324"/>
        <a:ext cx="302944" cy="143698"/>
      </dsp:txXfrm>
    </dsp:sp>
    <dsp:sp modelId="{31BEC434-5AB6-43CF-B5EF-23BADAD9ED66}">
      <dsp:nvSpPr>
        <dsp:cNvPr id="0" name=""/>
        <dsp:cNvSpPr/>
      </dsp:nvSpPr>
      <dsp:spPr>
        <a:xfrm>
          <a:off x="7933782" y="5048613"/>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17</a:t>
          </a:r>
        </a:p>
      </dsp:txBody>
      <dsp:txXfrm>
        <a:off x="7941556" y="5056387"/>
        <a:ext cx="302944" cy="143698"/>
      </dsp:txXfrm>
    </dsp:sp>
    <dsp:sp modelId="{CF021ADB-4F37-4B2D-B976-FC2D6327CC31}">
      <dsp:nvSpPr>
        <dsp:cNvPr id="0" name=""/>
        <dsp:cNvSpPr/>
      </dsp:nvSpPr>
      <dsp:spPr>
        <a:xfrm>
          <a:off x="7651499" y="5282138"/>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15</a:t>
          </a:r>
        </a:p>
      </dsp:txBody>
      <dsp:txXfrm>
        <a:off x="7659273" y="5289912"/>
        <a:ext cx="302944" cy="143698"/>
      </dsp:txXfrm>
    </dsp:sp>
    <dsp:sp modelId="{73AEE1F6-5986-4EDA-9DF9-939164F2CC12}">
      <dsp:nvSpPr>
        <dsp:cNvPr id="0" name=""/>
        <dsp:cNvSpPr/>
      </dsp:nvSpPr>
      <dsp:spPr>
        <a:xfrm>
          <a:off x="7342173" y="5478442"/>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41</a:t>
          </a:r>
        </a:p>
      </dsp:txBody>
      <dsp:txXfrm>
        <a:off x="7349947" y="5486216"/>
        <a:ext cx="302944" cy="143698"/>
      </dsp:txXfrm>
    </dsp:sp>
    <dsp:sp modelId="{F5A27AEA-AF0C-4C85-A39B-2004034D8082}">
      <dsp:nvSpPr>
        <dsp:cNvPr id="0" name=""/>
        <dsp:cNvSpPr/>
      </dsp:nvSpPr>
      <dsp:spPr>
        <a:xfrm>
          <a:off x="7010683" y="5634430"/>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40</a:t>
          </a:r>
        </a:p>
      </dsp:txBody>
      <dsp:txXfrm>
        <a:off x="7018457" y="5642204"/>
        <a:ext cx="302944" cy="143698"/>
      </dsp:txXfrm>
    </dsp:sp>
    <dsp:sp modelId="{5262C46D-EE53-48F1-997F-B3884FA7DC8E}">
      <dsp:nvSpPr>
        <dsp:cNvPr id="0" name=""/>
        <dsp:cNvSpPr/>
      </dsp:nvSpPr>
      <dsp:spPr>
        <a:xfrm>
          <a:off x="6662256" y="5747640"/>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22</a:t>
          </a:r>
        </a:p>
      </dsp:txBody>
      <dsp:txXfrm>
        <a:off x="6670030" y="5755414"/>
        <a:ext cx="302944" cy="143698"/>
      </dsp:txXfrm>
    </dsp:sp>
    <dsp:sp modelId="{A6724E88-1FA3-45FF-8684-0EE7F3589D83}">
      <dsp:nvSpPr>
        <dsp:cNvPr id="0" name=""/>
        <dsp:cNvSpPr/>
      </dsp:nvSpPr>
      <dsp:spPr>
        <a:xfrm>
          <a:off x="6302388" y="5816289"/>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24</a:t>
          </a:r>
        </a:p>
      </dsp:txBody>
      <dsp:txXfrm>
        <a:off x="6310162" y="5824063"/>
        <a:ext cx="302944" cy="143698"/>
      </dsp:txXfrm>
    </dsp:sp>
    <dsp:sp modelId="{C7507903-E756-4227-9A1D-087BD22F39CD}">
      <dsp:nvSpPr>
        <dsp:cNvPr id="0" name=""/>
        <dsp:cNvSpPr/>
      </dsp:nvSpPr>
      <dsp:spPr>
        <a:xfrm>
          <a:off x="5936753" y="5839293"/>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34</a:t>
          </a:r>
        </a:p>
      </dsp:txBody>
      <dsp:txXfrm>
        <a:off x="5944527" y="5847067"/>
        <a:ext cx="302944" cy="143698"/>
      </dsp:txXfrm>
    </dsp:sp>
    <dsp:sp modelId="{FFB20FDE-DF4D-4C67-8A95-D0C6B1E0EEFF}">
      <dsp:nvSpPr>
        <dsp:cNvPr id="0" name=""/>
        <dsp:cNvSpPr/>
      </dsp:nvSpPr>
      <dsp:spPr>
        <a:xfrm>
          <a:off x="5571119" y="5816289"/>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5</a:t>
          </a:r>
        </a:p>
      </dsp:txBody>
      <dsp:txXfrm>
        <a:off x="5578893" y="5824063"/>
        <a:ext cx="302944" cy="143698"/>
      </dsp:txXfrm>
    </dsp:sp>
    <dsp:sp modelId="{B43BDE98-9DE7-4489-9053-3918BC7DBAE7}">
      <dsp:nvSpPr>
        <dsp:cNvPr id="0" name=""/>
        <dsp:cNvSpPr/>
      </dsp:nvSpPr>
      <dsp:spPr>
        <a:xfrm>
          <a:off x="5211251" y="5747640"/>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28</a:t>
          </a:r>
        </a:p>
      </dsp:txBody>
      <dsp:txXfrm>
        <a:off x="5219025" y="5755414"/>
        <a:ext cx="302944" cy="143698"/>
      </dsp:txXfrm>
    </dsp:sp>
    <dsp:sp modelId="{7A4AB05C-7647-4D76-B170-FC8555F876DA}">
      <dsp:nvSpPr>
        <dsp:cNvPr id="0" name=""/>
        <dsp:cNvSpPr/>
      </dsp:nvSpPr>
      <dsp:spPr>
        <a:xfrm>
          <a:off x="4862824" y="5634430"/>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27</a:t>
          </a:r>
        </a:p>
      </dsp:txBody>
      <dsp:txXfrm>
        <a:off x="4870598" y="5642204"/>
        <a:ext cx="302944" cy="143698"/>
      </dsp:txXfrm>
    </dsp:sp>
    <dsp:sp modelId="{F0D33996-B7D8-4A33-98F8-DCB31166C6B5}">
      <dsp:nvSpPr>
        <dsp:cNvPr id="0" name=""/>
        <dsp:cNvSpPr/>
      </dsp:nvSpPr>
      <dsp:spPr>
        <a:xfrm>
          <a:off x="4531334" y="5478442"/>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21</a:t>
          </a:r>
        </a:p>
      </dsp:txBody>
      <dsp:txXfrm>
        <a:off x="4539108" y="5486216"/>
        <a:ext cx="302944" cy="143698"/>
      </dsp:txXfrm>
    </dsp:sp>
    <dsp:sp modelId="{52EF5596-A86A-422A-BF7F-C828E7046C79}">
      <dsp:nvSpPr>
        <dsp:cNvPr id="0" name=""/>
        <dsp:cNvSpPr/>
      </dsp:nvSpPr>
      <dsp:spPr>
        <a:xfrm>
          <a:off x="4222008" y="5282138"/>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31</a:t>
          </a:r>
        </a:p>
      </dsp:txBody>
      <dsp:txXfrm>
        <a:off x="4229782" y="5289912"/>
        <a:ext cx="302944" cy="143698"/>
      </dsp:txXfrm>
    </dsp:sp>
    <dsp:sp modelId="{F69DEA29-D59F-48AB-94EF-0E7E1F01943D}">
      <dsp:nvSpPr>
        <dsp:cNvPr id="0" name=""/>
        <dsp:cNvSpPr/>
      </dsp:nvSpPr>
      <dsp:spPr>
        <a:xfrm>
          <a:off x="3939725" y="5048613"/>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30</a:t>
          </a:r>
        </a:p>
      </dsp:txBody>
      <dsp:txXfrm>
        <a:off x="3947499" y="5056387"/>
        <a:ext cx="302944" cy="143698"/>
      </dsp:txXfrm>
    </dsp:sp>
    <dsp:sp modelId="{15BAB261-2651-4E20-A4B7-31D58BBA3D56}">
      <dsp:nvSpPr>
        <dsp:cNvPr id="0" name=""/>
        <dsp:cNvSpPr/>
      </dsp:nvSpPr>
      <dsp:spPr>
        <a:xfrm>
          <a:off x="3688936" y="4781550"/>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43</a:t>
          </a:r>
        </a:p>
      </dsp:txBody>
      <dsp:txXfrm>
        <a:off x="3696710" y="4789324"/>
        <a:ext cx="302944" cy="143698"/>
      </dsp:txXfrm>
    </dsp:sp>
    <dsp:sp modelId="{BEF93B0D-0E61-465C-B1B4-1C07B24CD011}">
      <dsp:nvSpPr>
        <dsp:cNvPr id="0" name=""/>
        <dsp:cNvSpPr/>
      </dsp:nvSpPr>
      <dsp:spPr>
        <a:xfrm>
          <a:off x="3473597" y="4485161"/>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37</a:t>
          </a:r>
        </a:p>
      </dsp:txBody>
      <dsp:txXfrm>
        <a:off x="3481371" y="4492935"/>
        <a:ext cx="302944" cy="143698"/>
      </dsp:txXfrm>
    </dsp:sp>
    <dsp:sp modelId="{92236B1B-9178-4294-BE86-EFDBF6BAAA4D}">
      <dsp:nvSpPr>
        <dsp:cNvPr id="0" name=""/>
        <dsp:cNvSpPr/>
      </dsp:nvSpPr>
      <dsp:spPr>
        <a:xfrm>
          <a:off x="3297103" y="4164119"/>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9</a:t>
          </a:r>
        </a:p>
      </dsp:txBody>
      <dsp:txXfrm>
        <a:off x="3304877" y="4171893"/>
        <a:ext cx="302944" cy="143698"/>
      </dsp:txXfrm>
    </dsp:sp>
    <dsp:sp modelId="{3315866A-FF64-4852-B068-D7ADADC88BC0}">
      <dsp:nvSpPr>
        <dsp:cNvPr id="0" name=""/>
        <dsp:cNvSpPr/>
      </dsp:nvSpPr>
      <dsp:spPr>
        <a:xfrm>
          <a:off x="3162237" y="3823489"/>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29</a:t>
          </a:r>
        </a:p>
      </dsp:txBody>
      <dsp:txXfrm>
        <a:off x="3170011" y="3831263"/>
        <a:ext cx="302944" cy="143698"/>
      </dsp:txXfrm>
    </dsp:sp>
    <dsp:sp modelId="{52EA7BA2-3DC8-481B-BA30-F3D142704C1E}">
      <dsp:nvSpPr>
        <dsp:cNvPr id="0" name=""/>
        <dsp:cNvSpPr/>
      </dsp:nvSpPr>
      <dsp:spPr>
        <a:xfrm>
          <a:off x="3071128" y="3468641"/>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26</a:t>
          </a:r>
        </a:p>
      </dsp:txBody>
      <dsp:txXfrm>
        <a:off x="3078902" y="3476415"/>
        <a:ext cx="302944" cy="143698"/>
      </dsp:txXfrm>
    </dsp:sp>
    <dsp:sp modelId="{394E3EBC-A86C-41AD-983E-9A8D9B47BD66}">
      <dsp:nvSpPr>
        <dsp:cNvPr id="0" name=""/>
        <dsp:cNvSpPr/>
      </dsp:nvSpPr>
      <dsp:spPr>
        <a:xfrm>
          <a:off x="3025211" y="3105173"/>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1</a:t>
          </a:r>
        </a:p>
      </dsp:txBody>
      <dsp:txXfrm>
        <a:off x="3032985" y="3112947"/>
        <a:ext cx="302944" cy="143698"/>
      </dsp:txXfrm>
    </dsp:sp>
    <dsp:sp modelId="{C8FFE34E-968A-4560-BB83-D6E5C65EBF88}">
      <dsp:nvSpPr>
        <dsp:cNvPr id="0" name=""/>
        <dsp:cNvSpPr/>
      </dsp:nvSpPr>
      <dsp:spPr>
        <a:xfrm>
          <a:off x="3025211" y="2738815"/>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25</a:t>
          </a:r>
        </a:p>
      </dsp:txBody>
      <dsp:txXfrm>
        <a:off x="3032985" y="2746589"/>
        <a:ext cx="302944" cy="143698"/>
      </dsp:txXfrm>
    </dsp:sp>
    <dsp:sp modelId="{31DAC587-163C-4F7A-8B62-59028BD60F89}">
      <dsp:nvSpPr>
        <dsp:cNvPr id="0" name=""/>
        <dsp:cNvSpPr/>
      </dsp:nvSpPr>
      <dsp:spPr>
        <a:xfrm>
          <a:off x="3071128" y="2375347"/>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32</a:t>
          </a:r>
        </a:p>
      </dsp:txBody>
      <dsp:txXfrm>
        <a:off x="3078902" y="2383121"/>
        <a:ext cx="302944" cy="143698"/>
      </dsp:txXfrm>
    </dsp:sp>
    <dsp:sp modelId="{50190728-A8A5-414C-82CC-1B59D6019516}">
      <dsp:nvSpPr>
        <dsp:cNvPr id="0" name=""/>
        <dsp:cNvSpPr/>
      </dsp:nvSpPr>
      <dsp:spPr>
        <a:xfrm>
          <a:off x="3162237" y="2020499"/>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12</a:t>
          </a:r>
        </a:p>
      </dsp:txBody>
      <dsp:txXfrm>
        <a:off x="3170011" y="2028273"/>
        <a:ext cx="302944" cy="143698"/>
      </dsp:txXfrm>
    </dsp:sp>
    <dsp:sp modelId="{E4A19D91-3368-4FFE-BB51-6C41992DEF35}">
      <dsp:nvSpPr>
        <dsp:cNvPr id="0" name=""/>
        <dsp:cNvSpPr/>
      </dsp:nvSpPr>
      <dsp:spPr>
        <a:xfrm>
          <a:off x="3297103" y="1679869"/>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42</a:t>
          </a:r>
        </a:p>
      </dsp:txBody>
      <dsp:txXfrm>
        <a:off x="3304877" y="1687643"/>
        <a:ext cx="302944" cy="143698"/>
      </dsp:txXfrm>
    </dsp:sp>
    <dsp:sp modelId="{6EC24E3C-6939-4341-9A66-C28CF7B5DC18}">
      <dsp:nvSpPr>
        <dsp:cNvPr id="0" name=""/>
        <dsp:cNvSpPr/>
      </dsp:nvSpPr>
      <dsp:spPr>
        <a:xfrm>
          <a:off x="3473597" y="1358827"/>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6</a:t>
          </a:r>
        </a:p>
      </dsp:txBody>
      <dsp:txXfrm>
        <a:off x="3481371" y="1366601"/>
        <a:ext cx="302944" cy="143698"/>
      </dsp:txXfrm>
    </dsp:sp>
    <dsp:sp modelId="{BDEB5F20-FA7D-4669-884F-5D955561F796}">
      <dsp:nvSpPr>
        <dsp:cNvPr id="0" name=""/>
        <dsp:cNvSpPr/>
      </dsp:nvSpPr>
      <dsp:spPr>
        <a:xfrm>
          <a:off x="3688936" y="1062438"/>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14</a:t>
          </a:r>
        </a:p>
      </dsp:txBody>
      <dsp:txXfrm>
        <a:off x="3696710" y="1070212"/>
        <a:ext cx="302944" cy="143698"/>
      </dsp:txXfrm>
    </dsp:sp>
    <dsp:sp modelId="{57435AA7-C430-43F3-A612-809D4C9AC273}">
      <dsp:nvSpPr>
        <dsp:cNvPr id="0" name=""/>
        <dsp:cNvSpPr/>
      </dsp:nvSpPr>
      <dsp:spPr>
        <a:xfrm>
          <a:off x="3939725" y="795375"/>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44</a:t>
          </a:r>
        </a:p>
      </dsp:txBody>
      <dsp:txXfrm>
        <a:off x="3947499" y="803149"/>
        <a:ext cx="302944" cy="143698"/>
      </dsp:txXfrm>
    </dsp:sp>
    <dsp:sp modelId="{D32A2569-F0B9-46C1-A54A-A49C57D7232E}">
      <dsp:nvSpPr>
        <dsp:cNvPr id="0" name=""/>
        <dsp:cNvSpPr/>
      </dsp:nvSpPr>
      <dsp:spPr>
        <a:xfrm>
          <a:off x="4222008" y="561850"/>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38</a:t>
          </a:r>
        </a:p>
      </dsp:txBody>
      <dsp:txXfrm>
        <a:off x="4229782" y="569624"/>
        <a:ext cx="302944" cy="143698"/>
      </dsp:txXfrm>
    </dsp:sp>
    <dsp:sp modelId="{CD002C9C-8676-492E-AB1A-DD7F58FD52E5}">
      <dsp:nvSpPr>
        <dsp:cNvPr id="0" name=""/>
        <dsp:cNvSpPr/>
      </dsp:nvSpPr>
      <dsp:spPr>
        <a:xfrm>
          <a:off x="4531334" y="365546"/>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46</a:t>
          </a:r>
        </a:p>
      </dsp:txBody>
      <dsp:txXfrm>
        <a:off x="4539108" y="373320"/>
        <a:ext cx="302944" cy="143698"/>
      </dsp:txXfrm>
    </dsp:sp>
    <dsp:sp modelId="{9C307B58-2770-48E0-8F99-B699F9572757}">
      <dsp:nvSpPr>
        <dsp:cNvPr id="0" name=""/>
        <dsp:cNvSpPr/>
      </dsp:nvSpPr>
      <dsp:spPr>
        <a:xfrm>
          <a:off x="4862824" y="209558"/>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35</a:t>
          </a:r>
        </a:p>
      </dsp:txBody>
      <dsp:txXfrm>
        <a:off x="4870598" y="217332"/>
        <a:ext cx="302944" cy="143698"/>
      </dsp:txXfrm>
    </dsp:sp>
    <dsp:sp modelId="{C75CC7FE-D939-4C31-B63C-B0F33F46C35C}">
      <dsp:nvSpPr>
        <dsp:cNvPr id="0" name=""/>
        <dsp:cNvSpPr/>
      </dsp:nvSpPr>
      <dsp:spPr>
        <a:xfrm>
          <a:off x="5211251" y="96347"/>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48</a:t>
          </a:r>
        </a:p>
      </dsp:txBody>
      <dsp:txXfrm>
        <a:off x="5219025" y="104121"/>
        <a:ext cx="302944" cy="143698"/>
      </dsp:txXfrm>
    </dsp:sp>
    <dsp:sp modelId="{3F96366B-E2F1-4D9E-B6E1-53591DDAEE4F}">
      <dsp:nvSpPr>
        <dsp:cNvPr id="0" name=""/>
        <dsp:cNvSpPr/>
      </dsp:nvSpPr>
      <dsp:spPr>
        <a:xfrm>
          <a:off x="5571119" y="27699"/>
          <a:ext cx="318492" cy="159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s-ES" sz="800" kern="1200" dirty="0"/>
            <a:t>19</a:t>
          </a:r>
        </a:p>
      </dsp:txBody>
      <dsp:txXfrm>
        <a:off x="5578893" y="35473"/>
        <a:ext cx="302944" cy="143698"/>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FF7FB393-910C-4A44-8C1D-09D061159552}" type="datetimeFigureOut">
              <a:rPr lang="es-MX" smtClean="0"/>
              <a:t>28/03/2016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9255346" y="2750337"/>
            <a:ext cx="1171888" cy="1356442"/>
          </a:xfrm>
        </p:spPr>
        <p:txBody>
          <a:bodyPr/>
          <a:lstStyle/>
          <a:p>
            <a:fld id="{B6464AFD-2D9F-4396-91F8-100B1F7C0D88}" type="slidenum">
              <a:rPr lang="es-MX" smtClean="0"/>
              <a:t>‹Nº›</a:t>
            </a:fld>
            <a:endParaRPr lang="es-MX"/>
          </a:p>
        </p:txBody>
      </p:sp>
    </p:spTree>
    <p:extLst>
      <p:ext uri="{BB962C8B-B14F-4D97-AF65-F5344CB8AC3E}">
        <p14:creationId xmlns:p14="http://schemas.microsoft.com/office/powerpoint/2010/main" val="2263148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FF7FB393-910C-4A44-8C1D-09D061159552}" type="datetimeFigureOut">
              <a:rPr lang="es-MX" smtClean="0"/>
              <a:t>28/03/2016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10729455" y="4711309"/>
            <a:ext cx="1154151" cy="1090789"/>
          </a:xfrm>
        </p:spPr>
        <p:txBody>
          <a:bodyPr/>
          <a:lstStyle/>
          <a:p>
            <a:fld id="{B6464AFD-2D9F-4396-91F8-100B1F7C0D88}" type="slidenum">
              <a:rPr lang="es-MX" smtClean="0"/>
              <a:t>‹Nº›</a:t>
            </a:fld>
            <a:endParaRPr lang="es-MX"/>
          </a:p>
        </p:txBody>
      </p:sp>
    </p:spTree>
    <p:extLst>
      <p:ext uri="{BB962C8B-B14F-4D97-AF65-F5344CB8AC3E}">
        <p14:creationId xmlns:p14="http://schemas.microsoft.com/office/powerpoint/2010/main" val="89598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FF7FB393-910C-4A44-8C1D-09D061159552}" type="datetimeFigureOut">
              <a:rPr lang="es-MX" smtClean="0"/>
              <a:t>28/03/2016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10729455" y="4711615"/>
            <a:ext cx="1154151" cy="1090789"/>
          </a:xfrm>
        </p:spPr>
        <p:txBody>
          <a:bodyPr/>
          <a:lstStyle/>
          <a:p>
            <a:fld id="{B6464AFD-2D9F-4396-91F8-100B1F7C0D88}" type="slidenum">
              <a:rPr lang="es-MX" smtClean="0"/>
              <a:t>‹Nº›</a:t>
            </a:fld>
            <a:endParaRPr lang="es-MX"/>
          </a:p>
        </p:txBody>
      </p:sp>
    </p:spTree>
    <p:extLst>
      <p:ext uri="{BB962C8B-B14F-4D97-AF65-F5344CB8AC3E}">
        <p14:creationId xmlns:p14="http://schemas.microsoft.com/office/powerpoint/2010/main" val="747779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FF7FB393-910C-4A44-8C1D-09D061159552}" type="datetimeFigureOut">
              <a:rPr lang="es-MX" smtClean="0"/>
              <a:t>28/03/2016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10729455" y="4709925"/>
            <a:ext cx="1154151" cy="1090789"/>
          </a:xfrm>
        </p:spPr>
        <p:txBody>
          <a:bodyPr/>
          <a:lstStyle/>
          <a:p>
            <a:fld id="{B6464AFD-2D9F-4396-91F8-100B1F7C0D88}" type="slidenum">
              <a:rPr lang="es-MX" smtClean="0"/>
              <a:t>‹Nº›</a:t>
            </a:fld>
            <a:endParaRPr lang="es-MX"/>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68673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FF7FB393-910C-4A44-8C1D-09D061159552}" type="datetimeFigureOut">
              <a:rPr lang="es-MX" smtClean="0"/>
              <a:t>28/03/2016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10729455" y="4709925"/>
            <a:ext cx="1154151" cy="1090789"/>
          </a:xfrm>
        </p:spPr>
        <p:txBody>
          <a:bodyPr/>
          <a:lstStyle/>
          <a:p>
            <a:fld id="{B6464AFD-2D9F-4396-91F8-100B1F7C0D88}" type="slidenum">
              <a:rPr lang="es-MX" smtClean="0"/>
              <a:t>‹Nº›</a:t>
            </a:fld>
            <a:endParaRPr lang="es-MX"/>
          </a:p>
        </p:txBody>
      </p:sp>
    </p:spTree>
    <p:extLst>
      <p:ext uri="{BB962C8B-B14F-4D97-AF65-F5344CB8AC3E}">
        <p14:creationId xmlns:p14="http://schemas.microsoft.com/office/powerpoint/2010/main" val="2784598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FF7FB393-910C-4A44-8C1D-09D061159552}" type="datetimeFigureOut">
              <a:rPr lang="es-MX" smtClean="0"/>
              <a:t>28/03/2016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6464AFD-2D9F-4396-91F8-100B1F7C0D88}" type="slidenum">
              <a:rPr lang="es-MX" smtClean="0"/>
              <a:t>‹Nº›</a:t>
            </a:fld>
            <a:endParaRPr lang="es-MX"/>
          </a:p>
        </p:txBody>
      </p:sp>
    </p:spTree>
    <p:extLst>
      <p:ext uri="{BB962C8B-B14F-4D97-AF65-F5344CB8AC3E}">
        <p14:creationId xmlns:p14="http://schemas.microsoft.com/office/powerpoint/2010/main" val="2401964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FF7FB393-910C-4A44-8C1D-09D061159552}" type="datetimeFigureOut">
              <a:rPr lang="es-MX" smtClean="0"/>
              <a:t>28/03/2016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6464AFD-2D9F-4396-91F8-100B1F7C0D88}" type="slidenum">
              <a:rPr lang="es-MX" smtClean="0"/>
              <a:t>‹Nº›</a:t>
            </a:fld>
            <a:endParaRPr lang="es-MX"/>
          </a:p>
        </p:txBody>
      </p:sp>
    </p:spTree>
    <p:extLst>
      <p:ext uri="{BB962C8B-B14F-4D97-AF65-F5344CB8AC3E}">
        <p14:creationId xmlns:p14="http://schemas.microsoft.com/office/powerpoint/2010/main" val="1959406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7FB393-910C-4A44-8C1D-09D061159552}" type="datetimeFigureOut">
              <a:rPr lang="es-MX" smtClean="0"/>
              <a:t>28/03/2016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6464AFD-2D9F-4396-91F8-100B1F7C0D88}" type="slidenum">
              <a:rPr lang="es-MX" smtClean="0"/>
              <a:t>‹Nº›</a:t>
            </a:fld>
            <a:endParaRPr lang="es-MX"/>
          </a:p>
        </p:txBody>
      </p:sp>
    </p:spTree>
    <p:extLst>
      <p:ext uri="{BB962C8B-B14F-4D97-AF65-F5344CB8AC3E}">
        <p14:creationId xmlns:p14="http://schemas.microsoft.com/office/powerpoint/2010/main" val="1958134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F7FB393-910C-4A44-8C1D-09D061159552}" type="datetimeFigureOut">
              <a:rPr lang="es-MX" smtClean="0"/>
              <a:t>28/03/2016</a:t>
            </a:fld>
            <a:endParaRPr lang="es-MX"/>
          </a:p>
        </p:txBody>
      </p:sp>
      <p:sp>
        <p:nvSpPr>
          <p:cNvPr id="5" name="Footer Placeholder 4"/>
          <p:cNvSpPr>
            <a:spLocks noGrp="1"/>
          </p:cNvSpPr>
          <p:nvPr>
            <p:ph type="ftr" sz="quarter" idx="11"/>
          </p:nvPr>
        </p:nvSpPr>
        <p:spPr>
          <a:xfrm>
            <a:off x="680321" y="5936188"/>
            <a:ext cx="6126805" cy="365125"/>
          </a:xfrm>
        </p:spPr>
        <p:txBody>
          <a:bodyPr/>
          <a:lstStyle/>
          <a:p>
            <a:endParaRPr lang="es-MX"/>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6464AFD-2D9F-4396-91F8-100B1F7C0D88}" type="slidenum">
              <a:rPr lang="es-MX" smtClean="0"/>
              <a:t>‹Nº›</a:t>
            </a:fld>
            <a:endParaRPr lang="es-MX"/>
          </a:p>
        </p:txBody>
      </p:sp>
    </p:spTree>
    <p:extLst>
      <p:ext uri="{BB962C8B-B14F-4D97-AF65-F5344CB8AC3E}">
        <p14:creationId xmlns:p14="http://schemas.microsoft.com/office/powerpoint/2010/main" val="1851058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7FB393-910C-4A44-8C1D-09D061159552}" type="datetimeFigureOut">
              <a:rPr lang="es-MX" smtClean="0"/>
              <a:t>28/03/2016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6464AFD-2D9F-4396-91F8-100B1F7C0D88}" type="slidenum">
              <a:rPr lang="es-MX" smtClean="0"/>
              <a:t>‹Nº›</a:t>
            </a:fld>
            <a:endParaRPr lang="es-MX"/>
          </a:p>
        </p:txBody>
      </p:sp>
    </p:spTree>
    <p:extLst>
      <p:ext uri="{BB962C8B-B14F-4D97-AF65-F5344CB8AC3E}">
        <p14:creationId xmlns:p14="http://schemas.microsoft.com/office/powerpoint/2010/main" val="1160400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FF7FB393-910C-4A44-8C1D-09D061159552}" type="datetimeFigureOut">
              <a:rPr lang="es-MX" smtClean="0"/>
              <a:t>28/03/2016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729455" y="2869895"/>
            <a:ext cx="1154151" cy="1090789"/>
          </a:xfrm>
        </p:spPr>
        <p:txBody>
          <a:bodyPr/>
          <a:lstStyle/>
          <a:p>
            <a:fld id="{B6464AFD-2D9F-4396-91F8-100B1F7C0D88}" type="slidenum">
              <a:rPr lang="es-MX" smtClean="0"/>
              <a:t>‹Nº›</a:t>
            </a:fld>
            <a:endParaRPr lang="es-MX"/>
          </a:p>
        </p:txBody>
      </p:sp>
    </p:spTree>
    <p:extLst>
      <p:ext uri="{BB962C8B-B14F-4D97-AF65-F5344CB8AC3E}">
        <p14:creationId xmlns:p14="http://schemas.microsoft.com/office/powerpoint/2010/main" val="1348374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F7FB393-910C-4A44-8C1D-09D061159552}" type="datetimeFigureOut">
              <a:rPr lang="es-MX" smtClean="0"/>
              <a:t>28/03/2016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6464AFD-2D9F-4396-91F8-100B1F7C0D88}" type="slidenum">
              <a:rPr lang="es-MX" smtClean="0"/>
              <a:t>‹Nº›</a:t>
            </a:fld>
            <a:endParaRPr lang="es-MX"/>
          </a:p>
        </p:txBody>
      </p:sp>
    </p:spTree>
    <p:extLst>
      <p:ext uri="{BB962C8B-B14F-4D97-AF65-F5344CB8AC3E}">
        <p14:creationId xmlns:p14="http://schemas.microsoft.com/office/powerpoint/2010/main" val="2133733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F7FB393-910C-4A44-8C1D-09D061159552}" type="datetimeFigureOut">
              <a:rPr lang="es-MX" smtClean="0"/>
              <a:t>28/03/2016</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6464AFD-2D9F-4396-91F8-100B1F7C0D88}" type="slidenum">
              <a:rPr lang="es-MX" smtClean="0"/>
              <a:t>‹Nº›</a:t>
            </a:fld>
            <a:endParaRPr lang="es-MX"/>
          </a:p>
        </p:txBody>
      </p:sp>
    </p:spTree>
    <p:extLst>
      <p:ext uri="{BB962C8B-B14F-4D97-AF65-F5344CB8AC3E}">
        <p14:creationId xmlns:p14="http://schemas.microsoft.com/office/powerpoint/2010/main" val="85084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F7FB393-910C-4A44-8C1D-09D061159552}" type="datetimeFigureOut">
              <a:rPr lang="es-MX" smtClean="0"/>
              <a:t>28/03/2016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6464AFD-2D9F-4396-91F8-100B1F7C0D88}" type="slidenum">
              <a:rPr lang="es-MX" smtClean="0"/>
              <a:t>‹Nº›</a:t>
            </a:fld>
            <a:endParaRPr lang="es-MX"/>
          </a:p>
        </p:txBody>
      </p:sp>
    </p:spTree>
    <p:extLst>
      <p:ext uri="{BB962C8B-B14F-4D97-AF65-F5344CB8AC3E}">
        <p14:creationId xmlns:p14="http://schemas.microsoft.com/office/powerpoint/2010/main" val="692114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F7FB393-910C-4A44-8C1D-09D061159552}" type="datetimeFigureOut">
              <a:rPr lang="es-MX" smtClean="0"/>
              <a:t>28/03/2016</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6464AFD-2D9F-4396-91F8-100B1F7C0D88}" type="slidenum">
              <a:rPr lang="es-MX" smtClean="0"/>
              <a:t>‹Nº›</a:t>
            </a:fld>
            <a:endParaRPr lang="es-MX"/>
          </a:p>
        </p:txBody>
      </p:sp>
    </p:spTree>
    <p:extLst>
      <p:ext uri="{BB962C8B-B14F-4D97-AF65-F5344CB8AC3E}">
        <p14:creationId xmlns:p14="http://schemas.microsoft.com/office/powerpoint/2010/main" val="2916315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FF7FB393-910C-4A44-8C1D-09D061159552}" type="datetimeFigureOut">
              <a:rPr lang="es-MX" smtClean="0"/>
              <a:t>28/03/2016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6464AFD-2D9F-4396-91F8-100B1F7C0D88}" type="slidenum">
              <a:rPr lang="es-MX" smtClean="0"/>
              <a:t>‹Nº›</a:t>
            </a:fld>
            <a:endParaRPr lang="es-MX"/>
          </a:p>
        </p:txBody>
      </p:sp>
    </p:spTree>
    <p:extLst>
      <p:ext uri="{BB962C8B-B14F-4D97-AF65-F5344CB8AC3E}">
        <p14:creationId xmlns:p14="http://schemas.microsoft.com/office/powerpoint/2010/main" val="3759420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FF7FB393-910C-4A44-8C1D-09D061159552}" type="datetimeFigureOut">
              <a:rPr lang="es-MX" smtClean="0"/>
              <a:t>28/03/2016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6464AFD-2D9F-4396-91F8-100B1F7C0D88}" type="slidenum">
              <a:rPr lang="es-MX" smtClean="0"/>
              <a:t>‹Nº›</a:t>
            </a:fld>
            <a:endParaRPr lang="es-MX"/>
          </a:p>
        </p:txBody>
      </p:sp>
    </p:spTree>
    <p:extLst>
      <p:ext uri="{BB962C8B-B14F-4D97-AF65-F5344CB8AC3E}">
        <p14:creationId xmlns:p14="http://schemas.microsoft.com/office/powerpoint/2010/main" val="3991521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F7FB393-910C-4A44-8C1D-09D061159552}" type="datetimeFigureOut">
              <a:rPr lang="es-MX" smtClean="0"/>
              <a:t>28/03/2016</a:t>
            </a:fld>
            <a:endParaRPr lang="es-MX"/>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6464AFD-2D9F-4396-91F8-100B1F7C0D88}" type="slidenum">
              <a:rPr lang="es-MX" smtClean="0"/>
              <a:t>‹Nº›</a:t>
            </a:fld>
            <a:endParaRPr lang="es-MX"/>
          </a:p>
        </p:txBody>
      </p:sp>
    </p:spTree>
    <p:extLst>
      <p:ext uri="{BB962C8B-B14F-4D97-AF65-F5344CB8AC3E}">
        <p14:creationId xmlns:p14="http://schemas.microsoft.com/office/powerpoint/2010/main" val="4271560778"/>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chart" Target="../charts/chart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chart" Target="../charts/chart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a:t>PROBLEMA DEL AGENTE VIAJERO</a:t>
            </a:r>
          </a:p>
        </p:txBody>
      </p:sp>
      <p:sp>
        <p:nvSpPr>
          <p:cNvPr id="3" name="Subtítulo 2"/>
          <p:cNvSpPr>
            <a:spLocks noGrp="1"/>
          </p:cNvSpPr>
          <p:nvPr>
            <p:ph type="subTitle" idx="1"/>
          </p:nvPr>
        </p:nvSpPr>
        <p:spPr/>
        <p:txBody>
          <a:bodyPr/>
          <a:lstStyle/>
          <a:p>
            <a:r>
              <a:rPr lang="es-MX" dirty="0"/>
              <a:t>JUAN ALBERTO GUTIERREZ CANTO</a:t>
            </a:r>
          </a:p>
          <a:p>
            <a:r>
              <a:rPr lang="es-MX" dirty="0"/>
              <a:t>MATRICULA: 24400063</a:t>
            </a:r>
          </a:p>
        </p:txBody>
      </p:sp>
    </p:spTree>
    <p:extLst>
      <p:ext uri="{BB962C8B-B14F-4D97-AF65-F5344CB8AC3E}">
        <p14:creationId xmlns:p14="http://schemas.microsoft.com/office/powerpoint/2010/main" val="1271729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Poblacion</a:t>
            </a:r>
            <a:r>
              <a:rPr lang="es-MX" dirty="0"/>
              <a:t> ++</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574602809"/>
              </p:ext>
            </p:extLst>
          </p:nvPr>
        </p:nvGraphicFramePr>
        <p:xfrm>
          <a:off x="680321" y="2201248"/>
          <a:ext cx="1691377" cy="762000"/>
        </p:xfrm>
        <a:graphic>
          <a:graphicData uri="http://schemas.openxmlformats.org/drawingml/2006/table">
            <a:tbl>
              <a:tblPr>
                <a:tableStyleId>{5C22544A-7EE6-4342-B048-85BDC9FD1C3A}</a:tableStyleId>
              </a:tblPr>
              <a:tblGrid>
                <a:gridCol w="1691377">
                  <a:extLst>
                    <a:ext uri="{9D8B030D-6E8A-4147-A177-3AD203B41FA5}">
                      <a16:colId xmlns:a16="http://schemas.microsoft.com/office/drawing/2014/main" val="614453111"/>
                    </a:ext>
                  </a:extLst>
                </a:gridCol>
              </a:tblGrid>
              <a:tr h="190500">
                <a:tc>
                  <a:txBody>
                    <a:bodyPr/>
                    <a:lstStyle/>
                    <a:p>
                      <a:pPr algn="l" fontAlgn="b"/>
                      <a:r>
                        <a:rPr lang="es-MX" sz="1100" u="none" strike="noStrike">
                          <a:effectLst/>
                        </a:rPr>
                        <a:t>numPoblacion=10;</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51812970"/>
                  </a:ext>
                </a:extLst>
              </a:tr>
              <a:tr h="190500">
                <a:tc>
                  <a:txBody>
                    <a:bodyPr/>
                    <a:lstStyle/>
                    <a:p>
                      <a:pPr algn="l" fontAlgn="b"/>
                      <a:r>
                        <a:rPr lang="es-MX" sz="1100" u="none" strike="noStrike">
                          <a:effectLst/>
                        </a:rPr>
                        <a:t>    tasaCruza=.7;</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8462855"/>
                  </a:ext>
                </a:extLst>
              </a:tr>
              <a:tr h="190500">
                <a:tc>
                  <a:txBody>
                    <a:bodyPr/>
                    <a:lstStyle/>
                    <a:p>
                      <a:pPr algn="l" fontAlgn="b"/>
                      <a:r>
                        <a:rPr lang="es-MX" sz="1100" u="none" strike="noStrike">
                          <a:effectLst/>
                        </a:rPr>
                        <a:t>    tasaMutacion=.3;</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09879806"/>
                  </a:ext>
                </a:extLst>
              </a:tr>
              <a:tr h="190500">
                <a:tc>
                  <a:txBody>
                    <a:bodyPr/>
                    <a:lstStyle/>
                    <a:p>
                      <a:pPr algn="l" fontAlgn="b"/>
                      <a:r>
                        <a:rPr lang="es-MX" sz="1100" u="none" strike="noStrike" dirty="0">
                          <a:effectLst/>
                        </a:rPr>
                        <a:t>    </a:t>
                      </a:r>
                      <a:r>
                        <a:rPr lang="es-MX" sz="1100" u="none" strike="noStrike" dirty="0" err="1">
                          <a:effectLst/>
                        </a:rPr>
                        <a:t>numCiudades</a:t>
                      </a:r>
                      <a:r>
                        <a:rPr lang="es-MX" sz="1100" u="none" strike="noStrike" dirty="0">
                          <a:effectLst/>
                        </a:rPr>
                        <a:t>=150;</a:t>
                      </a:r>
                      <a:endParaRPr lang="es-MX"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4454786"/>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1951487940"/>
              </p:ext>
            </p:extLst>
          </p:nvPr>
        </p:nvGraphicFramePr>
        <p:xfrm>
          <a:off x="524564" y="3118842"/>
          <a:ext cx="2907749" cy="3635988"/>
        </p:xfrm>
        <a:graphic>
          <a:graphicData uri="http://schemas.openxmlformats.org/drawingml/2006/table">
            <a:tbl>
              <a:tblPr>
                <a:tableStyleId>{5C22544A-7EE6-4342-B048-85BDC9FD1C3A}</a:tableStyleId>
              </a:tblPr>
              <a:tblGrid>
                <a:gridCol w="2907749">
                  <a:extLst>
                    <a:ext uri="{9D8B030D-6E8A-4147-A177-3AD203B41FA5}">
                      <a16:colId xmlns:a16="http://schemas.microsoft.com/office/drawing/2014/main" val="3207654555"/>
                    </a:ext>
                  </a:extLst>
                </a:gridCol>
              </a:tblGrid>
              <a:tr h="382726">
                <a:tc>
                  <a:txBody>
                    <a:bodyPr/>
                    <a:lstStyle/>
                    <a:p>
                      <a:pPr algn="l" fontAlgn="b"/>
                      <a:r>
                        <a:rPr lang="es-MX" sz="1400" u="none" strike="noStrike">
                          <a:effectLst/>
                        </a:rPr>
                        <a:t>La mejor ruta es de 288 costos y la ruta es </a:t>
                      </a:r>
                      <a:endParaRPr lang="es-MX" sz="1400" b="0" i="0" u="none" strike="noStrike">
                        <a:solidFill>
                          <a:srgbClr val="000000"/>
                        </a:solidFill>
                        <a:effectLst/>
                        <a:latin typeface="Calibri" panose="020F0502020204030204" pitchFamily="34" charset="0"/>
                      </a:endParaRPr>
                    </a:p>
                  </a:txBody>
                  <a:tcPr marL="4434" marR="4434" marT="4434" marB="0" anchor="b"/>
                </a:tc>
                <a:extLst>
                  <a:ext uri="{0D108BD9-81ED-4DB2-BD59-A6C34878D82A}">
                    <a16:rowId xmlns:a16="http://schemas.microsoft.com/office/drawing/2014/main" val="3791908217"/>
                  </a:ext>
                </a:extLst>
              </a:tr>
              <a:tr h="2913585">
                <a:tc>
                  <a:txBody>
                    <a:bodyPr/>
                    <a:lstStyle/>
                    <a:p>
                      <a:pPr algn="l" fontAlgn="b"/>
                      <a:r>
                        <a:rPr lang="sv-SE" sz="1400" u="none" strike="noStrike" dirty="0">
                          <a:effectLst/>
                        </a:rPr>
                        <a:t>ruta 0 115 2 55 8 117 81 7 76 45 16 141 92 13 66 26 134 101 25 98 20 94 22 132 118 65 97 112 28 29 30 126 34 80 42 35 82 27 104 136 40 67 114 9 124 100 59 15 3 83 95 77 106 53 43 79 56 39 119 91 49 108 62 143 63 50 36 1 68 4 140 71 64 102 78 17 58 139 110 32 24 135 10 57 84 85 86 87 88 129 60 46 125 93 54 14 146 19 41 111 5 72 107 96 18 123 69 103 130 145 23 52 138 11 144 21 116 33 137 149 48 31 122 105 37 70 113 127 75 131 73 47 44 133 109 6 12 38 51 89 120 128 142 147 121 74 90 99 148 61 0 </a:t>
                      </a:r>
                      <a:endParaRPr lang="sv-SE" sz="1400" b="0" i="0" u="none" strike="noStrike" dirty="0">
                        <a:solidFill>
                          <a:srgbClr val="000000"/>
                        </a:solidFill>
                        <a:effectLst/>
                        <a:latin typeface="Calibri" panose="020F0502020204030204" pitchFamily="34" charset="0"/>
                      </a:endParaRPr>
                    </a:p>
                  </a:txBody>
                  <a:tcPr marL="4434" marR="4434" marT="4434" marB="0" anchor="b"/>
                </a:tc>
                <a:extLst>
                  <a:ext uri="{0D108BD9-81ED-4DB2-BD59-A6C34878D82A}">
                    <a16:rowId xmlns:a16="http://schemas.microsoft.com/office/drawing/2014/main" val="627929764"/>
                  </a:ext>
                </a:extLst>
              </a:tr>
            </a:tbl>
          </a:graphicData>
        </a:graphic>
      </p:graphicFrame>
      <p:graphicFrame>
        <p:nvGraphicFramePr>
          <p:cNvPr id="6" name="Gráfico 5"/>
          <p:cNvGraphicFramePr>
            <a:graphicFrameLocks/>
          </p:cNvGraphicFramePr>
          <p:nvPr>
            <p:extLst>
              <p:ext uri="{D42A27DB-BD31-4B8C-83A1-F6EECF244321}">
                <p14:modId xmlns:p14="http://schemas.microsoft.com/office/powerpoint/2010/main" val="2552167852"/>
              </p:ext>
            </p:extLst>
          </p:nvPr>
        </p:nvGraphicFramePr>
        <p:xfrm>
          <a:off x="3723446" y="2865783"/>
          <a:ext cx="8150502"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65400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400 ciudades</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063782701"/>
              </p:ext>
            </p:extLst>
          </p:nvPr>
        </p:nvGraphicFramePr>
        <p:xfrm>
          <a:off x="826535" y="2227752"/>
          <a:ext cx="2115447" cy="762000"/>
        </p:xfrm>
        <a:graphic>
          <a:graphicData uri="http://schemas.openxmlformats.org/drawingml/2006/table">
            <a:tbl>
              <a:tblPr>
                <a:tableStyleId>{5C22544A-7EE6-4342-B048-85BDC9FD1C3A}</a:tableStyleId>
              </a:tblPr>
              <a:tblGrid>
                <a:gridCol w="2115447">
                  <a:extLst>
                    <a:ext uri="{9D8B030D-6E8A-4147-A177-3AD203B41FA5}">
                      <a16:colId xmlns:a16="http://schemas.microsoft.com/office/drawing/2014/main" val="981473193"/>
                    </a:ext>
                  </a:extLst>
                </a:gridCol>
              </a:tblGrid>
              <a:tr h="190500">
                <a:tc>
                  <a:txBody>
                    <a:bodyPr/>
                    <a:lstStyle/>
                    <a:p>
                      <a:pPr algn="l" fontAlgn="b"/>
                      <a:r>
                        <a:rPr lang="es-MX" sz="1100" u="none" strike="noStrike">
                          <a:effectLst/>
                        </a:rPr>
                        <a:t>numPoblacion=5;</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142265"/>
                  </a:ext>
                </a:extLst>
              </a:tr>
              <a:tr h="190500">
                <a:tc>
                  <a:txBody>
                    <a:bodyPr/>
                    <a:lstStyle/>
                    <a:p>
                      <a:pPr algn="l" fontAlgn="b"/>
                      <a:r>
                        <a:rPr lang="es-MX" sz="1100" u="none" strike="noStrike">
                          <a:effectLst/>
                        </a:rPr>
                        <a:t>    tasaCruza=.7;</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0757540"/>
                  </a:ext>
                </a:extLst>
              </a:tr>
              <a:tr h="190500">
                <a:tc>
                  <a:txBody>
                    <a:bodyPr/>
                    <a:lstStyle/>
                    <a:p>
                      <a:pPr algn="l" fontAlgn="b"/>
                      <a:r>
                        <a:rPr lang="es-MX" sz="1100" u="none" strike="noStrike">
                          <a:effectLst/>
                        </a:rPr>
                        <a:t>    tasaMutacion=.3;</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2751570"/>
                  </a:ext>
                </a:extLst>
              </a:tr>
              <a:tr h="190500">
                <a:tc>
                  <a:txBody>
                    <a:bodyPr/>
                    <a:lstStyle/>
                    <a:p>
                      <a:pPr algn="l" fontAlgn="b"/>
                      <a:r>
                        <a:rPr lang="es-MX" sz="1100" u="none" strike="noStrike" dirty="0">
                          <a:effectLst/>
                        </a:rPr>
                        <a:t>    </a:t>
                      </a:r>
                      <a:r>
                        <a:rPr lang="es-MX" sz="1100" u="none" strike="noStrike" dirty="0" err="1">
                          <a:effectLst/>
                        </a:rPr>
                        <a:t>numCiudades</a:t>
                      </a:r>
                      <a:r>
                        <a:rPr lang="es-MX" sz="1100" u="none" strike="noStrike" dirty="0">
                          <a:effectLst/>
                        </a:rPr>
                        <a:t>=400;</a:t>
                      </a:r>
                      <a:endParaRPr lang="es-MX"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1652414"/>
                  </a:ext>
                </a:extLst>
              </a:tr>
            </a:tbl>
          </a:graphicData>
        </a:graphic>
      </p:graphicFrame>
      <p:graphicFrame>
        <p:nvGraphicFramePr>
          <p:cNvPr id="5" name="Gráfico 4"/>
          <p:cNvGraphicFramePr>
            <a:graphicFrameLocks/>
          </p:cNvGraphicFramePr>
          <p:nvPr>
            <p:extLst>
              <p:ext uri="{D42A27DB-BD31-4B8C-83A1-F6EECF244321}">
                <p14:modId xmlns:p14="http://schemas.microsoft.com/office/powerpoint/2010/main" val="828170289"/>
              </p:ext>
            </p:extLst>
          </p:nvPr>
        </p:nvGraphicFramePr>
        <p:xfrm>
          <a:off x="4644887" y="2608752"/>
          <a:ext cx="6897756"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a 5"/>
          <p:cNvGraphicFramePr>
            <a:graphicFrameLocks noGrp="1"/>
          </p:cNvGraphicFramePr>
          <p:nvPr>
            <p:extLst>
              <p:ext uri="{D42A27DB-BD31-4B8C-83A1-F6EECF244321}">
                <p14:modId xmlns:p14="http://schemas.microsoft.com/office/powerpoint/2010/main" val="3855549842"/>
              </p:ext>
            </p:extLst>
          </p:nvPr>
        </p:nvGraphicFramePr>
        <p:xfrm>
          <a:off x="490331" y="3194252"/>
          <a:ext cx="3763618" cy="3157730"/>
        </p:xfrm>
        <a:graphic>
          <a:graphicData uri="http://schemas.openxmlformats.org/drawingml/2006/table">
            <a:tbl>
              <a:tblPr>
                <a:tableStyleId>{5C22544A-7EE6-4342-B048-85BDC9FD1C3A}</a:tableStyleId>
              </a:tblPr>
              <a:tblGrid>
                <a:gridCol w="3763618">
                  <a:extLst>
                    <a:ext uri="{9D8B030D-6E8A-4147-A177-3AD203B41FA5}">
                      <a16:colId xmlns:a16="http://schemas.microsoft.com/office/drawing/2014/main" val="3118961420"/>
                    </a:ext>
                  </a:extLst>
                </a:gridCol>
              </a:tblGrid>
              <a:tr h="66684">
                <a:tc>
                  <a:txBody>
                    <a:bodyPr/>
                    <a:lstStyle/>
                    <a:p>
                      <a:pPr algn="l" fontAlgn="b"/>
                      <a:r>
                        <a:rPr lang="es-MX" sz="900" u="none" strike="noStrike">
                          <a:effectLst/>
                        </a:rPr>
                        <a:t>La mejor ruta es de 811 costos y la ruta es </a:t>
                      </a:r>
                      <a:endParaRPr lang="es-MX" sz="900" b="0" i="0" u="none" strike="noStrike">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713051820"/>
                  </a:ext>
                </a:extLst>
              </a:tr>
              <a:tr h="1284560">
                <a:tc>
                  <a:txBody>
                    <a:bodyPr/>
                    <a:lstStyle/>
                    <a:p>
                      <a:pPr algn="l" fontAlgn="b"/>
                      <a:r>
                        <a:rPr lang="sv-SE" sz="900" u="none" strike="noStrike" dirty="0">
                          <a:effectLst/>
                        </a:rPr>
                        <a:t>ruta 0 142 79 3 4 55 278 7 9 250 291 107 104 341 94 26 38 294 114 19 211 33 296 50 24 96 301 232 344 29 30 256 345 331 112 397 36 334 183 269 309 132 42 295 37 45 238 262 48 363 372 31 52 53 322 62 223 130 58 188 21 332 151 91 65 61 265 321 68 303 398 99 131 73 66 126 84 41 76 258 22 253 202 350 117 318 122 101 312 263 90 194 92 304 357 145 389 196 72 180 326 67 102 136 189 267 106 163 108 193 181 289 252 111 369 380 116 81 155 119 118 121 83 123 128 243 147 186 364 113 13 288 285 217 146 190 35 205 377 336 140 290 1 255 115 2 281 59 148 358 230 231 349 43 337 342 204 174 270 260 247 286 162 164 371 316 139 292 395 169 170 70 228 330 153 297 307 367 14 158 361 390 182 15 359 150 203 175 17 391 271 191 192 356 125 195 236 197 214 276 351 201 360 220 156 137 165 298 210 209 64 32 212 213 167 215 328 135 340 219 95 56 393 18 324 187 273 227 257 339 226 10 27 178 234 199 308 89 235 239 129 110 244 279 179 46 280 160 320 143 138 251 6 277 248 222 51 224 352 259 198 261 338 11 264 88 63 105 268 39 49 346 12 166 274 275 245 305 254 57 171 154 282 283 387 28 161 287 98 25 47 75 133 87 237 8 354 373 100 299 302 71 20 172 313 392 383 176 242 266 200 348 5 127 218 315 206 399 85 319 240 173 54 229 343 78 216 327 109 325 149 159 355 241 382 184 374 314 16 77 272 323 329 293 249 225 97 347 311 168 86 233 300 386 284 152 208 207 157 335 93 310 362 246 134 394 366 306 368 40 370 80 388 317 378 375 376 23 103 379 144 381 120 177 384 385 60 353 124 221 74 185 69 141 396 333 44 34 365 82 0 </a:t>
                      </a:r>
                      <a:endParaRPr lang="sv-SE" sz="9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3349223165"/>
                  </a:ext>
                </a:extLst>
              </a:tr>
            </a:tbl>
          </a:graphicData>
        </a:graphic>
      </p:graphicFrame>
    </p:spTree>
    <p:extLst>
      <p:ext uri="{BB962C8B-B14F-4D97-AF65-F5344CB8AC3E}">
        <p14:creationId xmlns:p14="http://schemas.microsoft.com/office/powerpoint/2010/main" val="2685411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Problema del agente viajero </a:t>
            </a:r>
            <a:endParaRPr lang="es-MX" dirty="0"/>
          </a:p>
        </p:txBody>
      </p:sp>
      <p:sp>
        <p:nvSpPr>
          <p:cNvPr id="3" name="Marcador de contenido 2"/>
          <p:cNvSpPr>
            <a:spLocks noGrp="1"/>
          </p:cNvSpPr>
          <p:nvPr>
            <p:ph idx="1"/>
          </p:nvPr>
        </p:nvSpPr>
        <p:spPr/>
        <p:txBody>
          <a:bodyPr/>
          <a:lstStyle/>
          <a:p>
            <a:endParaRPr lang="es-MX" dirty="0"/>
          </a:p>
          <a:p>
            <a:r>
              <a:rPr lang="es-MX" dirty="0"/>
              <a:t>El problema del agente viajero (TSP Travelling </a:t>
            </a:r>
            <a:r>
              <a:rPr lang="es-MX" dirty="0" err="1"/>
              <a:t>salesman</a:t>
            </a:r>
            <a:r>
              <a:rPr lang="es-MX" dirty="0"/>
              <a:t> </a:t>
            </a:r>
            <a:r>
              <a:rPr lang="es-MX" dirty="0" err="1"/>
              <a:t>problem</a:t>
            </a:r>
            <a:r>
              <a:rPr lang="es-MX" dirty="0"/>
              <a:t>), consiste en un agente de ventas que tiene que visitar </a:t>
            </a:r>
            <a:r>
              <a:rPr lang="es-MX" i="1" dirty="0"/>
              <a:t>n </a:t>
            </a:r>
            <a:r>
              <a:rPr lang="es-MX" dirty="0"/>
              <a:t>ciudades comenzando y terminando en una misma ciudad, visitando solamente una vez cada ciudad y haciendo el recorrido con el costo mínimo. </a:t>
            </a:r>
          </a:p>
          <a:p>
            <a:r>
              <a:rPr lang="es-MX" dirty="0"/>
              <a:t>El costo del recorrido puede ser que esté representando distancia, tiempo u otro tipo de gasto asociado al recorrido. </a:t>
            </a:r>
          </a:p>
        </p:txBody>
      </p:sp>
    </p:spTree>
    <p:extLst>
      <p:ext uri="{BB962C8B-B14F-4D97-AF65-F5344CB8AC3E}">
        <p14:creationId xmlns:p14="http://schemas.microsoft.com/office/powerpoint/2010/main" val="1374202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696277" y="212036"/>
            <a:ext cx="8772939" cy="6360553"/>
          </a:xfrm>
          <a:prstGeom prst="rect">
            <a:avLst/>
          </a:prstGeom>
        </p:spPr>
      </p:pic>
    </p:spTree>
    <p:extLst>
      <p:ext uri="{BB962C8B-B14F-4D97-AF65-F5344CB8AC3E}">
        <p14:creationId xmlns:p14="http://schemas.microsoft.com/office/powerpoint/2010/main" val="1476113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Cruza &gt; </a:t>
            </a:r>
            <a:r>
              <a:rPr lang="es-MX" dirty="0" err="1"/>
              <a:t>Mutacion</a:t>
            </a:r>
            <a:endParaRPr lang="es-MX"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794558429"/>
              </p:ext>
            </p:extLst>
          </p:nvPr>
        </p:nvGraphicFramePr>
        <p:xfrm>
          <a:off x="1105979" y="3332238"/>
          <a:ext cx="1916664" cy="535305"/>
        </p:xfrm>
        <a:graphic>
          <a:graphicData uri="http://schemas.openxmlformats.org/drawingml/2006/table">
            <a:tbl>
              <a:tblPr>
                <a:tableStyleId>{5C22544A-7EE6-4342-B048-85BDC9FD1C3A}</a:tableStyleId>
              </a:tblPr>
              <a:tblGrid>
                <a:gridCol w="1916664">
                  <a:extLst>
                    <a:ext uri="{9D8B030D-6E8A-4147-A177-3AD203B41FA5}">
                      <a16:colId xmlns:a16="http://schemas.microsoft.com/office/drawing/2014/main" val="3264794848"/>
                    </a:ext>
                  </a:extLst>
                </a:gridCol>
              </a:tblGrid>
              <a:tr h="190500">
                <a:tc>
                  <a:txBody>
                    <a:bodyPr/>
                    <a:lstStyle/>
                    <a:p>
                      <a:pPr algn="l" fontAlgn="b"/>
                      <a:r>
                        <a:rPr lang="es-MX" sz="1100" u="none" strike="noStrike" dirty="0">
                          <a:effectLst/>
                        </a:rPr>
                        <a:t>La mejor ruta es de 30 costos y la ruta es </a:t>
                      </a:r>
                      <a:endParaRPr lang="es-MX"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5347451"/>
                  </a:ext>
                </a:extLst>
              </a:tr>
              <a:tr h="190500">
                <a:tc>
                  <a:txBody>
                    <a:bodyPr/>
                    <a:lstStyle/>
                    <a:p>
                      <a:pPr algn="l" fontAlgn="b"/>
                      <a:r>
                        <a:rPr lang="sv-SE" sz="1100" u="none" strike="noStrike" dirty="0">
                          <a:effectLst/>
                        </a:rPr>
                        <a:t>ruta 0 6 2 7 5 8 1 9 3 4 0 </a:t>
                      </a:r>
                      <a:endParaRPr lang="sv-SE"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12798015"/>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2682028089"/>
              </p:ext>
            </p:extLst>
          </p:nvPr>
        </p:nvGraphicFramePr>
        <p:xfrm>
          <a:off x="680321" y="2255210"/>
          <a:ext cx="2249557" cy="762000"/>
        </p:xfrm>
        <a:graphic>
          <a:graphicData uri="http://schemas.openxmlformats.org/drawingml/2006/table">
            <a:tbl>
              <a:tblPr>
                <a:tableStyleId>{5C22544A-7EE6-4342-B048-85BDC9FD1C3A}</a:tableStyleId>
              </a:tblPr>
              <a:tblGrid>
                <a:gridCol w="2249557">
                  <a:extLst>
                    <a:ext uri="{9D8B030D-6E8A-4147-A177-3AD203B41FA5}">
                      <a16:colId xmlns:a16="http://schemas.microsoft.com/office/drawing/2014/main" val="3572967771"/>
                    </a:ext>
                  </a:extLst>
                </a:gridCol>
              </a:tblGrid>
              <a:tr h="190500">
                <a:tc>
                  <a:txBody>
                    <a:bodyPr/>
                    <a:lstStyle/>
                    <a:p>
                      <a:pPr algn="l" fontAlgn="b"/>
                      <a:r>
                        <a:rPr lang="es-MX" sz="1100" u="none" strike="noStrike">
                          <a:effectLst/>
                        </a:rPr>
                        <a:t>numPoblacion=5;</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9684546"/>
                  </a:ext>
                </a:extLst>
              </a:tr>
              <a:tr h="190500">
                <a:tc>
                  <a:txBody>
                    <a:bodyPr/>
                    <a:lstStyle/>
                    <a:p>
                      <a:pPr algn="l" fontAlgn="b"/>
                      <a:r>
                        <a:rPr lang="es-MX" sz="1100" u="none" strike="noStrike">
                          <a:effectLst/>
                        </a:rPr>
                        <a:t>    tasaCruza=.7;</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368051"/>
                  </a:ext>
                </a:extLst>
              </a:tr>
              <a:tr h="190500">
                <a:tc>
                  <a:txBody>
                    <a:bodyPr/>
                    <a:lstStyle/>
                    <a:p>
                      <a:pPr algn="l" fontAlgn="b"/>
                      <a:r>
                        <a:rPr lang="es-MX" sz="1100" u="none" strike="noStrike">
                          <a:effectLst/>
                        </a:rPr>
                        <a:t>    tasaMutacion=.3;</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5036898"/>
                  </a:ext>
                </a:extLst>
              </a:tr>
              <a:tr h="190500">
                <a:tc>
                  <a:txBody>
                    <a:bodyPr/>
                    <a:lstStyle/>
                    <a:p>
                      <a:pPr algn="l" fontAlgn="b"/>
                      <a:r>
                        <a:rPr lang="es-MX" sz="1100" u="none" strike="noStrike" dirty="0">
                          <a:effectLst/>
                        </a:rPr>
                        <a:t>    </a:t>
                      </a:r>
                      <a:r>
                        <a:rPr lang="es-MX" sz="1100" u="none" strike="noStrike" dirty="0" err="1">
                          <a:effectLst/>
                        </a:rPr>
                        <a:t>numCiudades</a:t>
                      </a:r>
                      <a:r>
                        <a:rPr lang="es-MX" sz="1100" u="none" strike="noStrike" dirty="0">
                          <a:effectLst/>
                        </a:rPr>
                        <a:t>=10;</a:t>
                      </a:r>
                      <a:endParaRPr lang="es-MX"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0014384"/>
                  </a:ext>
                </a:extLst>
              </a:tr>
            </a:tbl>
          </a:graphicData>
        </a:graphic>
      </p:graphicFrame>
      <p:graphicFrame>
        <p:nvGraphicFramePr>
          <p:cNvPr id="6" name="Gráfico 5"/>
          <p:cNvGraphicFramePr>
            <a:graphicFrameLocks/>
          </p:cNvGraphicFramePr>
          <p:nvPr>
            <p:extLst>
              <p:ext uri="{D42A27DB-BD31-4B8C-83A1-F6EECF244321}">
                <p14:modId xmlns:p14="http://schemas.microsoft.com/office/powerpoint/2010/main" val="1651761517"/>
              </p:ext>
            </p:extLst>
          </p:nvPr>
        </p:nvGraphicFramePr>
        <p:xfrm>
          <a:off x="5487251" y="3085811"/>
          <a:ext cx="61531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Diagrama 6"/>
          <p:cNvGraphicFramePr/>
          <p:nvPr>
            <p:extLst>
              <p:ext uri="{D42A27DB-BD31-4B8C-83A1-F6EECF244321}">
                <p14:modId xmlns:p14="http://schemas.microsoft.com/office/powerpoint/2010/main" val="4195681132"/>
              </p:ext>
            </p:extLst>
          </p:nvPr>
        </p:nvGraphicFramePr>
        <p:xfrm>
          <a:off x="499407" y="4022035"/>
          <a:ext cx="45720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5629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Cruza &lt; </a:t>
            </a:r>
            <a:r>
              <a:rPr lang="es-MX" dirty="0" err="1"/>
              <a:t>Mutacion</a:t>
            </a:r>
            <a:endParaRPr lang="es-MX"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286465082"/>
              </p:ext>
            </p:extLst>
          </p:nvPr>
        </p:nvGraphicFramePr>
        <p:xfrm>
          <a:off x="1276669" y="3217563"/>
          <a:ext cx="1770890" cy="535305"/>
        </p:xfrm>
        <a:graphic>
          <a:graphicData uri="http://schemas.openxmlformats.org/drawingml/2006/table">
            <a:tbl>
              <a:tblPr>
                <a:tableStyleId>{5C22544A-7EE6-4342-B048-85BDC9FD1C3A}</a:tableStyleId>
              </a:tblPr>
              <a:tblGrid>
                <a:gridCol w="1770890">
                  <a:extLst>
                    <a:ext uri="{9D8B030D-6E8A-4147-A177-3AD203B41FA5}">
                      <a16:colId xmlns:a16="http://schemas.microsoft.com/office/drawing/2014/main" val="2373464553"/>
                    </a:ext>
                  </a:extLst>
                </a:gridCol>
              </a:tblGrid>
              <a:tr h="190500">
                <a:tc>
                  <a:txBody>
                    <a:bodyPr/>
                    <a:lstStyle/>
                    <a:p>
                      <a:pPr algn="l" fontAlgn="b"/>
                      <a:r>
                        <a:rPr lang="es-MX" sz="1100" u="none" strike="noStrike">
                          <a:effectLst/>
                        </a:rPr>
                        <a:t>La mejor ruta es de 28 costos y la ruta es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55470743"/>
                  </a:ext>
                </a:extLst>
              </a:tr>
              <a:tr h="190500">
                <a:tc>
                  <a:txBody>
                    <a:bodyPr/>
                    <a:lstStyle/>
                    <a:p>
                      <a:pPr algn="l" fontAlgn="b"/>
                      <a:r>
                        <a:rPr lang="sv-SE" sz="1100" u="none" strike="noStrike" dirty="0">
                          <a:effectLst/>
                        </a:rPr>
                        <a:t>ruta 0 1 9 5 8 7 6 2 3 4 0 </a:t>
                      </a:r>
                      <a:endParaRPr lang="sv-SE"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6727485"/>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3881506798"/>
              </p:ext>
            </p:extLst>
          </p:nvPr>
        </p:nvGraphicFramePr>
        <p:xfrm>
          <a:off x="665481" y="2278691"/>
          <a:ext cx="1785730" cy="762000"/>
        </p:xfrm>
        <a:graphic>
          <a:graphicData uri="http://schemas.openxmlformats.org/drawingml/2006/table">
            <a:tbl>
              <a:tblPr>
                <a:tableStyleId>{5C22544A-7EE6-4342-B048-85BDC9FD1C3A}</a:tableStyleId>
              </a:tblPr>
              <a:tblGrid>
                <a:gridCol w="1785730">
                  <a:extLst>
                    <a:ext uri="{9D8B030D-6E8A-4147-A177-3AD203B41FA5}">
                      <a16:colId xmlns:a16="http://schemas.microsoft.com/office/drawing/2014/main" val="1878464864"/>
                    </a:ext>
                  </a:extLst>
                </a:gridCol>
              </a:tblGrid>
              <a:tr h="190500">
                <a:tc>
                  <a:txBody>
                    <a:bodyPr/>
                    <a:lstStyle/>
                    <a:p>
                      <a:pPr algn="l" fontAlgn="b"/>
                      <a:r>
                        <a:rPr lang="es-MX" sz="1100" u="none" strike="noStrike">
                          <a:effectLst/>
                        </a:rPr>
                        <a:t>numPoblacion=5;</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2329756"/>
                  </a:ext>
                </a:extLst>
              </a:tr>
              <a:tr h="190500">
                <a:tc>
                  <a:txBody>
                    <a:bodyPr/>
                    <a:lstStyle/>
                    <a:p>
                      <a:pPr algn="l" fontAlgn="b"/>
                      <a:r>
                        <a:rPr lang="es-MX" sz="1100" u="none" strike="noStrike">
                          <a:effectLst/>
                        </a:rPr>
                        <a:t>    tasaCruza=.3;</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38277673"/>
                  </a:ext>
                </a:extLst>
              </a:tr>
              <a:tr h="190500">
                <a:tc>
                  <a:txBody>
                    <a:bodyPr/>
                    <a:lstStyle/>
                    <a:p>
                      <a:pPr algn="l" fontAlgn="b"/>
                      <a:r>
                        <a:rPr lang="es-MX" sz="1100" u="none" strike="noStrike">
                          <a:effectLst/>
                        </a:rPr>
                        <a:t>    tasaMutacion=.7;</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2989377"/>
                  </a:ext>
                </a:extLst>
              </a:tr>
              <a:tr h="190500">
                <a:tc>
                  <a:txBody>
                    <a:bodyPr/>
                    <a:lstStyle/>
                    <a:p>
                      <a:pPr algn="l" fontAlgn="b"/>
                      <a:r>
                        <a:rPr lang="es-MX" sz="1100" u="none" strike="noStrike" dirty="0">
                          <a:effectLst/>
                        </a:rPr>
                        <a:t>    </a:t>
                      </a:r>
                      <a:r>
                        <a:rPr lang="es-MX" sz="1100" u="none" strike="noStrike" dirty="0" err="1">
                          <a:effectLst/>
                        </a:rPr>
                        <a:t>numCiudades</a:t>
                      </a:r>
                      <a:r>
                        <a:rPr lang="es-MX" sz="1100" u="none" strike="noStrike" dirty="0">
                          <a:effectLst/>
                        </a:rPr>
                        <a:t>=10;</a:t>
                      </a:r>
                      <a:endParaRPr lang="es-MX"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68093726"/>
                  </a:ext>
                </a:extLst>
              </a:tr>
            </a:tbl>
          </a:graphicData>
        </a:graphic>
      </p:graphicFrame>
      <p:graphicFrame>
        <p:nvGraphicFramePr>
          <p:cNvPr id="6" name="Gráfico 5"/>
          <p:cNvGraphicFramePr>
            <a:graphicFrameLocks/>
          </p:cNvGraphicFramePr>
          <p:nvPr>
            <p:extLst>
              <p:ext uri="{D42A27DB-BD31-4B8C-83A1-F6EECF244321}">
                <p14:modId xmlns:p14="http://schemas.microsoft.com/office/powerpoint/2010/main" val="4085597242"/>
              </p:ext>
            </p:extLst>
          </p:nvPr>
        </p:nvGraphicFramePr>
        <p:xfrm>
          <a:off x="4638675" y="3040691"/>
          <a:ext cx="7553325"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Diagrama 6"/>
          <p:cNvGraphicFramePr/>
          <p:nvPr>
            <p:extLst>
              <p:ext uri="{D42A27DB-BD31-4B8C-83A1-F6EECF244321}">
                <p14:modId xmlns:p14="http://schemas.microsoft.com/office/powerpoint/2010/main" val="2772360108"/>
              </p:ext>
            </p:extLst>
          </p:nvPr>
        </p:nvGraphicFramePr>
        <p:xfrm>
          <a:off x="499407" y="4022035"/>
          <a:ext cx="45720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7370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Cruza = </a:t>
            </a:r>
            <a:r>
              <a:rPr lang="es-MX" dirty="0" err="1"/>
              <a:t>Mutacion</a:t>
            </a:r>
            <a:endParaRPr lang="es-MX"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652896939"/>
              </p:ext>
            </p:extLst>
          </p:nvPr>
        </p:nvGraphicFramePr>
        <p:xfrm>
          <a:off x="998373" y="3067194"/>
          <a:ext cx="1876908" cy="535305"/>
        </p:xfrm>
        <a:graphic>
          <a:graphicData uri="http://schemas.openxmlformats.org/drawingml/2006/table">
            <a:tbl>
              <a:tblPr>
                <a:tableStyleId>{5C22544A-7EE6-4342-B048-85BDC9FD1C3A}</a:tableStyleId>
              </a:tblPr>
              <a:tblGrid>
                <a:gridCol w="1876908">
                  <a:extLst>
                    <a:ext uri="{9D8B030D-6E8A-4147-A177-3AD203B41FA5}">
                      <a16:colId xmlns:a16="http://schemas.microsoft.com/office/drawing/2014/main" val="3198674975"/>
                    </a:ext>
                  </a:extLst>
                </a:gridCol>
              </a:tblGrid>
              <a:tr h="190500">
                <a:tc>
                  <a:txBody>
                    <a:bodyPr/>
                    <a:lstStyle/>
                    <a:p>
                      <a:pPr algn="l" fontAlgn="b"/>
                      <a:r>
                        <a:rPr lang="es-MX" sz="1100" u="none" strike="noStrike">
                          <a:effectLst/>
                        </a:rPr>
                        <a:t>La mejor ruta es de 28 costos y la ruta es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2988490"/>
                  </a:ext>
                </a:extLst>
              </a:tr>
              <a:tr h="190500">
                <a:tc>
                  <a:txBody>
                    <a:bodyPr/>
                    <a:lstStyle/>
                    <a:p>
                      <a:pPr algn="l" fontAlgn="b"/>
                      <a:r>
                        <a:rPr lang="sv-SE" sz="1100" u="none" strike="noStrike" dirty="0">
                          <a:effectLst/>
                        </a:rPr>
                        <a:t>ruta 0 1 9 5 8 7 6 2 3 4 0 </a:t>
                      </a:r>
                      <a:endParaRPr lang="sv-SE"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88253649"/>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3891016737"/>
              </p:ext>
            </p:extLst>
          </p:nvPr>
        </p:nvGraphicFramePr>
        <p:xfrm>
          <a:off x="680321" y="2069680"/>
          <a:ext cx="1679713" cy="762000"/>
        </p:xfrm>
        <a:graphic>
          <a:graphicData uri="http://schemas.openxmlformats.org/drawingml/2006/table">
            <a:tbl>
              <a:tblPr>
                <a:tableStyleId>{5C22544A-7EE6-4342-B048-85BDC9FD1C3A}</a:tableStyleId>
              </a:tblPr>
              <a:tblGrid>
                <a:gridCol w="1679713">
                  <a:extLst>
                    <a:ext uri="{9D8B030D-6E8A-4147-A177-3AD203B41FA5}">
                      <a16:colId xmlns:a16="http://schemas.microsoft.com/office/drawing/2014/main" val="1449036847"/>
                    </a:ext>
                  </a:extLst>
                </a:gridCol>
              </a:tblGrid>
              <a:tr h="190500">
                <a:tc>
                  <a:txBody>
                    <a:bodyPr/>
                    <a:lstStyle/>
                    <a:p>
                      <a:pPr algn="l" fontAlgn="b"/>
                      <a:r>
                        <a:rPr lang="es-MX" sz="1100" u="none" strike="noStrike">
                          <a:effectLst/>
                        </a:rPr>
                        <a:t>numPoblacion=10;</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996429"/>
                  </a:ext>
                </a:extLst>
              </a:tr>
              <a:tr h="190500">
                <a:tc>
                  <a:txBody>
                    <a:bodyPr/>
                    <a:lstStyle/>
                    <a:p>
                      <a:pPr algn="l" fontAlgn="b"/>
                      <a:r>
                        <a:rPr lang="es-MX" sz="1100" u="none" strike="noStrike">
                          <a:effectLst/>
                        </a:rPr>
                        <a:t>    tasaCruza=.5;</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4417920"/>
                  </a:ext>
                </a:extLst>
              </a:tr>
              <a:tr h="190500">
                <a:tc>
                  <a:txBody>
                    <a:bodyPr/>
                    <a:lstStyle/>
                    <a:p>
                      <a:pPr algn="l" fontAlgn="b"/>
                      <a:r>
                        <a:rPr lang="es-MX" sz="1100" u="none" strike="noStrike">
                          <a:effectLst/>
                        </a:rPr>
                        <a:t>    tasaMutacion=.5;</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1335770"/>
                  </a:ext>
                </a:extLst>
              </a:tr>
              <a:tr h="190500">
                <a:tc>
                  <a:txBody>
                    <a:bodyPr/>
                    <a:lstStyle/>
                    <a:p>
                      <a:pPr algn="l" fontAlgn="b"/>
                      <a:r>
                        <a:rPr lang="es-MX" sz="1100" u="none" strike="noStrike" dirty="0">
                          <a:effectLst/>
                        </a:rPr>
                        <a:t>    </a:t>
                      </a:r>
                      <a:r>
                        <a:rPr lang="es-MX" sz="1100" u="none" strike="noStrike" dirty="0" err="1">
                          <a:effectLst/>
                        </a:rPr>
                        <a:t>numCiudades</a:t>
                      </a:r>
                      <a:r>
                        <a:rPr lang="es-MX" sz="1100" u="none" strike="noStrike" dirty="0">
                          <a:effectLst/>
                        </a:rPr>
                        <a:t>=10;</a:t>
                      </a:r>
                      <a:endParaRPr lang="es-MX"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99523597"/>
                  </a:ext>
                </a:extLst>
              </a:tr>
            </a:tbl>
          </a:graphicData>
        </a:graphic>
      </p:graphicFrame>
      <p:graphicFrame>
        <p:nvGraphicFramePr>
          <p:cNvPr id="6" name="Gráfico 5"/>
          <p:cNvGraphicFramePr>
            <a:graphicFrameLocks/>
          </p:cNvGraphicFramePr>
          <p:nvPr>
            <p:extLst>
              <p:ext uri="{D42A27DB-BD31-4B8C-83A1-F6EECF244321}">
                <p14:modId xmlns:p14="http://schemas.microsoft.com/office/powerpoint/2010/main" val="1826688336"/>
              </p:ext>
            </p:extLst>
          </p:nvPr>
        </p:nvGraphicFramePr>
        <p:xfrm>
          <a:off x="4843255" y="3334846"/>
          <a:ext cx="71437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Diagrama 7"/>
          <p:cNvGraphicFramePr/>
          <p:nvPr>
            <p:extLst>
              <p:ext uri="{D42A27DB-BD31-4B8C-83A1-F6EECF244321}">
                <p14:modId xmlns:p14="http://schemas.microsoft.com/office/powerpoint/2010/main" val="3274934794"/>
              </p:ext>
            </p:extLst>
          </p:nvPr>
        </p:nvGraphicFramePr>
        <p:xfrm>
          <a:off x="499407" y="4022035"/>
          <a:ext cx="45720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1673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50 ciudades</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420711646"/>
              </p:ext>
            </p:extLst>
          </p:nvPr>
        </p:nvGraphicFramePr>
        <p:xfrm>
          <a:off x="230185" y="6213592"/>
          <a:ext cx="9430649" cy="381000"/>
        </p:xfrm>
        <a:graphic>
          <a:graphicData uri="http://schemas.openxmlformats.org/drawingml/2006/table">
            <a:tbl>
              <a:tblPr>
                <a:tableStyleId>{5C22544A-7EE6-4342-B048-85BDC9FD1C3A}</a:tableStyleId>
              </a:tblPr>
              <a:tblGrid>
                <a:gridCol w="9430649">
                  <a:extLst>
                    <a:ext uri="{9D8B030D-6E8A-4147-A177-3AD203B41FA5}">
                      <a16:colId xmlns:a16="http://schemas.microsoft.com/office/drawing/2014/main" val="850992999"/>
                    </a:ext>
                  </a:extLst>
                </a:gridCol>
              </a:tblGrid>
              <a:tr h="190500">
                <a:tc>
                  <a:txBody>
                    <a:bodyPr/>
                    <a:lstStyle/>
                    <a:p>
                      <a:pPr algn="l" fontAlgn="b"/>
                      <a:r>
                        <a:rPr lang="es-MX" sz="1100" u="none" strike="noStrike" dirty="0">
                          <a:effectLst/>
                        </a:rPr>
                        <a:t>La mejor ruta es de 97 costos y la ruta es </a:t>
                      </a:r>
                      <a:endParaRPr lang="es-MX"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5623486"/>
                  </a:ext>
                </a:extLst>
              </a:tr>
              <a:tr h="190500">
                <a:tc>
                  <a:txBody>
                    <a:bodyPr/>
                    <a:lstStyle/>
                    <a:p>
                      <a:pPr algn="l" fontAlgn="b"/>
                      <a:r>
                        <a:rPr lang="sv-SE" sz="1100" u="none" strike="noStrike" dirty="0">
                          <a:effectLst/>
                        </a:rPr>
                        <a:t>ruta 0 13 33 3 49 2 20 45 18 8 7 11 16 4 47 10 23 39 36 17 15 41 40 22 24 34 5 28 27 21 31 30 43 37 9 29 26 1 25 32 12 42 6 14 44 38 46 35 48 19 0 </a:t>
                      </a:r>
                      <a:endParaRPr lang="sv-SE"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5615548"/>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2064485943"/>
              </p:ext>
            </p:extLst>
          </p:nvPr>
        </p:nvGraphicFramePr>
        <p:xfrm>
          <a:off x="3641826" y="2310984"/>
          <a:ext cx="2607365" cy="762000"/>
        </p:xfrm>
        <a:graphic>
          <a:graphicData uri="http://schemas.openxmlformats.org/drawingml/2006/table">
            <a:tbl>
              <a:tblPr>
                <a:tableStyleId>{5C22544A-7EE6-4342-B048-85BDC9FD1C3A}</a:tableStyleId>
              </a:tblPr>
              <a:tblGrid>
                <a:gridCol w="2607365">
                  <a:extLst>
                    <a:ext uri="{9D8B030D-6E8A-4147-A177-3AD203B41FA5}">
                      <a16:colId xmlns:a16="http://schemas.microsoft.com/office/drawing/2014/main" val="3050905640"/>
                    </a:ext>
                  </a:extLst>
                </a:gridCol>
              </a:tblGrid>
              <a:tr h="190500">
                <a:tc>
                  <a:txBody>
                    <a:bodyPr/>
                    <a:lstStyle/>
                    <a:p>
                      <a:pPr algn="l" fontAlgn="b"/>
                      <a:r>
                        <a:rPr lang="es-MX" sz="1100" u="none" strike="noStrike">
                          <a:effectLst/>
                        </a:rPr>
                        <a:t>numPoblacion=5;</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17294873"/>
                  </a:ext>
                </a:extLst>
              </a:tr>
              <a:tr h="190500">
                <a:tc>
                  <a:txBody>
                    <a:bodyPr/>
                    <a:lstStyle/>
                    <a:p>
                      <a:pPr algn="l" fontAlgn="b"/>
                      <a:r>
                        <a:rPr lang="es-MX" sz="1100" u="none" strike="noStrike" dirty="0">
                          <a:effectLst/>
                        </a:rPr>
                        <a:t>    </a:t>
                      </a:r>
                      <a:r>
                        <a:rPr lang="es-MX" sz="1100" u="none" strike="noStrike" dirty="0" err="1">
                          <a:effectLst/>
                        </a:rPr>
                        <a:t>tasaCruza</a:t>
                      </a:r>
                      <a:r>
                        <a:rPr lang="es-MX" sz="1100" u="none" strike="noStrike" dirty="0">
                          <a:effectLst/>
                        </a:rPr>
                        <a:t>=.5;</a:t>
                      </a:r>
                      <a:endParaRPr lang="es-MX"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57838300"/>
                  </a:ext>
                </a:extLst>
              </a:tr>
              <a:tr h="190500">
                <a:tc>
                  <a:txBody>
                    <a:bodyPr/>
                    <a:lstStyle/>
                    <a:p>
                      <a:pPr algn="l" fontAlgn="b"/>
                      <a:r>
                        <a:rPr lang="es-MX" sz="1100" u="none" strike="noStrike">
                          <a:effectLst/>
                        </a:rPr>
                        <a:t>    tasaMutacion=.5;</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44941913"/>
                  </a:ext>
                </a:extLst>
              </a:tr>
              <a:tr h="190500">
                <a:tc>
                  <a:txBody>
                    <a:bodyPr/>
                    <a:lstStyle/>
                    <a:p>
                      <a:pPr algn="l" fontAlgn="b"/>
                      <a:r>
                        <a:rPr lang="es-MX" sz="1100" u="none" strike="noStrike" dirty="0">
                          <a:effectLst/>
                        </a:rPr>
                        <a:t>    </a:t>
                      </a:r>
                      <a:r>
                        <a:rPr lang="es-MX" sz="1100" u="none" strike="noStrike" dirty="0" err="1">
                          <a:effectLst/>
                        </a:rPr>
                        <a:t>numCiudades</a:t>
                      </a:r>
                      <a:r>
                        <a:rPr lang="es-MX" sz="1100" u="none" strike="noStrike" dirty="0">
                          <a:effectLst/>
                        </a:rPr>
                        <a:t>=50;</a:t>
                      </a:r>
                      <a:endParaRPr lang="es-MX"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7493966"/>
                  </a:ext>
                </a:extLst>
              </a:tr>
            </a:tbl>
          </a:graphicData>
        </a:graphic>
      </p:graphicFrame>
      <p:graphicFrame>
        <p:nvGraphicFramePr>
          <p:cNvPr id="6" name="Gráfico 5"/>
          <p:cNvGraphicFramePr>
            <a:graphicFrameLocks/>
          </p:cNvGraphicFramePr>
          <p:nvPr>
            <p:extLst>
              <p:ext uri="{D42A27DB-BD31-4B8C-83A1-F6EECF244321}">
                <p14:modId xmlns:p14="http://schemas.microsoft.com/office/powerpoint/2010/main" val="172978143"/>
              </p:ext>
            </p:extLst>
          </p:nvPr>
        </p:nvGraphicFramePr>
        <p:xfrm>
          <a:off x="2162553" y="3205453"/>
          <a:ext cx="7134225"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0427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263199176"/>
              </p:ext>
            </p:extLst>
          </p:nvPr>
        </p:nvGraphicFramePr>
        <p:xfrm>
          <a:off x="0" y="437322"/>
          <a:ext cx="12192000" cy="6003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Marcador de contenido 3"/>
          <p:cNvGraphicFramePr>
            <a:graphicFrameLocks/>
          </p:cNvGraphicFramePr>
          <p:nvPr>
            <p:extLst>
              <p:ext uri="{D42A27DB-BD31-4B8C-83A1-F6EECF244321}">
                <p14:modId xmlns:p14="http://schemas.microsoft.com/office/powerpoint/2010/main" val="1051949977"/>
              </p:ext>
            </p:extLst>
          </p:nvPr>
        </p:nvGraphicFramePr>
        <p:xfrm>
          <a:off x="357809" y="3019818"/>
          <a:ext cx="1789042" cy="1360170"/>
        </p:xfrm>
        <a:graphic>
          <a:graphicData uri="http://schemas.openxmlformats.org/drawingml/2006/table">
            <a:tbl>
              <a:tblPr>
                <a:tableStyleId>{5C22544A-7EE6-4342-B048-85BDC9FD1C3A}</a:tableStyleId>
              </a:tblPr>
              <a:tblGrid>
                <a:gridCol w="1789042">
                  <a:extLst>
                    <a:ext uri="{9D8B030D-6E8A-4147-A177-3AD203B41FA5}">
                      <a16:colId xmlns:a16="http://schemas.microsoft.com/office/drawing/2014/main" val="850992999"/>
                    </a:ext>
                  </a:extLst>
                </a:gridCol>
              </a:tblGrid>
              <a:tr h="190500">
                <a:tc>
                  <a:txBody>
                    <a:bodyPr/>
                    <a:lstStyle/>
                    <a:p>
                      <a:pPr algn="l" fontAlgn="b"/>
                      <a:r>
                        <a:rPr lang="es-MX" sz="1100" u="none" strike="noStrike" dirty="0">
                          <a:effectLst/>
                        </a:rPr>
                        <a:t>La mejor ruta es de 97 costos y la ruta es </a:t>
                      </a:r>
                      <a:endParaRPr lang="es-MX"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5623486"/>
                  </a:ext>
                </a:extLst>
              </a:tr>
              <a:tr h="190500">
                <a:tc>
                  <a:txBody>
                    <a:bodyPr/>
                    <a:lstStyle/>
                    <a:p>
                      <a:pPr algn="l" fontAlgn="b"/>
                      <a:r>
                        <a:rPr lang="sv-SE" sz="1100" u="none" strike="noStrike" dirty="0">
                          <a:effectLst/>
                        </a:rPr>
                        <a:t>ruta 0 13 33 3 49 2 20 45 18 8 7 11 16 4 47 10 23 39 36 17 15 41 40 22 24 34 5 28 27 21 31 30 43 37 9 29 26 1 25 32 12 42 6 14 44 38 46 35 48 19 0 </a:t>
                      </a:r>
                      <a:endParaRPr lang="sv-SE"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5615548"/>
                  </a:ext>
                </a:extLst>
              </a:tr>
            </a:tbl>
          </a:graphicData>
        </a:graphic>
      </p:graphicFrame>
    </p:spTree>
    <p:extLst>
      <p:ext uri="{BB962C8B-B14F-4D97-AF65-F5344CB8AC3E}">
        <p14:creationId xmlns:p14="http://schemas.microsoft.com/office/powerpoint/2010/main" val="3803474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150 ciudades</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4008627972"/>
              </p:ext>
            </p:extLst>
          </p:nvPr>
        </p:nvGraphicFramePr>
        <p:xfrm>
          <a:off x="680321" y="2267509"/>
          <a:ext cx="2221464" cy="762000"/>
        </p:xfrm>
        <a:graphic>
          <a:graphicData uri="http://schemas.openxmlformats.org/drawingml/2006/table">
            <a:tbl>
              <a:tblPr>
                <a:tableStyleId>{5C22544A-7EE6-4342-B048-85BDC9FD1C3A}</a:tableStyleId>
              </a:tblPr>
              <a:tblGrid>
                <a:gridCol w="2221464">
                  <a:extLst>
                    <a:ext uri="{9D8B030D-6E8A-4147-A177-3AD203B41FA5}">
                      <a16:colId xmlns:a16="http://schemas.microsoft.com/office/drawing/2014/main" val="1330982263"/>
                    </a:ext>
                  </a:extLst>
                </a:gridCol>
              </a:tblGrid>
              <a:tr h="190500">
                <a:tc>
                  <a:txBody>
                    <a:bodyPr/>
                    <a:lstStyle/>
                    <a:p>
                      <a:pPr algn="l" fontAlgn="b"/>
                      <a:r>
                        <a:rPr lang="es-MX" sz="1100" u="none" strike="noStrike">
                          <a:effectLst/>
                        </a:rPr>
                        <a:t>numPoblacion=5;</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4152935"/>
                  </a:ext>
                </a:extLst>
              </a:tr>
              <a:tr h="190500">
                <a:tc>
                  <a:txBody>
                    <a:bodyPr/>
                    <a:lstStyle/>
                    <a:p>
                      <a:pPr algn="l" fontAlgn="b"/>
                      <a:r>
                        <a:rPr lang="es-MX" sz="1100" u="none" strike="noStrike">
                          <a:effectLst/>
                        </a:rPr>
                        <a:t>    tasaCruza=.7;</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6789468"/>
                  </a:ext>
                </a:extLst>
              </a:tr>
              <a:tr h="190500">
                <a:tc>
                  <a:txBody>
                    <a:bodyPr/>
                    <a:lstStyle/>
                    <a:p>
                      <a:pPr algn="l" fontAlgn="b"/>
                      <a:r>
                        <a:rPr lang="es-MX" sz="1100" u="none" strike="noStrike">
                          <a:effectLst/>
                        </a:rPr>
                        <a:t>    tasaMutacion=.3;</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838210"/>
                  </a:ext>
                </a:extLst>
              </a:tr>
              <a:tr h="190500">
                <a:tc>
                  <a:txBody>
                    <a:bodyPr/>
                    <a:lstStyle/>
                    <a:p>
                      <a:pPr algn="l" fontAlgn="b"/>
                      <a:r>
                        <a:rPr lang="es-MX" sz="1100" u="none" strike="noStrike" dirty="0">
                          <a:effectLst/>
                        </a:rPr>
                        <a:t>    </a:t>
                      </a:r>
                      <a:r>
                        <a:rPr lang="es-MX" sz="1100" u="none" strike="noStrike" dirty="0" err="1">
                          <a:effectLst/>
                        </a:rPr>
                        <a:t>numCiudades</a:t>
                      </a:r>
                      <a:r>
                        <a:rPr lang="es-MX" sz="1100" u="none" strike="noStrike" dirty="0">
                          <a:effectLst/>
                        </a:rPr>
                        <a:t>=150;</a:t>
                      </a:r>
                      <a:endParaRPr lang="es-MX"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26863290"/>
                  </a:ext>
                </a:extLst>
              </a:tr>
            </a:tbl>
          </a:graphicData>
        </a:graphic>
      </p:graphicFrame>
      <p:graphicFrame>
        <p:nvGraphicFramePr>
          <p:cNvPr id="5" name="Gráfico 4"/>
          <p:cNvGraphicFramePr>
            <a:graphicFrameLocks/>
          </p:cNvGraphicFramePr>
          <p:nvPr>
            <p:extLst>
              <p:ext uri="{D42A27DB-BD31-4B8C-83A1-F6EECF244321}">
                <p14:modId xmlns:p14="http://schemas.microsoft.com/office/powerpoint/2010/main" val="3648438206"/>
              </p:ext>
            </p:extLst>
          </p:nvPr>
        </p:nvGraphicFramePr>
        <p:xfrm>
          <a:off x="4055165" y="2635256"/>
          <a:ext cx="8004314" cy="24464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a 5"/>
          <p:cNvGraphicFramePr>
            <a:graphicFrameLocks noGrp="1"/>
          </p:cNvGraphicFramePr>
          <p:nvPr>
            <p:extLst>
              <p:ext uri="{D42A27DB-BD31-4B8C-83A1-F6EECF244321}">
                <p14:modId xmlns:p14="http://schemas.microsoft.com/office/powerpoint/2010/main" val="3016364216"/>
              </p:ext>
            </p:extLst>
          </p:nvPr>
        </p:nvGraphicFramePr>
        <p:xfrm>
          <a:off x="291548" y="3596981"/>
          <a:ext cx="3763617" cy="2969377"/>
        </p:xfrm>
        <a:graphic>
          <a:graphicData uri="http://schemas.openxmlformats.org/drawingml/2006/table">
            <a:tbl>
              <a:tblPr>
                <a:tableStyleId>{5C22544A-7EE6-4342-B048-85BDC9FD1C3A}</a:tableStyleId>
              </a:tblPr>
              <a:tblGrid>
                <a:gridCol w="3763617">
                  <a:extLst>
                    <a:ext uri="{9D8B030D-6E8A-4147-A177-3AD203B41FA5}">
                      <a16:colId xmlns:a16="http://schemas.microsoft.com/office/drawing/2014/main" val="1058834642"/>
                    </a:ext>
                  </a:extLst>
                </a:gridCol>
              </a:tblGrid>
              <a:tr h="381205">
                <a:tc>
                  <a:txBody>
                    <a:bodyPr/>
                    <a:lstStyle/>
                    <a:p>
                      <a:pPr algn="l" fontAlgn="b"/>
                      <a:r>
                        <a:rPr lang="es-MX" sz="1400" u="none" strike="noStrike">
                          <a:effectLst/>
                        </a:rPr>
                        <a:t>La mejor ruta es de 311 costos y la ruta es </a:t>
                      </a:r>
                      <a:endParaRPr lang="es-MX" sz="1400" b="0" i="0" u="none" strike="noStrike">
                        <a:solidFill>
                          <a:srgbClr val="000000"/>
                        </a:solidFill>
                        <a:effectLst/>
                        <a:latin typeface="Calibri" panose="020F0502020204030204" pitchFamily="34" charset="0"/>
                      </a:endParaRPr>
                    </a:p>
                  </a:txBody>
                  <a:tcPr marL="4434" marR="4434" marT="4434" marB="0" anchor="b"/>
                </a:tc>
                <a:extLst>
                  <a:ext uri="{0D108BD9-81ED-4DB2-BD59-A6C34878D82A}">
                    <a16:rowId xmlns:a16="http://schemas.microsoft.com/office/drawing/2014/main" val="2152186236"/>
                  </a:ext>
                </a:extLst>
              </a:tr>
              <a:tr h="2588172">
                <a:tc>
                  <a:txBody>
                    <a:bodyPr/>
                    <a:lstStyle/>
                    <a:p>
                      <a:pPr algn="l" fontAlgn="b"/>
                      <a:r>
                        <a:rPr lang="sv-SE" sz="1400" u="none" strike="noStrike" dirty="0">
                          <a:effectLst/>
                        </a:rPr>
                        <a:t>ruta 0 105 71 3 38 92 118 130 80 69 5 11 144 12 135 47 25 114 1 51 136 48 6 23 95 9 26 97 143 29 30 58 124 134 13 140 43 89 66 15 40 132 55 34 94 22 4 37 45 83 82 61 31 19 146 39 90 60 121 108 65 123 133 28 64 41 101 96 68 50 104 14 72 86 73 75 53 77 56 139 36 46 54 27 112 62 88 87 18 145 32 91 116 42 103 24 35 76 67 2 100 59 110 126 70 20 106 107 7 109 102 111 137 142 33 79 99 117 81 147 49 63 122 119 74 125 16 127 57 129 115 131 120 93 8 52 78 10 149 138 21 141 84 85 113 17 128 98 148 44 0 </a:t>
                      </a:r>
                      <a:endParaRPr lang="sv-SE" sz="1400" b="0" i="0" u="none" strike="noStrike" dirty="0">
                        <a:solidFill>
                          <a:srgbClr val="000000"/>
                        </a:solidFill>
                        <a:effectLst/>
                        <a:latin typeface="Calibri" panose="020F0502020204030204" pitchFamily="34" charset="0"/>
                      </a:endParaRPr>
                    </a:p>
                  </a:txBody>
                  <a:tcPr marL="4434" marR="4434" marT="4434" marB="0" anchor="b"/>
                </a:tc>
                <a:extLst>
                  <a:ext uri="{0D108BD9-81ED-4DB2-BD59-A6C34878D82A}">
                    <a16:rowId xmlns:a16="http://schemas.microsoft.com/office/drawing/2014/main" val="1713935256"/>
                  </a:ext>
                </a:extLst>
              </a:tr>
            </a:tbl>
          </a:graphicData>
        </a:graphic>
      </p:graphicFrame>
    </p:spTree>
    <p:extLst>
      <p:ext uri="{BB962C8B-B14F-4D97-AF65-F5344CB8AC3E}">
        <p14:creationId xmlns:p14="http://schemas.microsoft.com/office/powerpoint/2010/main" val="2546278637"/>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53</TotalTime>
  <Words>1233</Words>
  <Application>Microsoft Office PowerPoint</Application>
  <PresentationFormat>Panorámica</PresentationFormat>
  <Paragraphs>145</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Trebuchet MS</vt:lpstr>
      <vt:lpstr>Berlín</vt:lpstr>
      <vt:lpstr>PROBLEMA DEL AGENTE VIAJERO</vt:lpstr>
      <vt:lpstr>Problema del agente viajero </vt:lpstr>
      <vt:lpstr>Presentación de PowerPoint</vt:lpstr>
      <vt:lpstr>Cruza &gt; Mutacion</vt:lpstr>
      <vt:lpstr>Cruza &lt; Mutacion</vt:lpstr>
      <vt:lpstr>Cruza = Mutacion</vt:lpstr>
      <vt:lpstr>50 ciudades</vt:lpstr>
      <vt:lpstr>Presentación de PowerPoint</vt:lpstr>
      <vt:lpstr>150 ciudades</vt:lpstr>
      <vt:lpstr>Poblacion ++</vt:lpstr>
      <vt:lpstr>400 ciudades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PROBLEMA DEL AGENTE VIAJERO</dc:title>
  <dc:creator>equipo</dc:creator>
  <cp:lastModifiedBy>equipo</cp:lastModifiedBy>
  <cp:revision>5</cp:revision>
  <dcterms:created xsi:type="dcterms:W3CDTF">2016-03-28T17:56:31Z</dcterms:created>
  <dcterms:modified xsi:type="dcterms:W3CDTF">2016-03-28T18:50:17Z</dcterms:modified>
</cp:coreProperties>
</file>