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C90-ADC5-481B-B2EF-FACC3CAC7D97}" type="datetimeFigureOut">
              <a:rPr lang="es-MX" smtClean="0"/>
              <a:t>09/05/2016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54B4-7DBA-4AD2-9673-3443928293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762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C90-ADC5-481B-B2EF-FACC3CAC7D97}" type="datetimeFigureOut">
              <a:rPr lang="es-MX" smtClean="0"/>
              <a:t>09/05/2016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54B4-7DBA-4AD2-9673-3443928293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73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C90-ADC5-481B-B2EF-FACC3CAC7D97}" type="datetimeFigureOut">
              <a:rPr lang="es-MX" smtClean="0"/>
              <a:t>09/05/2016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54B4-7DBA-4AD2-9673-344392829378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4450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C90-ADC5-481B-B2EF-FACC3CAC7D97}" type="datetimeFigureOut">
              <a:rPr lang="es-MX" smtClean="0"/>
              <a:t>09/05/2016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54B4-7DBA-4AD2-9673-3443928293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3713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C90-ADC5-481B-B2EF-FACC3CAC7D97}" type="datetimeFigureOut">
              <a:rPr lang="es-MX" smtClean="0"/>
              <a:t>09/05/2016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54B4-7DBA-4AD2-9673-344392829378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477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C90-ADC5-481B-B2EF-FACC3CAC7D97}" type="datetimeFigureOut">
              <a:rPr lang="es-MX" smtClean="0"/>
              <a:t>09/05/2016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54B4-7DBA-4AD2-9673-3443928293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8387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C90-ADC5-481B-B2EF-FACC3CAC7D97}" type="datetimeFigureOut">
              <a:rPr lang="es-MX" smtClean="0"/>
              <a:t>09/05/2016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54B4-7DBA-4AD2-9673-3443928293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1419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C90-ADC5-481B-B2EF-FACC3CAC7D97}" type="datetimeFigureOut">
              <a:rPr lang="es-MX" smtClean="0"/>
              <a:t>09/05/2016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54B4-7DBA-4AD2-9673-3443928293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71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C90-ADC5-481B-B2EF-FACC3CAC7D97}" type="datetimeFigureOut">
              <a:rPr lang="es-MX" smtClean="0"/>
              <a:t>09/05/2016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54B4-7DBA-4AD2-9673-3443928293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05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C90-ADC5-481B-B2EF-FACC3CAC7D97}" type="datetimeFigureOut">
              <a:rPr lang="es-MX" smtClean="0"/>
              <a:t>09/05/2016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54B4-7DBA-4AD2-9673-3443928293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557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C90-ADC5-481B-B2EF-FACC3CAC7D97}" type="datetimeFigureOut">
              <a:rPr lang="es-MX" smtClean="0"/>
              <a:t>09/05/2016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54B4-7DBA-4AD2-9673-3443928293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351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C90-ADC5-481B-B2EF-FACC3CAC7D97}" type="datetimeFigureOut">
              <a:rPr lang="es-MX" smtClean="0"/>
              <a:t>09/05/2016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54B4-7DBA-4AD2-9673-3443928293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2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C90-ADC5-481B-B2EF-FACC3CAC7D97}" type="datetimeFigureOut">
              <a:rPr lang="es-MX" smtClean="0"/>
              <a:t>09/05/2016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54B4-7DBA-4AD2-9673-3443928293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35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C90-ADC5-481B-B2EF-FACC3CAC7D97}" type="datetimeFigureOut">
              <a:rPr lang="es-MX" smtClean="0"/>
              <a:t>09/05/2016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54B4-7DBA-4AD2-9673-3443928293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345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C90-ADC5-481B-B2EF-FACC3CAC7D97}" type="datetimeFigureOut">
              <a:rPr lang="es-MX" smtClean="0"/>
              <a:t>09/05/2016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54B4-7DBA-4AD2-9673-3443928293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026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AC90-ADC5-481B-B2EF-FACC3CAC7D97}" type="datetimeFigureOut">
              <a:rPr lang="es-MX" smtClean="0"/>
              <a:t>09/05/2016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54B4-7DBA-4AD2-9673-3443928293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9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EAC90-ADC5-481B-B2EF-FACC3CAC7D97}" type="datetimeFigureOut">
              <a:rPr lang="es-MX" smtClean="0"/>
              <a:t>09/05/2016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0A54B4-7DBA-4AD2-9673-3443928293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98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redes neuronales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Juan Alberto Gutiérrez Canto</a:t>
            </a:r>
          </a:p>
        </p:txBody>
      </p:sp>
    </p:spTree>
    <p:extLst>
      <p:ext uri="{BB962C8B-B14F-4D97-AF65-F5344CB8AC3E}">
        <p14:creationId xmlns:p14="http://schemas.microsoft.com/office/powerpoint/2010/main" val="387486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Entradas 32x32=1024</a:t>
            </a:r>
          </a:p>
          <a:p>
            <a:r>
              <a:rPr lang="es-MX" dirty="0"/>
              <a:t>Ocultas 10</a:t>
            </a:r>
          </a:p>
          <a:p>
            <a:r>
              <a:rPr lang="es-MX" dirty="0"/>
              <a:t>Salida 10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Entrenamiento</a:t>
            </a:r>
          </a:p>
          <a:p>
            <a:r>
              <a:rPr lang="es-MX" dirty="0"/>
              <a:t>Archivo entrenamiento.txt</a:t>
            </a:r>
          </a:p>
          <a:p>
            <a:r>
              <a:rPr lang="es-MX" dirty="0"/>
              <a:t>Pesos </a:t>
            </a:r>
            <a:r>
              <a:rPr lang="es-MX" dirty="0" err="1"/>
              <a:t>inciales</a:t>
            </a:r>
            <a:r>
              <a:rPr lang="es-MX" dirty="0"/>
              <a:t> 0.001</a:t>
            </a:r>
          </a:p>
        </p:txBody>
      </p:sp>
    </p:spTree>
    <p:extLst>
      <p:ext uri="{BB962C8B-B14F-4D97-AF65-F5344CB8AC3E}">
        <p14:creationId xmlns:p14="http://schemas.microsoft.com/office/powerpoint/2010/main" val="259715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Pesos iniciales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s-MX" dirty="0"/>
              <a:t>0.0004200000</a:t>
            </a:r>
          </a:p>
          <a:p>
            <a:r>
              <a:rPr lang="es-MX" dirty="0"/>
              <a:t>0.0046800000</a:t>
            </a:r>
          </a:p>
          <a:p>
            <a:r>
              <a:rPr lang="es-MX" dirty="0"/>
              <a:t>0.0033500000</a:t>
            </a:r>
          </a:p>
          <a:p>
            <a:r>
              <a:rPr lang="es-MX" dirty="0"/>
              <a:t>0.0050100000</a:t>
            </a:r>
          </a:p>
          <a:p>
            <a:r>
              <a:rPr lang="es-MX" dirty="0"/>
              <a:t>0.0017000000</a:t>
            </a:r>
          </a:p>
          <a:p>
            <a:r>
              <a:rPr lang="es-MX" dirty="0"/>
              <a:t>0.0072500000</a:t>
            </a:r>
          </a:p>
          <a:p>
            <a:r>
              <a:rPr lang="es-MX" dirty="0"/>
              <a:t>0.0047900000</a:t>
            </a:r>
          </a:p>
          <a:p>
            <a:r>
              <a:rPr lang="es-MX" dirty="0"/>
              <a:t>0.0035900000</a:t>
            </a:r>
          </a:p>
          <a:p>
            <a:r>
              <a:rPr lang="es-MX" dirty="0"/>
              <a:t>0.0096300000</a:t>
            </a:r>
          </a:p>
          <a:p>
            <a:r>
              <a:rPr lang="es-MX" dirty="0"/>
              <a:t>0.0046500000</a:t>
            </a:r>
          </a:p>
          <a:p>
            <a:r>
              <a:rPr lang="es-MX" dirty="0"/>
              <a:t>0.0070600000</a:t>
            </a:r>
          </a:p>
          <a:p>
            <a:r>
              <a:rPr lang="es-MX" dirty="0"/>
              <a:t>0.0014600000</a:t>
            </a:r>
          </a:p>
          <a:p>
            <a:r>
              <a:rPr lang="es-MX" dirty="0"/>
              <a:t>0.0028200000</a:t>
            </a:r>
          </a:p>
          <a:p>
            <a:r>
              <a:rPr lang="es-MX" dirty="0"/>
              <a:t>0.0082800000</a:t>
            </a:r>
          </a:p>
          <a:p>
            <a:r>
              <a:rPr lang="es-MX" dirty="0"/>
              <a:t>0.0096200000</a:t>
            </a:r>
          </a:p>
          <a:p>
            <a:r>
              <a:rPr lang="es-MX" dirty="0"/>
              <a:t>0.0049200000</a:t>
            </a:r>
          </a:p>
          <a:p>
            <a:r>
              <a:rPr lang="es-MX" dirty="0"/>
              <a:t>0.0099600000</a:t>
            </a:r>
          </a:p>
          <a:p>
            <a:r>
              <a:rPr lang="es-MX" dirty="0"/>
              <a:t>0.0094300000</a:t>
            </a:r>
          </a:p>
          <a:p>
            <a:r>
              <a:rPr lang="es-MX" dirty="0"/>
              <a:t>0.0082800000</a:t>
            </a:r>
          </a:p>
          <a:p>
            <a:r>
              <a:rPr lang="es-MX" dirty="0"/>
              <a:t>0.0043700000</a:t>
            </a:r>
          </a:p>
          <a:p>
            <a:r>
              <a:rPr lang="es-MX" dirty="0"/>
              <a:t>0.0039200000</a:t>
            </a:r>
          </a:p>
          <a:p>
            <a:r>
              <a:rPr lang="es-MX" dirty="0"/>
              <a:t>0.0060500000</a:t>
            </a:r>
          </a:p>
        </p:txBody>
      </p:sp>
    </p:spTree>
    <p:extLst>
      <p:ext uri="{BB962C8B-B14F-4D97-AF65-F5344CB8AC3E}">
        <p14:creationId xmlns:p14="http://schemas.microsoft.com/office/powerpoint/2010/main" val="48104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80" t="4013" r="32770" b="6676"/>
          <a:stretch/>
        </p:blipFill>
        <p:spPr>
          <a:xfrm>
            <a:off x="2316672" y="114300"/>
            <a:ext cx="7558656" cy="660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7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Tolerancia </a:t>
            </a:r>
            <a:r>
              <a:rPr lang="es-MX" dirty="0" err="1"/>
              <a:t>PromedioError</a:t>
            </a:r>
            <a:r>
              <a:rPr lang="es-MX" dirty="0"/>
              <a:t> &gt; 0.000001</a:t>
            </a:r>
          </a:p>
          <a:p>
            <a:r>
              <a:rPr lang="es-MX" dirty="0"/>
              <a:t>3 ½ horas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7174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Pesos finales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5">
            <a:normAutofit fontScale="85000" lnSpcReduction="10000"/>
          </a:bodyPr>
          <a:lstStyle/>
          <a:p>
            <a:r>
              <a:rPr lang="es-MX" dirty="0"/>
              <a:t>-4.8701242891</a:t>
            </a:r>
          </a:p>
          <a:p>
            <a:r>
              <a:rPr lang="es-MX" dirty="0"/>
              <a:t>0.0046800000</a:t>
            </a:r>
          </a:p>
          <a:p>
            <a:r>
              <a:rPr lang="es-MX" dirty="0"/>
              <a:t>0.0033500000</a:t>
            </a:r>
          </a:p>
          <a:p>
            <a:r>
              <a:rPr lang="es-MX" dirty="0"/>
              <a:t>0.0050100000</a:t>
            </a:r>
          </a:p>
          <a:p>
            <a:r>
              <a:rPr lang="es-MX" dirty="0"/>
              <a:t>0.0017000000</a:t>
            </a:r>
          </a:p>
          <a:p>
            <a:r>
              <a:rPr lang="es-MX" dirty="0"/>
              <a:t>0.0072500000</a:t>
            </a:r>
          </a:p>
          <a:p>
            <a:r>
              <a:rPr lang="es-MX" dirty="0"/>
              <a:t>0.0047900000</a:t>
            </a:r>
          </a:p>
          <a:p>
            <a:r>
              <a:rPr lang="es-MX" dirty="0"/>
              <a:t>0.0035900000</a:t>
            </a:r>
          </a:p>
          <a:p>
            <a:r>
              <a:rPr lang="es-MX" dirty="0"/>
              <a:t>0.0096300000</a:t>
            </a:r>
          </a:p>
          <a:p>
            <a:r>
              <a:rPr lang="es-MX" dirty="0"/>
              <a:t>0.0209822505</a:t>
            </a:r>
          </a:p>
          <a:p>
            <a:r>
              <a:rPr lang="es-MX" dirty="0"/>
              <a:t>-0.0261982129</a:t>
            </a:r>
          </a:p>
          <a:p>
            <a:r>
              <a:rPr lang="es-MX" dirty="0"/>
              <a:t>-0.0634668842</a:t>
            </a:r>
          </a:p>
          <a:p>
            <a:r>
              <a:rPr lang="es-MX" dirty="0"/>
              <a:t>0.0243701469</a:t>
            </a:r>
          </a:p>
          <a:p>
            <a:r>
              <a:rPr lang="es-MX" dirty="0"/>
              <a:t>0.1163024573</a:t>
            </a:r>
          </a:p>
          <a:p>
            <a:r>
              <a:rPr lang="es-MX" dirty="0"/>
              <a:t>-0.0067413738</a:t>
            </a:r>
          </a:p>
          <a:p>
            <a:r>
              <a:rPr lang="es-MX" dirty="0"/>
              <a:t>0.0224847845</a:t>
            </a:r>
          </a:p>
          <a:p>
            <a:r>
              <a:rPr lang="es-MX" dirty="0"/>
              <a:t>-0.0183491097</a:t>
            </a:r>
          </a:p>
          <a:p>
            <a:r>
              <a:rPr lang="es-MX" dirty="0"/>
              <a:t>-0.0438457447</a:t>
            </a:r>
          </a:p>
          <a:p>
            <a:r>
              <a:rPr lang="es-MX" dirty="0"/>
              <a:t>0.0065594657</a:t>
            </a:r>
          </a:p>
          <a:p>
            <a:r>
              <a:rPr lang="es-MX" dirty="0"/>
              <a:t>-0.1264234696</a:t>
            </a:r>
          </a:p>
          <a:p>
            <a:r>
              <a:rPr lang="es-MX" dirty="0"/>
              <a:t>-0.0045057108</a:t>
            </a:r>
          </a:p>
          <a:p>
            <a:r>
              <a:rPr lang="es-MX" dirty="0"/>
              <a:t>-0.0087516430</a:t>
            </a:r>
          </a:p>
          <a:p>
            <a:r>
              <a:rPr lang="es-MX" dirty="0"/>
              <a:t>-0.0195480746</a:t>
            </a:r>
          </a:p>
          <a:p>
            <a:r>
              <a:rPr lang="es-MX" dirty="0"/>
              <a:t>-0.0430243874</a:t>
            </a:r>
          </a:p>
          <a:p>
            <a:r>
              <a:rPr lang="es-MX" dirty="0"/>
              <a:t>0.0001746927</a:t>
            </a:r>
          </a:p>
          <a:p>
            <a:r>
              <a:rPr lang="es-MX" dirty="0"/>
              <a:t>-0.0005321554</a:t>
            </a:r>
          </a:p>
          <a:p>
            <a:r>
              <a:rPr lang="es-MX" dirty="0"/>
              <a:t>0.0060727904</a:t>
            </a:r>
          </a:p>
          <a:p>
            <a:r>
              <a:rPr lang="es-MX" dirty="0"/>
              <a:t>0.0055252950</a:t>
            </a:r>
          </a:p>
          <a:p>
            <a:r>
              <a:rPr lang="es-MX" dirty="0"/>
              <a:t>0.0058536065</a:t>
            </a:r>
          </a:p>
          <a:p>
            <a:r>
              <a:rPr lang="es-MX" dirty="0"/>
              <a:t>0.0089600000</a:t>
            </a:r>
          </a:p>
          <a:p>
            <a:r>
              <a:rPr lang="es-MX" dirty="0"/>
              <a:t>0.0039190795</a:t>
            </a:r>
          </a:p>
          <a:p>
            <a:r>
              <a:rPr lang="es-MX" dirty="0"/>
              <a:t>0.0072700000</a:t>
            </a:r>
          </a:p>
          <a:p>
            <a:r>
              <a:rPr lang="es-MX" dirty="0"/>
              <a:t>0.0077200000</a:t>
            </a:r>
          </a:p>
          <a:p>
            <a:r>
              <a:rPr lang="es-MX" dirty="0"/>
              <a:t>0.0053900000</a:t>
            </a:r>
          </a:p>
          <a:p>
            <a:r>
              <a:rPr lang="es-MX" dirty="0"/>
              <a:t>0.0087000000</a:t>
            </a:r>
          </a:p>
          <a:p>
            <a:r>
              <a:rPr lang="es-MX" dirty="0"/>
              <a:t>0.0091300000</a:t>
            </a:r>
          </a:p>
          <a:p>
            <a:r>
              <a:rPr lang="es-MX" dirty="0"/>
              <a:t>0.0066800000</a:t>
            </a:r>
          </a:p>
          <a:p>
            <a:r>
              <a:rPr lang="es-MX" dirty="0"/>
              <a:t>0.0030000000</a:t>
            </a:r>
          </a:p>
          <a:p>
            <a:r>
              <a:rPr lang="es-MX" dirty="0"/>
              <a:t>0.0003600000</a:t>
            </a:r>
          </a:p>
          <a:p>
            <a:r>
              <a:rPr lang="es-MX" dirty="0"/>
              <a:t>0.0103374262</a:t>
            </a:r>
          </a:p>
          <a:p>
            <a:r>
              <a:rPr lang="es-MX" dirty="0"/>
              <a:t>0.0229119166</a:t>
            </a:r>
          </a:p>
          <a:p>
            <a:r>
              <a:rPr lang="es-MX" dirty="0"/>
              <a:t>0.0115293397</a:t>
            </a:r>
          </a:p>
          <a:p>
            <a:r>
              <a:rPr lang="es-MX" dirty="0"/>
              <a:t>-0.1009887134</a:t>
            </a:r>
          </a:p>
          <a:p>
            <a:r>
              <a:rPr lang="es-MX" dirty="0"/>
              <a:t>0.0502107733</a:t>
            </a:r>
          </a:p>
          <a:p>
            <a:r>
              <a:rPr lang="es-MX" dirty="0"/>
              <a:t>-0.0060894549</a:t>
            </a:r>
          </a:p>
          <a:p>
            <a:r>
              <a:rPr lang="es-MX" dirty="0"/>
              <a:t>-0.0283126195</a:t>
            </a:r>
          </a:p>
          <a:p>
            <a:r>
              <a:rPr lang="es-MX" dirty="0"/>
              <a:t>-0.0164370281</a:t>
            </a:r>
          </a:p>
          <a:p>
            <a:r>
              <a:rPr lang="es-MX" dirty="0"/>
              <a:t>-0.1107832759</a:t>
            </a:r>
          </a:p>
          <a:p>
            <a:r>
              <a:rPr lang="es-MX" dirty="0"/>
              <a:t>-0.1365202881</a:t>
            </a:r>
          </a:p>
          <a:p>
            <a:r>
              <a:rPr lang="es-MX" dirty="0"/>
              <a:t>-0.1216086159</a:t>
            </a:r>
          </a:p>
          <a:p>
            <a:r>
              <a:rPr lang="es-MX" dirty="0"/>
              <a:t>-0.1050824705</a:t>
            </a:r>
          </a:p>
          <a:p>
            <a:r>
              <a:rPr lang="es-MX" dirty="0"/>
              <a:t>-0.1329779734</a:t>
            </a:r>
          </a:p>
          <a:p>
            <a:r>
              <a:rPr lang="es-MX" dirty="0"/>
              <a:t>-0.1215034370</a:t>
            </a:r>
          </a:p>
          <a:p>
            <a:r>
              <a:rPr lang="es-MX" dirty="0"/>
              <a:t>-0.0801552821</a:t>
            </a:r>
          </a:p>
        </p:txBody>
      </p:sp>
    </p:spTree>
    <p:extLst>
      <p:ext uri="{BB962C8B-B14F-4D97-AF65-F5344CB8AC3E}">
        <p14:creationId xmlns:p14="http://schemas.microsoft.com/office/powerpoint/2010/main" val="356637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1700 casos</a:t>
            </a:r>
          </a:p>
          <a:p>
            <a:r>
              <a:rPr lang="es-MX" dirty="0"/>
              <a:t>Archivo prueba.txt</a:t>
            </a:r>
          </a:p>
          <a:p>
            <a:r>
              <a:rPr lang="es-MX" dirty="0"/>
              <a:t>Matriz de confusión</a:t>
            </a:r>
          </a:p>
          <a:p>
            <a:r>
              <a:rPr lang="es-MX"/>
              <a:t>Precisión </a:t>
            </a:r>
            <a:r>
              <a:rPr lang="es-MX" dirty="0"/>
              <a:t>80.0324%</a:t>
            </a:r>
          </a:p>
        </p:txBody>
      </p:sp>
    </p:spTree>
    <p:extLst>
      <p:ext uri="{BB962C8B-B14F-4D97-AF65-F5344CB8AC3E}">
        <p14:creationId xmlns:p14="http://schemas.microsoft.com/office/powerpoint/2010/main" val="19144315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628</TotalTime>
  <Words>142</Words>
  <Application>Microsoft Office PowerPoint</Application>
  <PresentationFormat>Panorámica</PresentationFormat>
  <Paragraphs>97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Proyecto redes neuronales</vt:lpstr>
      <vt:lpstr>Capas</vt:lpstr>
      <vt:lpstr>Pesos iniciales</vt:lpstr>
      <vt:lpstr>Presentación de PowerPoint</vt:lpstr>
      <vt:lpstr>Aprendizaje</vt:lpstr>
      <vt:lpstr>Pesos finales</vt:lpstr>
      <vt:lpstr>Prueba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</dc:creator>
  <cp:lastModifiedBy>equipo</cp:lastModifiedBy>
  <cp:revision>6</cp:revision>
  <dcterms:created xsi:type="dcterms:W3CDTF">2016-05-09T07:21:16Z</dcterms:created>
  <dcterms:modified xsi:type="dcterms:W3CDTF">2016-05-09T17:50:08Z</dcterms:modified>
</cp:coreProperties>
</file>