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199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296173"/>
            <a:ext cx="6119416" cy="27573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159854"/>
            <a:ext cx="5399485" cy="191217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8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21669"/>
            <a:ext cx="1552352" cy="67118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21669"/>
            <a:ext cx="4567064" cy="671186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6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60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974512"/>
            <a:ext cx="6209407" cy="32945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300194"/>
            <a:ext cx="6209407" cy="173250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2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108344"/>
            <a:ext cx="3059708" cy="5025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108344"/>
            <a:ext cx="3059708" cy="5025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21671"/>
            <a:ext cx="6209407" cy="15308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941510"/>
            <a:ext cx="3045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893014"/>
            <a:ext cx="3045646" cy="4255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941510"/>
            <a:ext cx="3060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893014"/>
            <a:ext cx="3060646" cy="4255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58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8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40341"/>
            <a:ext cx="3644652" cy="562836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49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40341"/>
            <a:ext cx="3644652" cy="562836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21671"/>
            <a:ext cx="620940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108344"/>
            <a:ext cx="620940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3693-B27C-4923-822E-13E20B6DD11D}" type="datetimeFigureOut">
              <a:rPr lang="es-CO" smtClean="0"/>
              <a:t>2/10/2022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340703"/>
            <a:ext cx="242976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CD01-29DE-4000-BAE3-E42F3B8AF1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4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A731E6D-7EAC-47D2-9555-8085FD99EEBF}"/>
              </a:ext>
            </a:extLst>
          </p:cNvPr>
          <p:cNvSpPr txBox="1"/>
          <p:nvPr/>
        </p:nvSpPr>
        <p:spPr>
          <a:xfrm>
            <a:off x="641129" y="1407591"/>
            <a:ext cx="321328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360" dirty="0"/>
              <a:t>Mateo González Marulanda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56C4C8-2033-4D51-85BB-ACCD192BAD44}"/>
              </a:ext>
            </a:extLst>
          </p:cNvPr>
          <p:cNvSpPr txBox="1"/>
          <p:nvPr/>
        </p:nvSpPr>
        <p:spPr>
          <a:xfrm>
            <a:off x="641131" y="2379927"/>
            <a:ext cx="3268016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XXXXXXXXXXXXXXXXXXXXXXXXXXXXXXXXXXXXXXXXXXXXXXXXXXXXXXXXXXXXXXXXXXXXXXXXXXXXXXXXXXXXXXXXXXXXXXXXXXXXXXXXXXXXXXXXXXXXXXXXXXXXXXXXXXXXXXXXXXXXXXXX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E26706-784D-43EE-81CF-785B48737722}"/>
              </a:ext>
            </a:extLst>
          </p:cNvPr>
          <p:cNvSpPr/>
          <p:nvPr/>
        </p:nvSpPr>
        <p:spPr>
          <a:xfrm>
            <a:off x="4183017" y="1407591"/>
            <a:ext cx="2542915" cy="570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E0011C1-4186-4A11-A7D7-CE366AF61DCB}"/>
              </a:ext>
            </a:extLst>
          </p:cNvPr>
          <p:cNvSpPr/>
          <p:nvPr/>
        </p:nvSpPr>
        <p:spPr>
          <a:xfrm>
            <a:off x="411583" y="236973"/>
            <a:ext cx="6506749" cy="909388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8A4182-8927-44D7-9A6C-C1D44721589A}"/>
              </a:ext>
            </a:extLst>
          </p:cNvPr>
          <p:cNvSpPr/>
          <p:nvPr/>
        </p:nvSpPr>
        <p:spPr>
          <a:xfrm>
            <a:off x="505212" y="296321"/>
            <a:ext cx="943070" cy="811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u="sng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5149CA8-27BE-43A9-AC8C-9FDFA1695F05}"/>
              </a:ext>
            </a:extLst>
          </p:cNvPr>
          <p:cNvSpPr/>
          <p:nvPr/>
        </p:nvSpPr>
        <p:spPr>
          <a:xfrm>
            <a:off x="3038224" y="411509"/>
            <a:ext cx="1144793" cy="50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71" dirty="0"/>
              <a:t>Programas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8E29B1C-DE09-4E90-A360-1347D44D665F}"/>
              </a:ext>
            </a:extLst>
          </p:cNvPr>
          <p:cNvSpPr/>
          <p:nvPr/>
        </p:nvSpPr>
        <p:spPr>
          <a:xfrm>
            <a:off x="1763524" y="406334"/>
            <a:ext cx="1081999" cy="533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71" dirty="0"/>
              <a:t>Estudios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FED5E3B-FB40-4D72-AD9B-F23E5FBFA72B}"/>
              </a:ext>
            </a:extLst>
          </p:cNvPr>
          <p:cNvSpPr/>
          <p:nvPr/>
        </p:nvSpPr>
        <p:spPr>
          <a:xfrm>
            <a:off x="5643632" y="424801"/>
            <a:ext cx="1081999" cy="533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71" dirty="0"/>
              <a:t>Música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288584-582A-4589-B619-362C6A81C8B4}"/>
              </a:ext>
            </a:extLst>
          </p:cNvPr>
          <p:cNvSpPr/>
          <p:nvPr/>
        </p:nvSpPr>
        <p:spPr>
          <a:xfrm>
            <a:off x="4368932" y="406334"/>
            <a:ext cx="1081999" cy="533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71" dirty="0"/>
              <a:t>Ejercicio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3349A38-A5CC-4F9C-9277-2EEB397C54CE}"/>
              </a:ext>
            </a:extLst>
          </p:cNvPr>
          <p:cNvSpPr/>
          <p:nvPr/>
        </p:nvSpPr>
        <p:spPr>
          <a:xfrm>
            <a:off x="641131" y="5672500"/>
            <a:ext cx="3213284" cy="13362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616A59-183E-4585-8A24-FB200CACA28D}"/>
              </a:ext>
            </a:extLst>
          </p:cNvPr>
          <p:cNvSpPr txBox="1"/>
          <p:nvPr/>
        </p:nvSpPr>
        <p:spPr>
          <a:xfrm>
            <a:off x="644711" y="4305674"/>
            <a:ext cx="33059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F3A30A0-3467-4F12-8F6D-625914862A49}"/>
              </a:ext>
            </a:extLst>
          </p:cNvPr>
          <p:cNvSpPr/>
          <p:nvPr/>
        </p:nvSpPr>
        <p:spPr>
          <a:xfrm>
            <a:off x="411583" y="1304265"/>
            <a:ext cx="6506749" cy="60319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54CE638-FEB6-4235-9C19-F6669E9C74AF}"/>
              </a:ext>
            </a:extLst>
          </p:cNvPr>
          <p:cNvSpPr/>
          <p:nvPr/>
        </p:nvSpPr>
        <p:spPr>
          <a:xfrm>
            <a:off x="505212" y="1407591"/>
            <a:ext cx="3479716" cy="581301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</p:spTree>
    <p:extLst>
      <p:ext uri="{BB962C8B-B14F-4D97-AF65-F5344CB8AC3E}">
        <p14:creationId xmlns:p14="http://schemas.microsoft.com/office/powerpoint/2010/main" val="363366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82A57A-3764-48F7-B2D4-271AE11FE1BC}"/>
              </a:ext>
            </a:extLst>
          </p:cNvPr>
          <p:cNvSpPr/>
          <p:nvPr/>
        </p:nvSpPr>
        <p:spPr>
          <a:xfrm>
            <a:off x="692566" y="264359"/>
            <a:ext cx="5924706" cy="63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F17602-A1AB-444B-83FD-83088B7CC436}"/>
              </a:ext>
            </a:extLst>
          </p:cNvPr>
          <p:cNvSpPr txBox="1"/>
          <p:nvPr/>
        </p:nvSpPr>
        <p:spPr>
          <a:xfrm>
            <a:off x="505212" y="306461"/>
            <a:ext cx="639939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79" dirty="0"/>
              <a:t>Estudios</a:t>
            </a:r>
            <a:endParaRPr lang="es-CO" sz="189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44D50-6AE8-4929-B58D-B9E29A218078}"/>
              </a:ext>
            </a:extLst>
          </p:cNvPr>
          <p:cNvSpPr txBox="1"/>
          <p:nvPr/>
        </p:nvSpPr>
        <p:spPr>
          <a:xfrm>
            <a:off x="692566" y="999403"/>
            <a:ext cx="5924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XXXXXXXXXXXXXXXXXXXXXXXXXXXXXXXXXXXXXXXXXXXXXXXXXXXXXXXXXXXXXXXXXXXXXXXXXXXXXXXXXXXXXXXXXXXXXXXXXXXXXXXXXXXXXXXXXXXXXXXXXXXXXXXXXXXXXXXXXXXXXXXXXXXXXXXXXXXX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385130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82A57A-3764-48F7-B2D4-271AE11FE1BC}"/>
              </a:ext>
            </a:extLst>
          </p:cNvPr>
          <p:cNvSpPr/>
          <p:nvPr/>
        </p:nvSpPr>
        <p:spPr>
          <a:xfrm>
            <a:off x="692566" y="264359"/>
            <a:ext cx="5924706" cy="63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F17602-A1AB-444B-83FD-83088B7CC436}"/>
              </a:ext>
            </a:extLst>
          </p:cNvPr>
          <p:cNvSpPr txBox="1"/>
          <p:nvPr/>
        </p:nvSpPr>
        <p:spPr>
          <a:xfrm>
            <a:off x="505212" y="306461"/>
            <a:ext cx="639939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79" dirty="0"/>
              <a:t>Programas</a:t>
            </a:r>
            <a:endParaRPr lang="es-CO" sz="189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44D50-6AE8-4929-B58D-B9E29A218078}"/>
              </a:ext>
            </a:extLst>
          </p:cNvPr>
          <p:cNvSpPr txBox="1"/>
          <p:nvPr/>
        </p:nvSpPr>
        <p:spPr>
          <a:xfrm>
            <a:off x="692566" y="999403"/>
            <a:ext cx="5924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XXXXXXXXXXXXXXXXXXXXXXXXXXXXXXXXXXXXXXXXXXXXXXXXXXXXXXXXXXXXXXXXXXXXXXXXXXXXXXXXXXXXXXXXXXXXXXXXXXXXXXXXXXXXXXXXXXXXXXXXXXXXXXXXXXXXXXXXXXXXXXXXXXXXXXXXXXXX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339429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82A57A-3764-48F7-B2D4-271AE11FE1BC}"/>
              </a:ext>
            </a:extLst>
          </p:cNvPr>
          <p:cNvSpPr/>
          <p:nvPr/>
        </p:nvSpPr>
        <p:spPr>
          <a:xfrm>
            <a:off x="692566" y="264359"/>
            <a:ext cx="5924706" cy="63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F17602-A1AB-444B-83FD-83088B7CC436}"/>
              </a:ext>
            </a:extLst>
          </p:cNvPr>
          <p:cNvSpPr txBox="1"/>
          <p:nvPr/>
        </p:nvSpPr>
        <p:spPr>
          <a:xfrm>
            <a:off x="505212" y="306461"/>
            <a:ext cx="639939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79" dirty="0" err="1"/>
              <a:t>Musica</a:t>
            </a:r>
            <a:endParaRPr lang="es-CO" sz="189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44D50-6AE8-4929-B58D-B9E29A218078}"/>
              </a:ext>
            </a:extLst>
          </p:cNvPr>
          <p:cNvSpPr txBox="1"/>
          <p:nvPr/>
        </p:nvSpPr>
        <p:spPr>
          <a:xfrm>
            <a:off x="682056" y="4173527"/>
            <a:ext cx="592470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Carrusel de </a:t>
            </a:r>
            <a:r>
              <a:rPr lang="es-CO" sz="1890" dirty="0" err="1"/>
              <a:t>reels</a:t>
            </a:r>
            <a:r>
              <a:rPr lang="es-CO" sz="1890" dirty="0"/>
              <a:t> y fotos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655153-4F07-447A-9F1F-D230C4F54C38}"/>
              </a:ext>
            </a:extLst>
          </p:cNvPr>
          <p:cNvSpPr/>
          <p:nvPr/>
        </p:nvSpPr>
        <p:spPr>
          <a:xfrm>
            <a:off x="3599657" y="1407591"/>
            <a:ext cx="3126276" cy="24707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DA6CA8-6FD9-4F70-AC00-6A5F65F52E7F}"/>
              </a:ext>
            </a:extLst>
          </p:cNvPr>
          <p:cNvSpPr/>
          <p:nvPr/>
        </p:nvSpPr>
        <p:spPr>
          <a:xfrm>
            <a:off x="468295" y="4119579"/>
            <a:ext cx="1041509" cy="8657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B6E279-EE60-42F7-8F97-7C76829F7C27}"/>
              </a:ext>
            </a:extLst>
          </p:cNvPr>
          <p:cNvSpPr txBox="1"/>
          <p:nvPr/>
        </p:nvSpPr>
        <p:spPr>
          <a:xfrm>
            <a:off x="1274607" y="1520711"/>
            <a:ext cx="1668290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 err="1"/>
              <a:t>Affliction</a:t>
            </a:r>
            <a:endParaRPr lang="es-CO" sz="1890" dirty="0"/>
          </a:p>
          <a:p>
            <a:endParaRPr lang="es-CO" sz="1890" dirty="0"/>
          </a:p>
          <a:p>
            <a:r>
              <a:rPr lang="es-CO" sz="1890" dirty="0" err="1"/>
              <a:t>hipervinculo</a:t>
            </a:r>
            <a:endParaRPr lang="es-CO" sz="189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A340C5-FB38-4A63-8D6C-70FCBEB2B6A9}"/>
              </a:ext>
            </a:extLst>
          </p:cNvPr>
          <p:cNvSpPr txBox="1"/>
          <p:nvPr/>
        </p:nvSpPr>
        <p:spPr>
          <a:xfrm>
            <a:off x="4601919" y="1520711"/>
            <a:ext cx="1452040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 err="1"/>
              <a:t>Tyrants</a:t>
            </a:r>
            <a:endParaRPr lang="es-CO" sz="1890" dirty="0"/>
          </a:p>
          <a:p>
            <a:endParaRPr lang="es-CO" sz="1890" dirty="0"/>
          </a:p>
          <a:p>
            <a:r>
              <a:rPr lang="es-CO" sz="1890" dirty="0" err="1"/>
              <a:t>hipervinculo</a:t>
            </a:r>
            <a:endParaRPr lang="es-CO" sz="189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4DA4B6-C711-486F-AB24-7189717C1553}"/>
              </a:ext>
            </a:extLst>
          </p:cNvPr>
          <p:cNvSpPr txBox="1"/>
          <p:nvPr/>
        </p:nvSpPr>
        <p:spPr>
          <a:xfrm>
            <a:off x="626958" y="5057866"/>
            <a:ext cx="592470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Carrusel de </a:t>
            </a:r>
            <a:r>
              <a:rPr lang="es-CO" sz="1890" dirty="0" err="1"/>
              <a:t>reels</a:t>
            </a:r>
            <a:r>
              <a:rPr lang="es-CO" sz="1890" dirty="0"/>
              <a:t> y cortos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961F9B-B711-4570-A1C8-A6EEA0ADFCC5}"/>
              </a:ext>
            </a:extLst>
          </p:cNvPr>
          <p:cNvSpPr/>
          <p:nvPr/>
        </p:nvSpPr>
        <p:spPr>
          <a:xfrm>
            <a:off x="468295" y="1402341"/>
            <a:ext cx="3126276" cy="24707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1DE9C06-3FF1-4622-8423-718524C9B54B}"/>
              </a:ext>
            </a:extLst>
          </p:cNvPr>
          <p:cNvSpPr/>
          <p:nvPr/>
        </p:nvSpPr>
        <p:spPr>
          <a:xfrm>
            <a:off x="1510678" y="4117499"/>
            <a:ext cx="1041509" cy="8657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E654171-0BBD-4615-B08C-0589D518A2DE}"/>
              </a:ext>
            </a:extLst>
          </p:cNvPr>
          <p:cNvSpPr/>
          <p:nvPr/>
        </p:nvSpPr>
        <p:spPr>
          <a:xfrm>
            <a:off x="2554587" y="4124837"/>
            <a:ext cx="1041509" cy="8604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068EB85-8035-41BF-BEDC-F7647762457A}"/>
              </a:ext>
            </a:extLst>
          </p:cNvPr>
          <p:cNvSpPr/>
          <p:nvPr/>
        </p:nvSpPr>
        <p:spPr>
          <a:xfrm>
            <a:off x="3596970" y="4122757"/>
            <a:ext cx="1041509" cy="8604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A798E8-5378-417A-87C6-997AAE4AD4D4}"/>
              </a:ext>
            </a:extLst>
          </p:cNvPr>
          <p:cNvSpPr/>
          <p:nvPr/>
        </p:nvSpPr>
        <p:spPr>
          <a:xfrm>
            <a:off x="4638479" y="4123305"/>
            <a:ext cx="1041509" cy="8604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A1EFBBB-A7C4-44AB-B928-C67F7BCC644A}"/>
              </a:ext>
            </a:extLst>
          </p:cNvPr>
          <p:cNvSpPr/>
          <p:nvPr/>
        </p:nvSpPr>
        <p:spPr>
          <a:xfrm>
            <a:off x="5670352" y="4121225"/>
            <a:ext cx="1041509" cy="8604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 dirty="0"/>
          </a:p>
        </p:txBody>
      </p:sp>
    </p:spTree>
    <p:extLst>
      <p:ext uri="{BB962C8B-B14F-4D97-AF65-F5344CB8AC3E}">
        <p14:creationId xmlns:p14="http://schemas.microsoft.com/office/powerpoint/2010/main" val="290770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82A57A-3764-48F7-B2D4-271AE11FE1BC}"/>
              </a:ext>
            </a:extLst>
          </p:cNvPr>
          <p:cNvSpPr/>
          <p:nvPr/>
        </p:nvSpPr>
        <p:spPr>
          <a:xfrm>
            <a:off x="692566" y="264359"/>
            <a:ext cx="5924706" cy="63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F17602-A1AB-444B-83FD-83088B7CC436}"/>
              </a:ext>
            </a:extLst>
          </p:cNvPr>
          <p:cNvSpPr txBox="1"/>
          <p:nvPr/>
        </p:nvSpPr>
        <p:spPr>
          <a:xfrm>
            <a:off x="505212" y="306461"/>
            <a:ext cx="639939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79" dirty="0"/>
              <a:t>Entrenamiento</a:t>
            </a:r>
            <a:endParaRPr lang="es-CO" sz="189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44D50-6AE8-4929-B58D-B9E29A218078}"/>
              </a:ext>
            </a:extLst>
          </p:cNvPr>
          <p:cNvSpPr txBox="1"/>
          <p:nvPr/>
        </p:nvSpPr>
        <p:spPr>
          <a:xfrm>
            <a:off x="692566" y="999403"/>
            <a:ext cx="5924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XXXXXXXXXXXXXXXXXXXXXXXXXXXXXXXXXXXXXXXXXXXXXXXXXXXXXXXXXXXXXXXXXXXXXXXXXXXXXXXXXXXXXXXXXXXXXXXXXXXXXXXXXXXXXXXXXXXXXXXXXXXXXXXXXXXXXXXXXXXXXXXXXXXXXXXXXXXX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358928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82A57A-3764-48F7-B2D4-271AE11FE1BC}"/>
              </a:ext>
            </a:extLst>
          </p:cNvPr>
          <p:cNvSpPr/>
          <p:nvPr/>
        </p:nvSpPr>
        <p:spPr>
          <a:xfrm>
            <a:off x="692566" y="264359"/>
            <a:ext cx="5924706" cy="63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F17602-A1AB-444B-83FD-83088B7CC436}"/>
              </a:ext>
            </a:extLst>
          </p:cNvPr>
          <p:cNvSpPr txBox="1"/>
          <p:nvPr/>
        </p:nvSpPr>
        <p:spPr>
          <a:xfrm>
            <a:off x="505212" y="306461"/>
            <a:ext cx="639939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79" dirty="0"/>
              <a:t>Hobbies</a:t>
            </a:r>
            <a:endParaRPr lang="es-CO" sz="189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44D50-6AE8-4929-B58D-B9E29A218078}"/>
              </a:ext>
            </a:extLst>
          </p:cNvPr>
          <p:cNvSpPr txBox="1"/>
          <p:nvPr/>
        </p:nvSpPr>
        <p:spPr>
          <a:xfrm>
            <a:off x="692566" y="999403"/>
            <a:ext cx="5924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XXXXXXXXXXXXXXXXXXXXXXXXXXXXXXXXXXXXXXXXXXXXXXXXXXXXXXXXXXXXXXXXXXXXXXXXXXXXXXXXXXXXXXXXXXXXXXXXXXXXXXXXXXXXXXXXXXXXXXXXXXXXXXXXXXXXXXXXXXXXXXXXXXXXXXXXXXXX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7887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82A57A-3764-48F7-B2D4-271AE11FE1BC}"/>
              </a:ext>
            </a:extLst>
          </p:cNvPr>
          <p:cNvSpPr/>
          <p:nvPr/>
        </p:nvSpPr>
        <p:spPr>
          <a:xfrm>
            <a:off x="692566" y="264359"/>
            <a:ext cx="5924706" cy="63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F17602-A1AB-444B-83FD-83088B7CC436}"/>
              </a:ext>
            </a:extLst>
          </p:cNvPr>
          <p:cNvSpPr txBox="1"/>
          <p:nvPr/>
        </p:nvSpPr>
        <p:spPr>
          <a:xfrm>
            <a:off x="505212" y="306461"/>
            <a:ext cx="639939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79" dirty="0"/>
              <a:t>Otros</a:t>
            </a:r>
            <a:endParaRPr lang="es-CO" sz="189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44D50-6AE8-4929-B58D-B9E29A218078}"/>
              </a:ext>
            </a:extLst>
          </p:cNvPr>
          <p:cNvSpPr txBox="1"/>
          <p:nvPr/>
        </p:nvSpPr>
        <p:spPr>
          <a:xfrm>
            <a:off x="692566" y="999403"/>
            <a:ext cx="5924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XXXXXXXXXXXXXXXXXXXXXXXXXXXXXXXXXXXXXXXXXXXXXXXXXXXXXXXXXXXXXXXXXXXXXXXXXXXXXXXXXXXXXXXXXXXXXXXXXXXXXXXXXXXXXXXXXXXXXXXXXXXXXXXXXXXXXXXXXXXXXXXXXXXXXXXXXXXX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243673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82A57A-3764-48F7-B2D4-271AE11FE1BC}"/>
              </a:ext>
            </a:extLst>
          </p:cNvPr>
          <p:cNvSpPr/>
          <p:nvPr/>
        </p:nvSpPr>
        <p:spPr>
          <a:xfrm>
            <a:off x="692566" y="264359"/>
            <a:ext cx="5924706" cy="639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89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F17602-A1AB-444B-83FD-83088B7CC436}"/>
              </a:ext>
            </a:extLst>
          </p:cNvPr>
          <p:cNvSpPr txBox="1"/>
          <p:nvPr/>
        </p:nvSpPr>
        <p:spPr>
          <a:xfrm>
            <a:off x="505212" y="306461"/>
            <a:ext cx="6399392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779" dirty="0"/>
              <a:t>Otros</a:t>
            </a:r>
            <a:endParaRPr lang="es-CO" sz="189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44D50-6AE8-4929-B58D-B9E29A218078}"/>
              </a:ext>
            </a:extLst>
          </p:cNvPr>
          <p:cNvSpPr txBox="1"/>
          <p:nvPr/>
        </p:nvSpPr>
        <p:spPr>
          <a:xfrm>
            <a:off x="692566" y="999403"/>
            <a:ext cx="5924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90" dirty="0"/>
              <a:t>XXXXXXXXXXXXXXXXXXXXXXXXXXXXXXXXXXXXXXXXXXXXXXXXXXXXXXXXXXXXXXXXXXXXXXXXXXXXXXXXXXXXXXXXXXXXXXXXXXXXXXXXXXXXXXXXXXXXXXXXXXXXXXXXXXXXXXXXXXXXXXXXXXXXXXXXXXXX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420409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4372E7-9C16-4C98-ACDF-A0C5F5188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490" y1="58490" x2="48490" y2="58490"/>
                        <a14:foregroundMark x1="61042" y1="51198" x2="61042" y2="51198"/>
                        <a14:foregroundMark x1="63958" y1="55313" x2="63958" y2="55313"/>
                        <a14:foregroundMark x1="64844" y1="56771" x2="68333" y2="49896"/>
                        <a14:foregroundMark x1="68333" y1="49896" x2="67240" y2="29844"/>
                        <a14:foregroundMark x1="67240" y1="29844" x2="64479" y2="21667"/>
                        <a14:foregroundMark x1="64479" y1="21667" x2="47135" y2="18385"/>
                        <a14:foregroundMark x1="47135" y1="18385" x2="39323" y2="20885"/>
                        <a14:foregroundMark x1="39323" y1="20885" x2="30260" y2="32917"/>
                        <a14:foregroundMark x1="30260" y1="32917" x2="28333" y2="40208"/>
                        <a14:foregroundMark x1="29891" y1="50261" x2="31198" y2="58698"/>
                        <a14:foregroundMark x1="28333" y1="40208" x2="29391" y2="47031"/>
                        <a14:foregroundMark x1="31198" y1="58698" x2="38333" y2="57500"/>
                        <a14:foregroundMark x1="38333" y1="57500" x2="38021" y2="50521"/>
                        <a14:foregroundMark x1="38021" y1="50521" x2="45156" y2="46302"/>
                        <a14:foregroundMark x1="45156" y1="46302" x2="40417" y2="40156"/>
                        <a14:foregroundMark x1="40417" y1="40156" x2="49323" y2="41875"/>
                        <a14:foregroundMark x1="49323" y1="41875" x2="45156" y2="32188"/>
                        <a14:foregroundMark x1="45156" y1="32188" x2="51667" y2="44063"/>
                        <a14:foregroundMark x1="51667" y1="44063" x2="53281" y2="31094"/>
                        <a14:foregroundMark x1="53281" y1="31094" x2="51406" y2="45052"/>
                        <a14:foregroundMark x1="51406" y1="45052" x2="59948" y2="38542"/>
                        <a14:foregroundMark x1="59948" y1="38542" x2="50625" y2="51719"/>
                        <a14:foregroundMark x1="50625" y1="51719" x2="53385" y2="58646"/>
                        <a14:foregroundMark x1="53385" y1="58646" x2="48802" y2="51302"/>
                        <a14:foregroundMark x1="48802" y1="51302" x2="45104" y2="64271"/>
                        <a14:foregroundMark x1="45104" y1="64271" x2="49948" y2="59375"/>
                        <a14:foregroundMark x1="49948" y1="59375" x2="42083" y2="53177"/>
                        <a14:foregroundMark x1="42083" y1="53177" x2="35313" y2="66458"/>
                        <a14:foregroundMark x1="35313" y1="66458" x2="39375" y2="74635"/>
                        <a14:foregroundMark x1="39375" y1="74635" x2="46510" y2="81406"/>
                        <a14:foregroundMark x1="46510" y1="81406" x2="56250" y2="78802"/>
                        <a14:foregroundMark x1="56250" y1="78802" x2="62187" y2="72292"/>
                        <a14:foregroundMark x1="62187" y1="72292" x2="62760" y2="70885"/>
                        <a14:foregroundMark x1="29456" y1="47006" x2="29375" y2="46302"/>
                        <a14:backgroundMark x1="27865" y1="51042" x2="29948" y2="49323"/>
                        <a14:backgroundMark x1="29792" y1="48698" x2="29792" y2="48698"/>
                        <a14:backgroundMark x1="28177" y1="46510" x2="29740" y2="49583"/>
                        <a14:backgroundMark x1="29688" y1="49531" x2="29271" y2="48906"/>
                        <a14:backgroundMark x1="29323" y1="48646" x2="29323" y2="48646"/>
                        <a14:backgroundMark x1="29323" y1="48646" x2="29323" y2="48646"/>
                        <a14:backgroundMark x1="29323" y1="48646" x2="29323" y2="48646"/>
                        <a14:backgroundMark x1="29323" y1="48698" x2="29323" y2="48698"/>
                        <a14:backgroundMark x1="29323" y1="48698" x2="29323" y2="48698"/>
                        <a14:backgroundMark x1="29323" y1="48698" x2="29323" y2="48698"/>
                        <a14:backgroundMark x1="29323" y1="48698" x2="29323" y2="48698"/>
                        <a14:backgroundMark x1="29323" y1="48698" x2="29323" y2="48698"/>
                        <a14:backgroundMark x1="29323" y1="48750" x2="29323" y2="48750"/>
                        <a14:backgroundMark x1="29323" y1="48750" x2="29323" y2="48750"/>
                        <a14:backgroundMark x1="29323" y1="48750" x2="29323" y2="48750"/>
                        <a14:backgroundMark x1="29323" y1="48750" x2="29323" y2="48750"/>
                        <a14:backgroundMark x1="29323" y1="48750" x2="29323" y2="48750"/>
                        <a14:backgroundMark x1="29323" y1="48750" x2="29323" y2="48750"/>
                        <a14:backgroundMark x1="29323" y1="48750" x2="29323" y2="48750"/>
                        <a14:backgroundMark x1="29323" y1="48750" x2="29323" y2="48750"/>
                        <a14:backgroundMark x1="29323" y1="48750" x2="29323" y2="48750"/>
                        <a14:backgroundMark x1="29323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750" x2="29531" y2="48750"/>
                        <a14:backgroundMark x1="29531" y1="48542" x2="29531" y2="48542"/>
                        <a14:backgroundMark x1="29531" y1="48750" x2="29531" y2="48750"/>
                        <a14:backgroundMark x1="28854" y1="47240" x2="29323" y2="48385"/>
                        <a14:backgroundMark x1="29740" y1="49167" x2="29167" y2="48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92" t="14266" r="26712" b="14052"/>
          <a:stretch/>
        </p:blipFill>
        <p:spPr>
          <a:xfrm>
            <a:off x="7546427" y="378372"/>
            <a:ext cx="3289738" cy="51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1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4904</TotalTime>
  <Words>36</Words>
  <Application>Microsoft Office PowerPoint</Application>
  <PresentationFormat>Personalizado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Gonzalez</dc:creator>
  <cp:lastModifiedBy>Mateo Gonzalez</cp:lastModifiedBy>
  <cp:revision>13</cp:revision>
  <dcterms:created xsi:type="dcterms:W3CDTF">2022-09-15T03:34:40Z</dcterms:created>
  <dcterms:modified xsi:type="dcterms:W3CDTF">2022-10-02T22:58:11Z</dcterms:modified>
</cp:coreProperties>
</file>