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6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5F835-5367-4229-BC3A-203E3009E38A}" v="162" dt="2025-08-01T08:17:34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nn Teo" userId="0236d83dd26c7fc4" providerId="LiveId" clId="{6D75F835-5367-4229-BC3A-203E3009E38A}"/>
    <pc:docChg chg="custSel modSld">
      <pc:chgData name="Glenn Teo" userId="0236d83dd26c7fc4" providerId="LiveId" clId="{6D75F835-5367-4229-BC3A-203E3009E38A}" dt="2025-08-01T08:19:31.117" v="245" actId="26606"/>
      <pc:docMkLst>
        <pc:docMk/>
      </pc:docMkLst>
      <pc:sldChg chg="addSp modSp mod setBg">
        <pc:chgData name="Glenn Teo" userId="0236d83dd26c7fc4" providerId="LiveId" clId="{6D75F835-5367-4229-BC3A-203E3009E38A}" dt="2025-08-01T08:13:39.657" v="203" actId="26606"/>
        <pc:sldMkLst>
          <pc:docMk/>
          <pc:sldMk cId="1819390626" sldId="256"/>
        </pc:sldMkLst>
        <pc:spChg chg="mo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2" creationId="{09DB450B-D4BD-2402-F19F-EDAB1AD61E1C}"/>
          </ac:spMkLst>
        </pc:spChg>
        <pc:spChg chg="mo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3" creationId="{CF1C5CE5-8E01-E2E5-A5FF-E70C8BE934F3}"/>
          </ac:spMkLst>
        </pc:spChg>
        <pc:spChg chg="ad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9" creationId="{3A930249-8242-4E2B-AF17-C01826488321}"/>
          </ac:spMkLst>
        </pc:spChg>
        <pc:spChg chg="ad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11" creationId="{A5BDD999-C5E1-4B3E-A710-768673819165}"/>
          </ac:spMkLst>
        </pc:spChg>
        <pc:picChg chg="add">
          <ac:chgData name="Glenn Teo" userId="0236d83dd26c7fc4" providerId="LiveId" clId="{6D75F835-5367-4229-BC3A-203E3009E38A}" dt="2025-08-01T08:13:39.657" v="203" actId="26606"/>
          <ac:picMkLst>
            <pc:docMk/>
            <pc:sldMk cId="1819390626" sldId="256"/>
            <ac:picMk id="5" creationId="{68AAAC53-C558-5A7A-DA19-C308E7762266}"/>
          </ac:picMkLst>
        </pc:picChg>
      </pc:sldChg>
      <pc:sldChg chg="addSp modSp mod setBg">
        <pc:chgData name="Glenn Teo" userId="0236d83dd26c7fc4" providerId="LiveId" clId="{6D75F835-5367-4229-BC3A-203E3009E38A}" dt="2025-08-01T08:13:21.894" v="202" actId="1076"/>
        <pc:sldMkLst>
          <pc:docMk/>
          <pc:sldMk cId="1995475956" sldId="257"/>
        </pc:sldMkLst>
        <pc:spChg chg="mo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2" creationId="{65F6D3F4-BBF9-3886-5149-3D341A755D74}"/>
          </ac:spMkLst>
        </pc:spChg>
        <pc:spChg chg="mo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3" creationId="{0855A678-C994-1366-B7CF-9ECBD8A760AB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0" creationId="{7FF47CB7-972F-479F-A36D-9E72D26EC8DA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2" creationId="{0D153B68-5844-490D-8E67-F616D6D721CA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4" creationId="{9A0D773F-7A7D-4DBB-9DEA-86BB8B8F4BC8}"/>
          </ac:spMkLst>
        </pc:spChg>
        <pc:picChg chg="add mod">
          <ac:chgData name="Glenn Teo" userId="0236d83dd26c7fc4" providerId="LiveId" clId="{6D75F835-5367-4229-BC3A-203E3009E38A}" dt="2025-08-01T08:13:21.894" v="202" actId="1076"/>
          <ac:picMkLst>
            <pc:docMk/>
            <pc:sldMk cId="1995475956" sldId="257"/>
            <ac:picMk id="5" creationId="{2427A3FA-50B3-5EF0-9DAF-B28C1FAB7333}"/>
          </ac:picMkLst>
        </pc:picChg>
      </pc:sldChg>
      <pc:sldChg chg="addSp delSp modSp mod setBg">
        <pc:chgData name="Glenn Teo" userId="0236d83dd26c7fc4" providerId="LiveId" clId="{6D75F835-5367-4229-BC3A-203E3009E38A}" dt="2025-08-01T08:15:11.542" v="216" actId="1076"/>
        <pc:sldMkLst>
          <pc:docMk/>
          <pc:sldMk cId="2615567192" sldId="258"/>
        </pc:sldMkLst>
        <pc:spChg chg="mod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" creationId="{EEA2D828-6ABB-E3EC-AAD9-CEA63CCD7313}"/>
          </ac:spMkLst>
        </pc:spChg>
        <pc:spChg chg="mod ord">
          <ac:chgData name="Glenn Teo" userId="0236d83dd26c7fc4" providerId="LiveId" clId="{6D75F835-5367-4229-BC3A-203E3009E38A}" dt="2025-08-01T08:15:11.542" v="216" actId="1076"/>
          <ac:spMkLst>
            <pc:docMk/>
            <pc:sldMk cId="2615567192" sldId="258"/>
            <ac:spMk id="3" creationId="{B9D0731B-75FA-B7A8-D049-79E46E4BA0F6}"/>
          </ac:spMkLst>
        </pc:spChg>
        <pc:spChg chg="add del">
          <ac:chgData name="Glenn Teo" userId="0236d83dd26c7fc4" providerId="LiveId" clId="{6D75F835-5367-4229-BC3A-203E3009E38A}" dt="2025-08-01T08:14:05.963" v="205" actId="26606"/>
          <ac:spMkLst>
            <pc:docMk/>
            <pc:sldMk cId="2615567192" sldId="258"/>
            <ac:spMk id="10" creationId="{2596F992-698C-48C0-9D89-70DA4CE927EF}"/>
          </ac:spMkLst>
        </pc:spChg>
        <pc:spChg chg="add del">
          <ac:chgData name="Glenn Teo" userId="0236d83dd26c7fc4" providerId="LiveId" clId="{6D75F835-5367-4229-BC3A-203E3009E38A}" dt="2025-08-01T08:14:05.963" v="205" actId="26606"/>
          <ac:spMkLst>
            <pc:docMk/>
            <pc:sldMk cId="2615567192" sldId="258"/>
            <ac:spMk id="12" creationId="{E7BFF8DC-0AE7-4AD2-9B28-2E5F26D62C30}"/>
          </ac:spMkLst>
        </pc:spChg>
        <pc:spChg chg="add del">
          <ac:chgData name="Glenn Teo" userId="0236d83dd26c7fc4" providerId="LiveId" clId="{6D75F835-5367-4229-BC3A-203E3009E38A}" dt="2025-08-01T08:14:05.963" v="205" actId="26606"/>
          <ac:spMkLst>
            <pc:docMk/>
            <pc:sldMk cId="2615567192" sldId="258"/>
            <ac:spMk id="14" creationId="{7E0162AD-C6E5-4BF8-A453-76ADB36877D3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19" creationId="{1B15ED52-F352-441B-82BF-E0EA34836D08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1" creationId="{3B2E3793-BFE6-45A2-9B7B-E18844431C99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3" creationId="{BC4C4868-CB8F-4AF9-9CDB-8108F2C19B67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5" creationId="{375E0459-6403-40CD-989D-56A4407CA12E}"/>
          </ac:spMkLst>
        </pc:spChg>
        <pc:spChg chg="add del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7" creationId="{53E5B1A8-3AC9-4BD1-9BBC-78CA94F2D1BA}"/>
          </ac:spMkLst>
        </pc:spChg>
        <pc:spChg chg="add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32" creationId="{8B3A2D1A-45FC-4F95-B150-1C13EF2F6D09}"/>
          </ac:spMkLst>
        </pc:spChg>
        <pc:spChg chg="add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34" creationId="{39C3C864-C625-4883-B868-9A4C470F4DD5}"/>
          </ac:spMkLst>
        </pc:spChg>
        <pc:picChg chg="mod">
          <ac:chgData name="Glenn Teo" userId="0236d83dd26c7fc4" providerId="LiveId" clId="{6D75F835-5367-4229-BC3A-203E3009E38A}" dt="2025-08-01T08:14:47.958" v="210" actId="26606"/>
          <ac:picMkLst>
            <pc:docMk/>
            <pc:sldMk cId="2615567192" sldId="258"/>
            <ac:picMk id="5" creationId="{3B5C0931-3766-3665-67CA-4EB97598A0AD}"/>
          </ac:picMkLst>
        </pc:picChg>
      </pc:sldChg>
      <pc:sldChg chg="addSp delSp modSp mod setBg">
        <pc:chgData name="Glenn Teo" userId="0236d83dd26c7fc4" providerId="LiveId" clId="{6D75F835-5367-4229-BC3A-203E3009E38A}" dt="2025-08-01T08:15:53.245" v="222" actId="14100"/>
        <pc:sldMkLst>
          <pc:docMk/>
          <pc:sldMk cId="4248905003" sldId="259"/>
        </pc:sldMkLst>
        <pc:spChg chg="mod">
          <ac:chgData name="Glenn Teo" userId="0236d83dd26c7fc4" providerId="LiveId" clId="{6D75F835-5367-4229-BC3A-203E3009E38A}" dt="2025-08-01T08:15:33.550" v="217" actId="26606"/>
          <ac:spMkLst>
            <pc:docMk/>
            <pc:sldMk cId="4248905003" sldId="259"/>
            <ac:spMk id="2" creationId="{A6C13C63-3AF9-1872-C7F4-458D995598CD}"/>
          </ac:spMkLst>
        </pc:spChg>
        <pc:spChg chg="mod">
          <ac:chgData name="Glenn Teo" userId="0236d83dd26c7fc4" providerId="LiveId" clId="{6D75F835-5367-4229-BC3A-203E3009E38A}" dt="2025-08-01T08:15:53.245" v="222" actId="14100"/>
          <ac:spMkLst>
            <pc:docMk/>
            <pc:sldMk cId="4248905003" sldId="259"/>
            <ac:spMk id="4" creationId="{DD0C042F-1C1D-4F7E-25F3-8FB5D3139307}"/>
          </ac:spMkLst>
        </pc:spChg>
        <pc:spChg chg="add">
          <ac:chgData name="Glenn Teo" userId="0236d83dd26c7fc4" providerId="LiveId" clId="{6D75F835-5367-4229-BC3A-203E3009E38A}" dt="2025-08-01T08:15:33.550" v="217" actId="26606"/>
          <ac:spMkLst>
            <pc:docMk/>
            <pc:sldMk cId="4248905003" sldId="259"/>
            <ac:spMk id="15" creationId="{5EF17487-C386-4F99-B5EB-4FD3DF4236B2}"/>
          </ac:spMkLst>
        </pc:spChg>
        <pc:spChg chg="add">
          <ac:chgData name="Glenn Teo" userId="0236d83dd26c7fc4" providerId="LiveId" clId="{6D75F835-5367-4229-BC3A-203E3009E38A}" dt="2025-08-01T08:15:33.550" v="217" actId="26606"/>
          <ac:spMkLst>
            <pc:docMk/>
            <pc:sldMk cId="4248905003" sldId="259"/>
            <ac:spMk id="17" creationId="{A0DE92DF-4769-4DE9-93FD-EE31271850CA}"/>
          </ac:spMkLst>
        </pc:spChg>
        <pc:picChg chg="add mod ord">
          <ac:chgData name="Glenn Teo" userId="0236d83dd26c7fc4" providerId="LiveId" clId="{6D75F835-5367-4229-BC3A-203E3009E38A}" dt="2025-08-01T08:15:33.550" v="217" actId="26606"/>
          <ac:picMkLst>
            <pc:docMk/>
            <pc:sldMk cId="4248905003" sldId="259"/>
            <ac:picMk id="6" creationId="{67EC8687-E5A0-E489-D2D6-235A596E2451}"/>
          </ac:picMkLst>
        </pc:picChg>
        <pc:picChg chg="add del mod">
          <ac:chgData name="Glenn Teo" userId="0236d83dd26c7fc4" providerId="LiveId" clId="{6D75F835-5367-4229-BC3A-203E3009E38A}" dt="2025-08-01T07:50:11.511" v="14" actId="478"/>
          <ac:picMkLst>
            <pc:docMk/>
            <pc:sldMk cId="4248905003" sldId="259"/>
            <ac:picMk id="8" creationId="{008730AF-475C-EDEF-3170-74097B66B680}"/>
          </ac:picMkLst>
        </pc:picChg>
        <pc:picChg chg="add mod">
          <ac:chgData name="Glenn Teo" userId="0236d83dd26c7fc4" providerId="LiveId" clId="{6D75F835-5367-4229-BC3A-203E3009E38A}" dt="2025-08-01T08:15:33.550" v="217" actId="26606"/>
          <ac:picMkLst>
            <pc:docMk/>
            <pc:sldMk cId="4248905003" sldId="259"/>
            <ac:picMk id="10" creationId="{45440AD2-CAD3-8F7B-91CB-DCD8D105E8CB}"/>
          </ac:picMkLst>
        </pc:picChg>
      </pc:sldChg>
      <pc:sldChg chg="addSp modSp mod setBg">
        <pc:chgData name="Glenn Teo" userId="0236d83dd26c7fc4" providerId="LiveId" clId="{6D75F835-5367-4229-BC3A-203E3009E38A}" dt="2025-08-01T08:18:29.914" v="237" actId="26606"/>
        <pc:sldMkLst>
          <pc:docMk/>
          <pc:sldMk cId="2919303210" sldId="260"/>
        </pc:sldMkLst>
        <pc:spChg chg="mod">
          <ac:chgData name="Glenn Teo" userId="0236d83dd26c7fc4" providerId="LiveId" clId="{6D75F835-5367-4229-BC3A-203E3009E38A}" dt="2025-08-01T08:17:22.773" v="232" actId="962"/>
          <ac:spMkLst>
            <pc:docMk/>
            <pc:sldMk cId="2919303210" sldId="260"/>
            <ac:spMk id="2" creationId="{BA51AC93-8AE0-5B97-F0BD-B5813EEEE4D5}"/>
          </ac:spMkLst>
        </pc:spChg>
        <pc:spChg chg="mod">
          <ac:chgData name="Glenn Teo" userId="0236d83dd26c7fc4" providerId="LiveId" clId="{6D75F835-5367-4229-BC3A-203E3009E38A}" dt="2025-08-01T08:17:34.914" v="235" actId="1076"/>
          <ac:spMkLst>
            <pc:docMk/>
            <pc:sldMk cId="2919303210" sldId="260"/>
            <ac:spMk id="4" creationId="{FE729D81-526D-7E8E-E52F-600B331AF62C}"/>
          </ac:spMkLst>
        </pc:spChg>
        <pc:spChg chg="add">
          <ac:chgData name="Glenn Teo" userId="0236d83dd26c7fc4" providerId="LiveId" clId="{6D75F835-5367-4229-BC3A-203E3009E38A}" dt="2025-08-01T08:16:49.629" v="223" actId="26606"/>
          <ac:spMkLst>
            <pc:docMk/>
            <pc:sldMk cId="2919303210" sldId="260"/>
            <ac:spMk id="11" creationId="{B50AB553-2A96-4A92-96F2-93548E096954}"/>
          </ac:spMkLst>
        </pc:spChg>
        <pc:graphicFrameChg chg="add mod modGraphic">
          <ac:chgData name="Glenn Teo" userId="0236d83dd26c7fc4" providerId="LiveId" clId="{6D75F835-5367-4229-BC3A-203E3009E38A}" dt="2025-08-01T08:18:29.914" v="237" actId="26606"/>
          <ac:graphicFrameMkLst>
            <pc:docMk/>
            <pc:sldMk cId="2919303210" sldId="260"/>
            <ac:graphicFrameMk id="5" creationId="{22697E50-DA7F-BA58-B79D-24F7AD12462F}"/>
          </ac:graphicFrameMkLst>
        </pc:graphicFrameChg>
        <pc:picChg chg="add mod">
          <ac:chgData name="Glenn Teo" userId="0236d83dd26c7fc4" providerId="LiveId" clId="{6D75F835-5367-4229-BC3A-203E3009E38A}" dt="2025-08-01T08:17:29.490" v="234" actId="1076"/>
          <ac:picMkLst>
            <pc:docMk/>
            <pc:sldMk cId="2919303210" sldId="260"/>
            <ac:picMk id="7" creationId="{3EC71E95-E943-76F4-F2F8-1CC24C4BADBD}"/>
          </ac:picMkLst>
        </pc:picChg>
      </pc:sldChg>
      <pc:sldChg chg="addSp modSp mod setBg">
        <pc:chgData name="Glenn Teo" userId="0236d83dd26c7fc4" providerId="LiveId" clId="{6D75F835-5367-4229-BC3A-203E3009E38A}" dt="2025-08-01T08:19:11.063" v="244" actId="1076"/>
        <pc:sldMkLst>
          <pc:docMk/>
          <pc:sldMk cId="368386398" sldId="261"/>
        </pc:sldMkLst>
        <pc:spChg chg="mod">
          <ac:chgData name="Glenn Teo" userId="0236d83dd26c7fc4" providerId="LiveId" clId="{6D75F835-5367-4229-BC3A-203E3009E38A}" dt="2025-08-01T08:19:11.063" v="244" actId="1076"/>
          <ac:spMkLst>
            <pc:docMk/>
            <pc:sldMk cId="368386398" sldId="261"/>
            <ac:spMk id="2" creationId="{4CBD9851-BFB8-A279-8023-27CB5722F392}"/>
          </ac:spMkLst>
        </pc:spChg>
        <pc:spChg chg="mod">
          <ac:chgData name="Glenn Teo" userId="0236d83dd26c7fc4" providerId="LiveId" clId="{6D75F835-5367-4229-BC3A-203E3009E38A}" dt="2025-08-01T08:19:02.706" v="243" actId="1076"/>
          <ac:spMkLst>
            <pc:docMk/>
            <pc:sldMk cId="368386398" sldId="261"/>
            <ac:spMk id="3" creationId="{693187CF-D5D1-9584-05E4-211523E4400D}"/>
          </ac:spMkLst>
        </pc:spChg>
        <pc:grpChg chg="add">
          <ac:chgData name="Glenn Teo" userId="0236d83dd26c7fc4" providerId="LiveId" clId="{6D75F835-5367-4229-BC3A-203E3009E38A}" dt="2025-08-01T08:18:38.717" v="238" actId="26606"/>
          <ac:grpSpMkLst>
            <pc:docMk/>
            <pc:sldMk cId="368386398" sldId="261"/>
            <ac:grpSpMk id="10" creationId="{114ED94A-C85D-4CD3-4205-438D21CE6B38}"/>
          </ac:grpSpMkLst>
        </pc:grpChg>
        <pc:picChg chg="add mod">
          <ac:chgData name="Glenn Teo" userId="0236d83dd26c7fc4" providerId="LiveId" clId="{6D75F835-5367-4229-BC3A-203E3009E38A}" dt="2025-08-01T08:18:38.717" v="238" actId="26606"/>
          <ac:picMkLst>
            <pc:docMk/>
            <pc:sldMk cId="368386398" sldId="261"/>
            <ac:picMk id="5" creationId="{01DE2EB2-736D-0BE7-A29D-BCB3CA56B61A}"/>
          </ac:picMkLst>
        </pc:picChg>
      </pc:sldChg>
      <pc:sldChg chg="addSp delSp modSp mod setBg">
        <pc:chgData name="Glenn Teo" userId="0236d83dd26c7fc4" providerId="LiveId" clId="{6D75F835-5367-4229-BC3A-203E3009E38A}" dt="2025-08-01T08:19:31.117" v="245" actId="26606"/>
        <pc:sldMkLst>
          <pc:docMk/>
          <pc:sldMk cId="184038559" sldId="262"/>
        </pc:sldMkLst>
        <pc:spChg chg="mod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2" creationId="{A87168FF-BBCF-3DE8-0B68-B64809AD7F5B}"/>
          </ac:spMkLst>
        </pc:spChg>
        <pc:spChg chg="del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3" creationId="{839903B5-C68A-1554-EEE0-88882FEC4419}"/>
          </ac:spMkLst>
        </pc:spChg>
        <pc:spChg chg="add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9" creationId="{C05CBC3C-2E5A-4839-8B9B-2E5A6ADF0F58}"/>
          </ac:spMkLst>
        </pc:spChg>
        <pc:spChg chg="add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11" creationId="{DB5B423A-57CC-4C58-AA26-8E2E862B03A0}"/>
          </ac:spMkLst>
        </pc:spChg>
        <pc:graphicFrameChg chg="add">
          <ac:chgData name="Glenn Teo" userId="0236d83dd26c7fc4" providerId="LiveId" clId="{6D75F835-5367-4229-BC3A-203E3009E38A}" dt="2025-08-01T08:19:31.117" v="245" actId="26606"/>
          <ac:graphicFrameMkLst>
            <pc:docMk/>
            <pc:sldMk cId="184038559" sldId="262"/>
            <ac:graphicFrameMk id="5" creationId="{4D2BB083-EF07-2764-A5BA-809F591BE22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42734-8B1D-40F6-A860-B6D20D484B4F}" type="doc">
      <dgm:prSet loTypeId="urn:microsoft.com/office/officeart/2005/8/layout/b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24F99D3-6502-4C71-91BD-93A874EC9511}">
      <dgm:prSet/>
      <dgm:spPr/>
      <dgm:t>
        <a:bodyPr/>
        <a:lstStyle/>
        <a:p>
          <a:r>
            <a:rPr lang="en-US" b="1"/>
            <a:t>Source:</a:t>
          </a:r>
          <a:r>
            <a:rPr lang="en-US"/>
            <a:t> UCI Machine Learning Repository – Wine Quality Dataset</a:t>
          </a:r>
        </a:p>
      </dgm:t>
    </dgm:pt>
    <dgm:pt modelId="{39D5CDDA-3A3E-4E89-92D4-DCC2FC247C25}" type="parTrans" cxnId="{774BB9E4-530F-44FD-9942-81C2038C0CDE}">
      <dgm:prSet/>
      <dgm:spPr/>
      <dgm:t>
        <a:bodyPr/>
        <a:lstStyle/>
        <a:p>
          <a:endParaRPr lang="en-US"/>
        </a:p>
      </dgm:t>
    </dgm:pt>
    <dgm:pt modelId="{520C3FFA-8FBC-431E-B621-7CFC09F521A9}" type="sibTrans" cxnId="{774BB9E4-530F-44FD-9942-81C2038C0CDE}">
      <dgm:prSet/>
      <dgm:spPr/>
      <dgm:t>
        <a:bodyPr/>
        <a:lstStyle/>
        <a:p>
          <a:endParaRPr lang="en-US"/>
        </a:p>
      </dgm:t>
    </dgm:pt>
    <dgm:pt modelId="{2E545F94-3F5E-4596-A1B7-1070C6E64CFA}">
      <dgm:prSet/>
      <dgm:spPr/>
      <dgm:t>
        <a:bodyPr/>
        <a:lstStyle/>
        <a:p>
          <a:r>
            <a:rPr lang="en-US" b="1" dirty="0"/>
            <a:t>Total Records:</a:t>
          </a:r>
          <a:r>
            <a:rPr lang="en-US" dirty="0"/>
            <a:t> 1,599 red wine samples</a:t>
          </a:r>
        </a:p>
      </dgm:t>
    </dgm:pt>
    <dgm:pt modelId="{32E1B8B2-161E-4423-8734-11454C04647D}" type="parTrans" cxnId="{EF93B17A-7E92-4783-BD94-0DCD34C93B8D}">
      <dgm:prSet/>
      <dgm:spPr/>
      <dgm:t>
        <a:bodyPr/>
        <a:lstStyle/>
        <a:p>
          <a:endParaRPr lang="en-US"/>
        </a:p>
      </dgm:t>
    </dgm:pt>
    <dgm:pt modelId="{1786053E-0C6C-4B19-956F-B655081C43F5}" type="sibTrans" cxnId="{EF93B17A-7E92-4783-BD94-0DCD34C93B8D}">
      <dgm:prSet/>
      <dgm:spPr/>
      <dgm:t>
        <a:bodyPr/>
        <a:lstStyle/>
        <a:p>
          <a:endParaRPr lang="en-US"/>
        </a:p>
      </dgm:t>
    </dgm:pt>
    <dgm:pt modelId="{92D0F842-B2FB-4ACF-9D18-AAD4C1700E95}">
      <dgm:prSet/>
      <dgm:spPr/>
      <dgm:t>
        <a:bodyPr/>
        <a:lstStyle/>
        <a:p>
          <a:r>
            <a:rPr lang="en-US" b="1"/>
            <a:t>Features:</a:t>
          </a:r>
          <a:r>
            <a:rPr lang="en-US"/>
            <a:t> 11 physicochemical properties (e.g., alcohol, acidity)</a:t>
          </a:r>
        </a:p>
      </dgm:t>
    </dgm:pt>
    <dgm:pt modelId="{A007A1B0-5E65-4135-B700-E7E5062347A1}" type="parTrans" cxnId="{6E8BA7C6-B596-47EB-A9E2-8DF3B213B2EC}">
      <dgm:prSet/>
      <dgm:spPr/>
      <dgm:t>
        <a:bodyPr/>
        <a:lstStyle/>
        <a:p>
          <a:endParaRPr lang="en-US"/>
        </a:p>
      </dgm:t>
    </dgm:pt>
    <dgm:pt modelId="{4853B6F7-F4AA-4D42-970F-30F07D7FD115}" type="sibTrans" cxnId="{6E8BA7C6-B596-47EB-A9E2-8DF3B213B2EC}">
      <dgm:prSet/>
      <dgm:spPr/>
      <dgm:t>
        <a:bodyPr/>
        <a:lstStyle/>
        <a:p>
          <a:endParaRPr lang="en-US"/>
        </a:p>
      </dgm:t>
    </dgm:pt>
    <dgm:pt modelId="{42E4070A-A8C7-4E2A-9D88-42D1F8EB3477}">
      <dgm:prSet/>
      <dgm:spPr/>
      <dgm:t>
        <a:bodyPr/>
        <a:lstStyle/>
        <a:p>
          <a:r>
            <a:rPr lang="en-US" b="1"/>
            <a:t>Target Variable:</a:t>
          </a:r>
          <a:r>
            <a:rPr lang="en-US"/>
            <a:t> Wine quality score (0–10), rated by human testers</a:t>
          </a:r>
        </a:p>
      </dgm:t>
    </dgm:pt>
    <dgm:pt modelId="{F37B55C8-62F8-4FF2-8978-0D1C37F6F639}" type="parTrans" cxnId="{721F7553-7AAF-45B2-941B-5EB60F29BB03}">
      <dgm:prSet/>
      <dgm:spPr/>
      <dgm:t>
        <a:bodyPr/>
        <a:lstStyle/>
        <a:p>
          <a:endParaRPr lang="en-US"/>
        </a:p>
      </dgm:t>
    </dgm:pt>
    <dgm:pt modelId="{76BC7EE0-2ABA-44A7-B5FA-3F8B107F9D77}" type="sibTrans" cxnId="{721F7553-7AAF-45B2-941B-5EB60F29BB03}">
      <dgm:prSet/>
      <dgm:spPr/>
      <dgm:t>
        <a:bodyPr/>
        <a:lstStyle/>
        <a:p>
          <a:endParaRPr lang="en-US"/>
        </a:p>
      </dgm:t>
    </dgm:pt>
    <dgm:pt modelId="{4A0B9BC1-8898-422B-8A6B-DDE250D3505F}">
      <dgm:prSet/>
      <dgm:spPr/>
      <dgm:t>
        <a:bodyPr/>
        <a:lstStyle/>
        <a:p>
          <a:r>
            <a:rPr lang="en-US" b="1" dirty="0"/>
            <a:t>Data Format:</a:t>
          </a:r>
          <a:r>
            <a:rPr lang="en-US" dirty="0"/>
            <a:t> Clean and complete – no missing values</a:t>
          </a:r>
        </a:p>
      </dgm:t>
    </dgm:pt>
    <dgm:pt modelId="{E6B89E59-9675-4486-8241-C090B1DBAAA1}" type="parTrans" cxnId="{6D8725C0-5885-4CCB-A7F4-C5107847A320}">
      <dgm:prSet/>
      <dgm:spPr/>
      <dgm:t>
        <a:bodyPr/>
        <a:lstStyle/>
        <a:p>
          <a:endParaRPr lang="en-US"/>
        </a:p>
      </dgm:t>
    </dgm:pt>
    <dgm:pt modelId="{A7105AFA-0AB6-4F24-9507-3562427C2211}" type="sibTrans" cxnId="{6D8725C0-5885-4CCB-A7F4-C5107847A320}">
      <dgm:prSet/>
      <dgm:spPr/>
      <dgm:t>
        <a:bodyPr/>
        <a:lstStyle/>
        <a:p>
          <a:endParaRPr lang="en-US"/>
        </a:p>
      </dgm:t>
    </dgm:pt>
    <dgm:pt modelId="{F628CA7F-41F1-4EF4-952B-BB389A69B169}">
      <dgm:prSet/>
      <dgm:spPr/>
      <dgm:t>
        <a:bodyPr/>
        <a:lstStyle/>
        <a:p>
          <a:r>
            <a:rPr lang="en-US" b="1" dirty="0"/>
            <a:t>Binary Classification:</a:t>
          </a:r>
          <a:r>
            <a:rPr lang="en-US" dirty="0"/>
            <a:t> Quality transformed to:</a:t>
          </a:r>
        </a:p>
      </dgm:t>
    </dgm:pt>
    <dgm:pt modelId="{755A363E-17C2-49DF-A697-E23D7E840910}" type="parTrans" cxnId="{0CEF3ED0-8DB2-458D-9B69-5928DC483FC7}">
      <dgm:prSet/>
      <dgm:spPr/>
      <dgm:t>
        <a:bodyPr/>
        <a:lstStyle/>
        <a:p>
          <a:endParaRPr lang="en-US"/>
        </a:p>
      </dgm:t>
    </dgm:pt>
    <dgm:pt modelId="{9A1EDEB5-D9C0-4099-A6A1-E42B5D309015}" type="sibTrans" cxnId="{0CEF3ED0-8DB2-458D-9B69-5928DC483FC7}">
      <dgm:prSet/>
      <dgm:spPr/>
      <dgm:t>
        <a:bodyPr/>
        <a:lstStyle/>
        <a:p>
          <a:endParaRPr lang="en-US"/>
        </a:p>
      </dgm:t>
    </dgm:pt>
    <dgm:pt modelId="{F225F1BC-D4BB-4571-AA5B-2DCF615B9384}">
      <dgm:prSet/>
      <dgm:spPr/>
      <dgm:t>
        <a:bodyPr/>
        <a:lstStyle/>
        <a:p>
          <a:r>
            <a:rPr lang="en-US" b="1" dirty="0"/>
            <a:t>0</a:t>
          </a:r>
          <a:r>
            <a:rPr lang="en-US" dirty="0"/>
            <a:t> = Low (quality &lt; 6)</a:t>
          </a:r>
        </a:p>
      </dgm:t>
    </dgm:pt>
    <dgm:pt modelId="{C0191329-9291-46ED-B07E-C62261A1CBAC}" type="parTrans" cxnId="{27379D7E-2E02-4DA8-809F-FB7B575DBF7D}">
      <dgm:prSet/>
      <dgm:spPr/>
      <dgm:t>
        <a:bodyPr/>
        <a:lstStyle/>
        <a:p>
          <a:endParaRPr lang="en-US"/>
        </a:p>
      </dgm:t>
    </dgm:pt>
    <dgm:pt modelId="{3992CAD2-CB82-40D3-98CD-5BBA4F426738}" type="sibTrans" cxnId="{27379D7E-2E02-4DA8-809F-FB7B575DBF7D}">
      <dgm:prSet/>
      <dgm:spPr/>
      <dgm:t>
        <a:bodyPr/>
        <a:lstStyle/>
        <a:p>
          <a:endParaRPr lang="en-US"/>
        </a:p>
      </dgm:t>
    </dgm:pt>
    <dgm:pt modelId="{96559E1C-B80D-47BE-90BF-26FC4AEC802B}">
      <dgm:prSet/>
      <dgm:spPr/>
      <dgm:t>
        <a:bodyPr/>
        <a:lstStyle/>
        <a:p>
          <a:r>
            <a:rPr lang="en-US" b="1" dirty="0"/>
            <a:t>1</a:t>
          </a:r>
          <a:r>
            <a:rPr lang="en-US" dirty="0"/>
            <a:t> = High (quality ≥ 6)</a:t>
          </a:r>
        </a:p>
      </dgm:t>
    </dgm:pt>
    <dgm:pt modelId="{32F3C65F-8510-4CAE-8F90-8C9CD85B422E}" type="parTrans" cxnId="{0ECFB58C-7B48-4576-AB16-076F31A206EE}">
      <dgm:prSet/>
      <dgm:spPr/>
      <dgm:t>
        <a:bodyPr/>
        <a:lstStyle/>
        <a:p>
          <a:endParaRPr lang="en-US"/>
        </a:p>
      </dgm:t>
    </dgm:pt>
    <dgm:pt modelId="{B18198AC-AE5B-4FBC-80DD-2826E279274E}" type="sibTrans" cxnId="{0ECFB58C-7B48-4576-AB16-076F31A206EE}">
      <dgm:prSet/>
      <dgm:spPr/>
      <dgm:t>
        <a:bodyPr/>
        <a:lstStyle/>
        <a:p>
          <a:endParaRPr lang="en-US"/>
        </a:p>
      </dgm:t>
    </dgm:pt>
    <dgm:pt modelId="{93BB20F6-3E79-4C8A-8B4C-C0CB1EF2D043}">
      <dgm:prSet/>
      <dgm:spPr/>
      <dgm:t>
        <a:bodyPr/>
        <a:lstStyle/>
        <a:p>
          <a:r>
            <a:rPr lang="en-US" b="1" dirty="0"/>
            <a:t>Pie Chart</a:t>
          </a:r>
          <a:r>
            <a:rPr lang="en-US" dirty="0"/>
            <a:t> shows percentage of High vs. Low quality wines</a:t>
          </a:r>
        </a:p>
      </dgm:t>
    </dgm:pt>
    <dgm:pt modelId="{2BFF6DDF-E402-4E83-BF02-91F682A42B28}" type="parTrans" cxnId="{610B19FB-4CE7-4CCC-AF65-443F6CC56454}">
      <dgm:prSet/>
      <dgm:spPr/>
      <dgm:t>
        <a:bodyPr/>
        <a:lstStyle/>
        <a:p>
          <a:endParaRPr lang="en-US"/>
        </a:p>
      </dgm:t>
    </dgm:pt>
    <dgm:pt modelId="{6C0B3A95-8210-4F65-94D8-D2277480897C}" type="sibTrans" cxnId="{610B19FB-4CE7-4CCC-AF65-443F6CC56454}">
      <dgm:prSet/>
      <dgm:spPr/>
      <dgm:t>
        <a:bodyPr/>
        <a:lstStyle/>
        <a:p>
          <a:endParaRPr lang="en-US"/>
        </a:p>
      </dgm:t>
    </dgm:pt>
    <dgm:pt modelId="{9F08FB28-934D-4F5B-B283-D33F4C36A8D2}" type="pres">
      <dgm:prSet presAssocID="{E3842734-8B1D-40F6-A860-B6D20D484B4F}" presName="Name0" presStyleCnt="0">
        <dgm:presLayoutVars>
          <dgm:dir/>
          <dgm:resizeHandles/>
        </dgm:presLayoutVars>
      </dgm:prSet>
      <dgm:spPr/>
    </dgm:pt>
    <dgm:pt modelId="{772D7D20-5727-4309-B56B-7EB1664B8C76}" type="pres">
      <dgm:prSet presAssocID="{D24F99D3-6502-4C71-91BD-93A874EC9511}" presName="compNode" presStyleCnt="0"/>
      <dgm:spPr/>
    </dgm:pt>
    <dgm:pt modelId="{F078CFD8-86E4-4878-9E90-A507500ECEF5}" type="pres">
      <dgm:prSet presAssocID="{D24F99D3-6502-4C71-91BD-93A874EC9511}" presName="dummyConnPt" presStyleCnt="0"/>
      <dgm:spPr/>
    </dgm:pt>
    <dgm:pt modelId="{531D0400-DC94-4659-A8F8-1C0A3724140C}" type="pres">
      <dgm:prSet presAssocID="{D24F99D3-6502-4C71-91BD-93A874EC9511}" presName="node" presStyleLbl="node1" presStyleIdx="0" presStyleCnt="9">
        <dgm:presLayoutVars>
          <dgm:bulletEnabled val="1"/>
        </dgm:presLayoutVars>
      </dgm:prSet>
      <dgm:spPr/>
    </dgm:pt>
    <dgm:pt modelId="{800482E3-2DAE-472E-B992-5F4183EBD73F}" type="pres">
      <dgm:prSet presAssocID="{520C3FFA-8FBC-431E-B621-7CFC09F521A9}" presName="sibTrans" presStyleLbl="bgSibTrans2D1" presStyleIdx="0" presStyleCnt="8"/>
      <dgm:spPr/>
    </dgm:pt>
    <dgm:pt modelId="{6127740E-8909-471F-88C0-B6EC2F926650}" type="pres">
      <dgm:prSet presAssocID="{2E545F94-3F5E-4596-A1B7-1070C6E64CFA}" presName="compNode" presStyleCnt="0"/>
      <dgm:spPr/>
    </dgm:pt>
    <dgm:pt modelId="{7FDC9314-00E3-4EBD-9778-1CEBACB7966E}" type="pres">
      <dgm:prSet presAssocID="{2E545F94-3F5E-4596-A1B7-1070C6E64CFA}" presName="dummyConnPt" presStyleCnt="0"/>
      <dgm:spPr/>
    </dgm:pt>
    <dgm:pt modelId="{4E9C1F2D-F046-4F26-A7FC-F0318B077F4E}" type="pres">
      <dgm:prSet presAssocID="{2E545F94-3F5E-4596-A1B7-1070C6E64CFA}" presName="node" presStyleLbl="node1" presStyleIdx="1" presStyleCnt="9">
        <dgm:presLayoutVars>
          <dgm:bulletEnabled val="1"/>
        </dgm:presLayoutVars>
      </dgm:prSet>
      <dgm:spPr/>
    </dgm:pt>
    <dgm:pt modelId="{1066ADE0-E019-4542-980E-86A97A73EED0}" type="pres">
      <dgm:prSet presAssocID="{1786053E-0C6C-4B19-956F-B655081C43F5}" presName="sibTrans" presStyleLbl="bgSibTrans2D1" presStyleIdx="1" presStyleCnt="8"/>
      <dgm:spPr/>
    </dgm:pt>
    <dgm:pt modelId="{4AC9D4B7-C7E6-4E3D-8F1E-D26F948A5F36}" type="pres">
      <dgm:prSet presAssocID="{92D0F842-B2FB-4ACF-9D18-AAD4C1700E95}" presName="compNode" presStyleCnt="0"/>
      <dgm:spPr/>
    </dgm:pt>
    <dgm:pt modelId="{95A72726-A134-46BD-BBE9-3C8706F42D86}" type="pres">
      <dgm:prSet presAssocID="{92D0F842-B2FB-4ACF-9D18-AAD4C1700E95}" presName="dummyConnPt" presStyleCnt="0"/>
      <dgm:spPr/>
    </dgm:pt>
    <dgm:pt modelId="{F925AEE9-3D4A-4997-A4DE-0172C56CCC5A}" type="pres">
      <dgm:prSet presAssocID="{92D0F842-B2FB-4ACF-9D18-AAD4C1700E95}" presName="node" presStyleLbl="node1" presStyleIdx="2" presStyleCnt="9">
        <dgm:presLayoutVars>
          <dgm:bulletEnabled val="1"/>
        </dgm:presLayoutVars>
      </dgm:prSet>
      <dgm:spPr/>
    </dgm:pt>
    <dgm:pt modelId="{3FE8A509-FAC9-40A4-8A58-A0C3E4F7D4D9}" type="pres">
      <dgm:prSet presAssocID="{4853B6F7-F4AA-4D42-970F-30F07D7FD115}" presName="sibTrans" presStyleLbl="bgSibTrans2D1" presStyleIdx="2" presStyleCnt="8"/>
      <dgm:spPr/>
    </dgm:pt>
    <dgm:pt modelId="{500E459E-B784-4B65-BE5B-C27A1475E8F6}" type="pres">
      <dgm:prSet presAssocID="{42E4070A-A8C7-4E2A-9D88-42D1F8EB3477}" presName="compNode" presStyleCnt="0"/>
      <dgm:spPr/>
    </dgm:pt>
    <dgm:pt modelId="{B50BD302-7E84-4B56-9C26-DDFA1854BC62}" type="pres">
      <dgm:prSet presAssocID="{42E4070A-A8C7-4E2A-9D88-42D1F8EB3477}" presName="dummyConnPt" presStyleCnt="0"/>
      <dgm:spPr/>
    </dgm:pt>
    <dgm:pt modelId="{00686DCC-0589-4183-9AD7-8BB3FA61D692}" type="pres">
      <dgm:prSet presAssocID="{42E4070A-A8C7-4E2A-9D88-42D1F8EB3477}" presName="node" presStyleLbl="node1" presStyleIdx="3" presStyleCnt="9">
        <dgm:presLayoutVars>
          <dgm:bulletEnabled val="1"/>
        </dgm:presLayoutVars>
      </dgm:prSet>
      <dgm:spPr/>
    </dgm:pt>
    <dgm:pt modelId="{7D99F0FA-42C2-46D3-9486-3420FE4ED6F8}" type="pres">
      <dgm:prSet presAssocID="{76BC7EE0-2ABA-44A7-B5FA-3F8B107F9D77}" presName="sibTrans" presStyleLbl="bgSibTrans2D1" presStyleIdx="3" presStyleCnt="8"/>
      <dgm:spPr/>
    </dgm:pt>
    <dgm:pt modelId="{DCD20E28-3695-489E-BB1B-B7579743D74E}" type="pres">
      <dgm:prSet presAssocID="{4A0B9BC1-8898-422B-8A6B-DDE250D3505F}" presName="compNode" presStyleCnt="0"/>
      <dgm:spPr/>
    </dgm:pt>
    <dgm:pt modelId="{426A8899-33B2-4735-AEBA-C462AF45B1CB}" type="pres">
      <dgm:prSet presAssocID="{4A0B9BC1-8898-422B-8A6B-DDE250D3505F}" presName="dummyConnPt" presStyleCnt="0"/>
      <dgm:spPr/>
    </dgm:pt>
    <dgm:pt modelId="{C3FAD40B-2727-47D0-A810-EE55357B1814}" type="pres">
      <dgm:prSet presAssocID="{4A0B9BC1-8898-422B-8A6B-DDE250D3505F}" presName="node" presStyleLbl="node1" presStyleIdx="4" presStyleCnt="9">
        <dgm:presLayoutVars>
          <dgm:bulletEnabled val="1"/>
        </dgm:presLayoutVars>
      </dgm:prSet>
      <dgm:spPr/>
    </dgm:pt>
    <dgm:pt modelId="{AE76321E-0B4E-464D-B7E5-BFA49C77F7E6}" type="pres">
      <dgm:prSet presAssocID="{A7105AFA-0AB6-4F24-9507-3562427C2211}" presName="sibTrans" presStyleLbl="bgSibTrans2D1" presStyleIdx="4" presStyleCnt="8"/>
      <dgm:spPr/>
    </dgm:pt>
    <dgm:pt modelId="{B06E9347-EB60-4922-805B-2EE22AA1BF83}" type="pres">
      <dgm:prSet presAssocID="{F628CA7F-41F1-4EF4-952B-BB389A69B169}" presName="compNode" presStyleCnt="0"/>
      <dgm:spPr/>
    </dgm:pt>
    <dgm:pt modelId="{BE61BBA7-A085-406D-96A5-75A7D8287635}" type="pres">
      <dgm:prSet presAssocID="{F628CA7F-41F1-4EF4-952B-BB389A69B169}" presName="dummyConnPt" presStyleCnt="0"/>
      <dgm:spPr/>
    </dgm:pt>
    <dgm:pt modelId="{DC45E4BF-9E6C-45C0-81DF-35960F7A5084}" type="pres">
      <dgm:prSet presAssocID="{F628CA7F-41F1-4EF4-952B-BB389A69B169}" presName="node" presStyleLbl="node1" presStyleIdx="5" presStyleCnt="9">
        <dgm:presLayoutVars>
          <dgm:bulletEnabled val="1"/>
        </dgm:presLayoutVars>
      </dgm:prSet>
      <dgm:spPr/>
    </dgm:pt>
    <dgm:pt modelId="{BA3D824A-084C-48C3-85D4-876FA6ADD718}" type="pres">
      <dgm:prSet presAssocID="{9A1EDEB5-D9C0-4099-A6A1-E42B5D309015}" presName="sibTrans" presStyleLbl="bgSibTrans2D1" presStyleIdx="5" presStyleCnt="8"/>
      <dgm:spPr/>
    </dgm:pt>
    <dgm:pt modelId="{1F63DC01-E055-4598-8191-6584A2C58994}" type="pres">
      <dgm:prSet presAssocID="{F225F1BC-D4BB-4571-AA5B-2DCF615B9384}" presName="compNode" presStyleCnt="0"/>
      <dgm:spPr/>
    </dgm:pt>
    <dgm:pt modelId="{33675FE1-1E43-4AA1-A724-23238E5976C5}" type="pres">
      <dgm:prSet presAssocID="{F225F1BC-D4BB-4571-AA5B-2DCF615B9384}" presName="dummyConnPt" presStyleCnt="0"/>
      <dgm:spPr/>
    </dgm:pt>
    <dgm:pt modelId="{9FC39ECA-DFB1-41C8-AEF2-11AF04B05ADE}" type="pres">
      <dgm:prSet presAssocID="{F225F1BC-D4BB-4571-AA5B-2DCF615B9384}" presName="node" presStyleLbl="node1" presStyleIdx="6" presStyleCnt="9">
        <dgm:presLayoutVars>
          <dgm:bulletEnabled val="1"/>
        </dgm:presLayoutVars>
      </dgm:prSet>
      <dgm:spPr/>
    </dgm:pt>
    <dgm:pt modelId="{039497D0-2A08-4735-B60B-159203298203}" type="pres">
      <dgm:prSet presAssocID="{3992CAD2-CB82-40D3-98CD-5BBA4F426738}" presName="sibTrans" presStyleLbl="bgSibTrans2D1" presStyleIdx="6" presStyleCnt="8"/>
      <dgm:spPr/>
    </dgm:pt>
    <dgm:pt modelId="{9F8C3721-C49F-4226-962F-6B964D774312}" type="pres">
      <dgm:prSet presAssocID="{96559E1C-B80D-47BE-90BF-26FC4AEC802B}" presName="compNode" presStyleCnt="0"/>
      <dgm:spPr/>
    </dgm:pt>
    <dgm:pt modelId="{C91D4194-1F60-437D-98C4-1B6F065897EB}" type="pres">
      <dgm:prSet presAssocID="{96559E1C-B80D-47BE-90BF-26FC4AEC802B}" presName="dummyConnPt" presStyleCnt="0"/>
      <dgm:spPr/>
    </dgm:pt>
    <dgm:pt modelId="{BB7B5D1C-9017-4571-B9CB-4723CB7D6442}" type="pres">
      <dgm:prSet presAssocID="{96559E1C-B80D-47BE-90BF-26FC4AEC802B}" presName="node" presStyleLbl="node1" presStyleIdx="7" presStyleCnt="9">
        <dgm:presLayoutVars>
          <dgm:bulletEnabled val="1"/>
        </dgm:presLayoutVars>
      </dgm:prSet>
      <dgm:spPr/>
    </dgm:pt>
    <dgm:pt modelId="{CDB25C82-6DAB-4281-A92E-4460C0EAD427}" type="pres">
      <dgm:prSet presAssocID="{B18198AC-AE5B-4FBC-80DD-2826E279274E}" presName="sibTrans" presStyleLbl="bgSibTrans2D1" presStyleIdx="7" presStyleCnt="8"/>
      <dgm:spPr/>
    </dgm:pt>
    <dgm:pt modelId="{A7F8D558-E628-4F02-88BD-151C9F22C2CC}" type="pres">
      <dgm:prSet presAssocID="{93BB20F6-3E79-4C8A-8B4C-C0CB1EF2D043}" presName="compNode" presStyleCnt="0"/>
      <dgm:spPr/>
    </dgm:pt>
    <dgm:pt modelId="{A2F9CEF0-6F0B-46CF-A5E8-3D2E32AEAB46}" type="pres">
      <dgm:prSet presAssocID="{93BB20F6-3E79-4C8A-8B4C-C0CB1EF2D043}" presName="dummyConnPt" presStyleCnt="0"/>
      <dgm:spPr/>
    </dgm:pt>
    <dgm:pt modelId="{5B167682-4269-48C2-AB52-28629287F4C9}" type="pres">
      <dgm:prSet presAssocID="{93BB20F6-3E79-4C8A-8B4C-C0CB1EF2D043}" presName="node" presStyleLbl="node1" presStyleIdx="8" presStyleCnt="9">
        <dgm:presLayoutVars>
          <dgm:bulletEnabled val="1"/>
        </dgm:presLayoutVars>
      </dgm:prSet>
      <dgm:spPr/>
    </dgm:pt>
  </dgm:ptLst>
  <dgm:cxnLst>
    <dgm:cxn modelId="{66E8EA0A-3448-425A-B1D1-3ABC8EA5E738}" type="presOf" srcId="{A7105AFA-0AB6-4F24-9507-3562427C2211}" destId="{AE76321E-0B4E-464D-B7E5-BFA49C77F7E6}" srcOrd="0" destOrd="0" presId="urn:microsoft.com/office/officeart/2005/8/layout/bProcess4"/>
    <dgm:cxn modelId="{DC0E450E-D0D1-414A-B3E0-A2362E2D9E28}" type="presOf" srcId="{4853B6F7-F4AA-4D42-970F-30F07D7FD115}" destId="{3FE8A509-FAC9-40A4-8A58-A0C3E4F7D4D9}" srcOrd="0" destOrd="0" presId="urn:microsoft.com/office/officeart/2005/8/layout/bProcess4"/>
    <dgm:cxn modelId="{0464130F-D54D-420D-A0C8-E6633967ED03}" type="presOf" srcId="{92D0F842-B2FB-4ACF-9D18-AAD4C1700E95}" destId="{F925AEE9-3D4A-4997-A4DE-0172C56CCC5A}" srcOrd="0" destOrd="0" presId="urn:microsoft.com/office/officeart/2005/8/layout/bProcess4"/>
    <dgm:cxn modelId="{13D73D11-0B41-4FBD-BEC0-D462CA6A062E}" type="presOf" srcId="{1786053E-0C6C-4B19-956F-B655081C43F5}" destId="{1066ADE0-E019-4542-980E-86A97A73EED0}" srcOrd="0" destOrd="0" presId="urn:microsoft.com/office/officeart/2005/8/layout/bProcess4"/>
    <dgm:cxn modelId="{98FA692B-4F6C-4230-8447-F52880C97FF8}" type="presOf" srcId="{3992CAD2-CB82-40D3-98CD-5BBA4F426738}" destId="{039497D0-2A08-4735-B60B-159203298203}" srcOrd="0" destOrd="0" presId="urn:microsoft.com/office/officeart/2005/8/layout/bProcess4"/>
    <dgm:cxn modelId="{F61CF82C-043A-4362-A330-B532BD4F6EDD}" type="presOf" srcId="{D24F99D3-6502-4C71-91BD-93A874EC9511}" destId="{531D0400-DC94-4659-A8F8-1C0A3724140C}" srcOrd="0" destOrd="0" presId="urn:microsoft.com/office/officeart/2005/8/layout/bProcess4"/>
    <dgm:cxn modelId="{4C161F36-8E50-4D40-A132-BD3E1B4FB851}" type="presOf" srcId="{76BC7EE0-2ABA-44A7-B5FA-3F8B107F9D77}" destId="{7D99F0FA-42C2-46D3-9486-3420FE4ED6F8}" srcOrd="0" destOrd="0" presId="urn:microsoft.com/office/officeart/2005/8/layout/bProcess4"/>
    <dgm:cxn modelId="{93DF9342-41D3-4A7D-B5D1-F573A26971DD}" type="presOf" srcId="{B18198AC-AE5B-4FBC-80DD-2826E279274E}" destId="{CDB25C82-6DAB-4281-A92E-4460C0EAD427}" srcOrd="0" destOrd="0" presId="urn:microsoft.com/office/officeart/2005/8/layout/bProcess4"/>
    <dgm:cxn modelId="{3B170771-8D0F-49C6-ADDF-F9235FA0716B}" type="presOf" srcId="{520C3FFA-8FBC-431E-B621-7CFC09F521A9}" destId="{800482E3-2DAE-472E-B992-5F4183EBD73F}" srcOrd="0" destOrd="0" presId="urn:microsoft.com/office/officeart/2005/8/layout/bProcess4"/>
    <dgm:cxn modelId="{CB7D4551-BF60-46D4-954D-DDAB4F663B5C}" type="presOf" srcId="{93BB20F6-3E79-4C8A-8B4C-C0CB1EF2D043}" destId="{5B167682-4269-48C2-AB52-28629287F4C9}" srcOrd="0" destOrd="0" presId="urn:microsoft.com/office/officeart/2005/8/layout/bProcess4"/>
    <dgm:cxn modelId="{F549EB71-AEB0-4B43-AAD3-E5D225A91803}" type="presOf" srcId="{42E4070A-A8C7-4E2A-9D88-42D1F8EB3477}" destId="{00686DCC-0589-4183-9AD7-8BB3FA61D692}" srcOrd="0" destOrd="0" presId="urn:microsoft.com/office/officeart/2005/8/layout/bProcess4"/>
    <dgm:cxn modelId="{721F7553-7AAF-45B2-941B-5EB60F29BB03}" srcId="{E3842734-8B1D-40F6-A860-B6D20D484B4F}" destId="{42E4070A-A8C7-4E2A-9D88-42D1F8EB3477}" srcOrd="3" destOrd="0" parTransId="{F37B55C8-62F8-4FF2-8978-0D1C37F6F639}" sibTransId="{76BC7EE0-2ABA-44A7-B5FA-3F8B107F9D77}"/>
    <dgm:cxn modelId="{00871778-6154-4634-8EF1-BC9696616D09}" type="presOf" srcId="{E3842734-8B1D-40F6-A860-B6D20D484B4F}" destId="{9F08FB28-934D-4F5B-B283-D33F4C36A8D2}" srcOrd="0" destOrd="0" presId="urn:microsoft.com/office/officeart/2005/8/layout/bProcess4"/>
    <dgm:cxn modelId="{46E7DB79-090C-4BEC-B184-BEDEA84B1438}" type="presOf" srcId="{F225F1BC-D4BB-4571-AA5B-2DCF615B9384}" destId="{9FC39ECA-DFB1-41C8-AEF2-11AF04B05ADE}" srcOrd="0" destOrd="0" presId="urn:microsoft.com/office/officeart/2005/8/layout/bProcess4"/>
    <dgm:cxn modelId="{EF93B17A-7E92-4783-BD94-0DCD34C93B8D}" srcId="{E3842734-8B1D-40F6-A860-B6D20D484B4F}" destId="{2E545F94-3F5E-4596-A1B7-1070C6E64CFA}" srcOrd="1" destOrd="0" parTransId="{32E1B8B2-161E-4423-8734-11454C04647D}" sibTransId="{1786053E-0C6C-4B19-956F-B655081C43F5}"/>
    <dgm:cxn modelId="{27379D7E-2E02-4DA8-809F-FB7B575DBF7D}" srcId="{E3842734-8B1D-40F6-A860-B6D20D484B4F}" destId="{F225F1BC-D4BB-4571-AA5B-2DCF615B9384}" srcOrd="6" destOrd="0" parTransId="{C0191329-9291-46ED-B07E-C62261A1CBAC}" sibTransId="{3992CAD2-CB82-40D3-98CD-5BBA4F426738}"/>
    <dgm:cxn modelId="{0CBB5482-63B5-4674-8281-60A885B46985}" type="presOf" srcId="{4A0B9BC1-8898-422B-8A6B-DDE250D3505F}" destId="{C3FAD40B-2727-47D0-A810-EE55357B1814}" srcOrd="0" destOrd="0" presId="urn:microsoft.com/office/officeart/2005/8/layout/bProcess4"/>
    <dgm:cxn modelId="{0ECFB58C-7B48-4576-AB16-076F31A206EE}" srcId="{E3842734-8B1D-40F6-A860-B6D20D484B4F}" destId="{96559E1C-B80D-47BE-90BF-26FC4AEC802B}" srcOrd="7" destOrd="0" parTransId="{32F3C65F-8510-4CAE-8F90-8C9CD85B422E}" sibTransId="{B18198AC-AE5B-4FBC-80DD-2826E279274E}"/>
    <dgm:cxn modelId="{833FE08D-1B47-4FBA-93A2-EF897699B234}" type="presOf" srcId="{2E545F94-3F5E-4596-A1B7-1070C6E64CFA}" destId="{4E9C1F2D-F046-4F26-A7FC-F0318B077F4E}" srcOrd="0" destOrd="0" presId="urn:microsoft.com/office/officeart/2005/8/layout/bProcess4"/>
    <dgm:cxn modelId="{17319CB7-C09E-426B-B91E-192EF1DF4E73}" type="presOf" srcId="{F628CA7F-41F1-4EF4-952B-BB389A69B169}" destId="{DC45E4BF-9E6C-45C0-81DF-35960F7A5084}" srcOrd="0" destOrd="0" presId="urn:microsoft.com/office/officeart/2005/8/layout/bProcess4"/>
    <dgm:cxn modelId="{6D8725C0-5885-4CCB-A7F4-C5107847A320}" srcId="{E3842734-8B1D-40F6-A860-B6D20D484B4F}" destId="{4A0B9BC1-8898-422B-8A6B-DDE250D3505F}" srcOrd="4" destOrd="0" parTransId="{E6B89E59-9675-4486-8241-C090B1DBAAA1}" sibTransId="{A7105AFA-0AB6-4F24-9507-3562427C2211}"/>
    <dgm:cxn modelId="{6E8BA7C6-B596-47EB-A9E2-8DF3B213B2EC}" srcId="{E3842734-8B1D-40F6-A860-B6D20D484B4F}" destId="{92D0F842-B2FB-4ACF-9D18-AAD4C1700E95}" srcOrd="2" destOrd="0" parTransId="{A007A1B0-5E65-4135-B700-E7E5062347A1}" sibTransId="{4853B6F7-F4AA-4D42-970F-30F07D7FD115}"/>
    <dgm:cxn modelId="{0CEF3ED0-8DB2-458D-9B69-5928DC483FC7}" srcId="{E3842734-8B1D-40F6-A860-B6D20D484B4F}" destId="{F628CA7F-41F1-4EF4-952B-BB389A69B169}" srcOrd="5" destOrd="0" parTransId="{755A363E-17C2-49DF-A697-E23D7E840910}" sibTransId="{9A1EDEB5-D9C0-4099-A6A1-E42B5D309015}"/>
    <dgm:cxn modelId="{774BB9E4-530F-44FD-9942-81C2038C0CDE}" srcId="{E3842734-8B1D-40F6-A860-B6D20D484B4F}" destId="{D24F99D3-6502-4C71-91BD-93A874EC9511}" srcOrd="0" destOrd="0" parTransId="{39D5CDDA-3A3E-4E89-92D4-DCC2FC247C25}" sibTransId="{520C3FFA-8FBC-431E-B621-7CFC09F521A9}"/>
    <dgm:cxn modelId="{52C03CF3-020A-4D57-B000-F2687EA7BC4C}" type="presOf" srcId="{96559E1C-B80D-47BE-90BF-26FC4AEC802B}" destId="{BB7B5D1C-9017-4571-B9CB-4723CB7D6442}" srcOrd="0" destOrd="0" presId="urn:microsoft.com/office/officeart/2005/8/layout/bProcess4"/>
    <dgm:cxn modelId="{FE75D0F8-4B34-4CFF-AD14-4733F72BA95D}" type="presOf" srcId="{9A1EDEB5-D9C0-4099-A6A1-E42B5D309015}" destId="{BA3D824A-084C-48C3-85D4-876FA6ADD718}" srcOrd="0" destOrd="0" presId="urn:microsoft.com/office/officeart/2005/8/layout/bProcess4"/>
    <dgm:cxn modelId="{610B19FB-4CE7-4CCC-AF65-443F6CC56454}" srcId="{E3842734-8B1D-40F6-A860-B6D20D484B4F}" destId="{93BB20F6-3E79-4C8A-8B4C-C0CB1EF2D043}" srcOrd="8" destOrd="0" parTransId="{2BFF6DDF-E402-4E83-BF02-91F682A42B28}" sibTransId="{6C0B3A95-8210-4F65-94D8-D2277480897C}"/>
    <dgm:cxn modelId="{CA290135-0FAC-427E-8D20-72A350A4F073}" type="presParOf" srcId="{9F08FB28-934D-4F5B-B283-D33F4C36A8D2}" destId="{772D7D20-5727-4309-B56B-7EB1664B8C76}" srcOrd="0" destOrd="0" presId="urn:microsoft.com/office/officeart/2005/8/layout/bProcess4"/>
    <dgm:cxn modelId="{9B950F4E-E65C-4A05-BE52-DC822D842F4E}" type="presParOf" srcId="{772D7D20-5727-4309-B56B-7EB1664B8C76}" destId="{F078CFD8-86E4-4878-9E90-A507500ECEF5}" srcOrd="0" destOrd="0" presId="urn:microsoft.com/office/officeart/2005/8/layout/bProcess4"/>
    <dgm:cxn modelId="{3E641FD1-414E-4C80-8F4B-938C9C61D2F5}" type="presParOf" srcId="{772D7D20-5727-4309-B56B-7EB1664B8C76}" destId="{531D0400-DC94-4659-A8F8-1C0A3724140C}" srcOrd="1" destOrd="0" presId="urn:microsoft.com/office/officeart/2005/8/layout/bProcess4"/>
    <dgm:cxn modelId="{4067290C-82CD-464C-89B7-57A64A3CA98F}" type="presParOf" srcId="{9F08FB28-934D-4F5B-B283-D33F4C36A8D2}" destId="{800482E3-2DAE-472E-B992-5F4183EBD73F}" srcOrd="1" destOrd="0" presId="urn:microsoft.com/office/officeart/2005/8/layout/bProcess4"/>
    <dgm:cxn modelId="{DAF80C9B-5F72-4F3C-9D58-E4EFC05AAEAA}" type="presParOf" srcId="{9F08FB28-934D-4F5B-B283-D33F4C36A8D2}" destId="{6127740E-8909-471F-88C0-B6EC2F926650}" srcOrd="2" destOrd="0" presId="urn:microsoft.com/office/officeart/2005/8/layout/bProcess4"/>
    <dgm:cxn modelId="{B25F6159-3C49-47B4-83E3-9EF49BECA1D3}" type="presParOf" srcId="{6127740E-8909-471F-88C0-B6EC2F926650}" destId="{7FDC9314-00E3-4EBD-9778-1CEBACB7966E}" srcOrd="0" destOrd="0" presId="urn:microsoft.com/office/officeart/2005/8/layout/bProcess4"/>
    <dgm:cxn modelId="{BB52F58C-8C66-48A7-8152-E338E056CB1E}" type="presParOf" srcId="{6127740E-8909-471F-88C0-B6EC2F926650}" destId="{4E9C1F2D-F046-4F26-A7FC-F0318B077F4E}" srcOrd="1" destOrd="0" presId="urn:microsoft.com/office/officeart/2005/8/layout/bProcess4"/>
    <dgm:cxn modelId="{54A75F6B-EB52-4FB1-AB4C-DFD2C9326C24}" type="presParOf" srcId="{9F08FB28-934D-4F5B-B283-D33F4C36A8D2}" destId="{1066ADE0-E019-4542-980E-86A97A73EED0}" srcOrd="3" destOrd="0" presId="urn:microsoft.com/office/officeart/2005/8/layout/bProcess4"/>
    <dgm:cxn modelId="{01B0B00F-3F6D-411A-AE4E-BA11DEE29F4E}" type="presParOf" srcId="{9F08FB28-934D-4F5B-B283-D33F4C36A8D2}" destId="{4AC9D4B7-C7E6-4E3D-8F1E-D26F948A5F36}" srcOrd="4" destOrd="0" presId="urn:microsoft.com/office/officeart/2005/8/layout/bProcess4"/>
    <dgm:cxn modelId="{33AB13F9-E3ED-4DA3-94AB-BE3FB7E8453A}" type="presParOf" srcId="{4AC9D4B7-C7E6-4E3D-8F1E-D26F948A5F36}" destId="{95A72726-A134-46BD-BBE9-3C8706F42D86}" srcOrd="0" destOrd="0" presId="urn:microsoft.com/office/officeart/2005/8/layout/bProcess4"/>
    <dgm:cxn modelId="{676D6B29-24FA-40CD-A693-C112B6064D07}" type="presParOf" srcId="{4AC9D4B7-C7E6-4E3D-8F1E-D26F948A5F36}" destId="{F925AEE9-3D4A-4997-A4DE-0172C56CCC5A}" srcOrd="1" destOrd="0" presId="urn:microsoft.com/office/officeart/2005/8/layout/bProcess4"/>
    <dgm:cxn modelId="{88378E7C-E3C9-4DC7-8377-D31A56B02008}" type="presParOf" srcId="{9F08FB28-934D-4F5B-B283-D33F4C36A8D2}" destId="{3FE8A509-FAC9-40A4-8A58-A0C3E4F7D4D9}" srcOrd="5" destOrd="0" presId="urn:microsoft.com/office/officeart/2005/8/layout/bProcess4"/>
    <dgm:cxn modelId="{1826ED07-33DB-4E67-90B1-8D6C9C2D1E51}" type="presParOf" srcId="{9F08FB28-934D-4F5B-B283-D33F4C36A8D2}" destId="{500E459E-B784-4B65-BE5B-C27A1475E8F6}" srcOrd="6" destOrd="0" presId="urn:microsoft.com/office/officeart/2005/8/layout/bProcess4"/>
    <dgm:cxn modelId="{B808E222-22A5-4FDD-AE07-9481E529F45F}" type="presParOf" srcId="{500E459E-B784-4B65-BE5B-C27A1475E8F6}" destId="{B50BD302-7E84-4B56-9C26-DDFA1854BC62}" srcOrd="0" destOrd="0" presId="urn:microsoft.com/office/officeart/2005/8/layout/bProcess4"/>
    <dgm:cxn modelId="{3D1CFFCF-4344-4CD1-B9C6-7DEDE689C173}" type="presParOf" srcId="{500E459E-B784-4B65-BE5B-C27A1475E8F6}" destId="{00686DCC-0589-4183-9AD7-8BB3FA61D692}" srcOrd="1" destOrd="0" presId="urn:microsoft.com/office/officeart/2005/8/layout/bProcess4"/>
    <dgm:cxn modelId="{2FB9FDEC-C739-4CEA-98F8-2B66B773AB07}" type="presParOf" srcId="{9F08FB28-934D-4F5B-B283-D33F4C36A8D2}" destId="{7D99F0FA-42C2-46D3-9486-3420FE4ED6F8}" srcOrd="7" destOrd="0" presId="urn:microsoft.com/office/officeart/2005/8/layout/bProcess4"/>
    <dgm:cxn modelId="{7DA196B3-1782-47FE-9048-24901D508AD1}" type="presParOf" srcId="{9F08FB28-934D-4F5B-B283-D33F4C36A8D2}" destId="{DCD20E28-3695-489E-BB1B-B7579743D74E}" srcOrd="8" destOrd="0" presId="urn:microsoft.com/office/officeart/2005/8/layout/bProcess4"/>
    <dgm:cxn modelId="{CC30A99D-1BD9-4771-8860-46F0A6A9C3AE}" type="presParOf" srcId="{DCD20E28-3695-489E-BB1B-B7579743D74E}" destId="{426A8899-33B2-4735-AEBA-C462AF45B1CB}" srcOrd="0" destOrd="0" presId="urn:microsoft.com/office/officeart/2005/8/layout/bProcess4"/>
    <dgm:cxn modelId="{E70A2852-6359-4322-91E9-25B7F606FD40}" type="presParOf" srcId="{DCD20E28-3695-489E-BB1B-B7579743D74E}" destId="{C3FAD40B-2727-47D0-A810-EE55357B1814}" srcOrd="1" destOrd="0" presId="urn:microsoft.com/office/officeart/2005/8/layout/bProcess4"/>
    <dgm:cxn modelId="{D614630B-A877-4814-A353-72976016313A}" type="presParOf" srcId="{9F08FB28-934D-4F5B-B283-D33F4C36A8D2}" destId="{AE76321E-0B4E-464D-B7E5-BFA49C77F7E6}" srcOrd="9" destOrd="0" presId="urn:microsoft.com/office/officeart/2005/8/layout/bProcess4"/>
    <dgm:cxn modelId="{75A09139-163B-4ACE-9562-01150E0DF98C}" type="presParOf" srcId="{9F08FB28-934D-4F5B-B283-D33F4C36A8D2}" destId="{B06E9347-EB60-4922-805B-2EE22AA1BF83}" srcOrd="10" destOrd="0" presId="urn:microsoft.com/office/officeart/2005/8/layout/bProcess4"/>
    <dgm:cxn modelId="{7B455533-44D1-451E-92F9-95D326BBE2EB}" type="presParOf" srcId="{B06E9347-EB60-4922-805B-2EE22AA1BF83}" destId="{BE61BBA7-A085-406D-96A5-75A7D8287635}" srcOrd="0" destOrd="0" presId="urn:microsoft.com/office/officeart/2005/8/layout/bProcess4"/>
    <dgm:cxn modelId="{0262B6F1-17EC-4B77-8B83-8FE8E8891070}" type="presParOf" srcId="{B06E9347-EB60-4922-805B-2EE22AA1BF83}" destId="{DC45E4BF-9E6C-45C0-81DF-35960F7A5084}" srcOrd="1" destOrd="0" presId="urn:microsoft.com/office/officeart/2005/8/layout/bProcess4"/>
    <dgm:cxn modelId="{E38B6420-7944-456C-9328-2CB5B34887FD}" type="presParOf" srcId="{9F08FB28-934D-4F5B-B283-D33F4C36A8D2}" destId="{BA3D824A-084C-48C3-85D4-876FA6ADD718}" srcOrd="11" destOrd="0" presId="urn:microsoft.com/office/officeart/2005/8/layout/bProcess4"/>
    <dgm:cxn modelId="{90705665-508A-4ADA-A48E-BF9520C75D84}" type="presParOf" srcId="{9F08FB28-934D-4F5B-B283-D33F4C36A8D2}" destId="{1F63DC01-E055-4598-8191-6584A2C58994}" srcOrd="12" destOrd="0" presId="urn:microsoft.com/office/officeart/2005/8/layout/bProcess4"/>
    <dgm:cxn modelId="{808B5A02-21A3-4633-A86F-F4FE85CB8166}" type="presParOf" srcId="{1F63DC01-E055-4598-8191-6584A2C58994}" destId="{33675FE1-1E43-4AA1-A724-23238E5976C5}" srcOrd="0" destOrd="0" presId="urn:microsoft.com/office/officeart/2005/8/layout/bProcess4"/>
    <dgm:cxn modelId="{51FB886C-8074-4D36-BCA3-72E39C2A967B}" type="presParOf" srcId="{1F63DC01-E055-4598-8191-6584A2C58994}" destId="{9FC39ECA-DFB1-41C8-AEF2-11AF04B05ADE}" srcOrd="1" destOrd="0" presId="urn:microsoft.com/office/officeart/2005/8/layout/bProcess4"/>
    <dgm:cxn modelId="{78B1B7DC-C644-4FA8-89E7-0C2C94F439B1}" type="presParOf" srcId="{9F08FB28-934D-4F5B-B283-D33F4C36A8D2}" destId="{039497D0-2A08-4735-B60B-159203298203}" srcOrd="13" destOrd="0" presId="urn:microsoft.com/office/officeart/2005/8/layout/bProcess4"/>
    <dgm:cxn modelId="{980DBBDD-2F56-4CE2-841B-27527EDBBE09}" type="presParOf" srcId="{9F08FB28-934D-4F5B-B283-D33F4C36A8D2}" destId="{9F8C3721-C49F-4226-962F-6B964D774312}" srcOrd="14" destOrd="0" presId="urn:microsoft.com/office/officeart/2005/8/layout/bProcess4"/>
    <dgm:cxn modelId="{1BA5E517-2AA1-44F5-8CFB-9B59FA1651E4}" type="presParOf" srcId="{9F8C3721-C49F-4226-962F-6B964D774312}" destId="{C91D4194-1F60-437D-98C4-1B6F065897EB}" srcOrd="0" destOrd="0" presId="urn:microsoft.com/office/officeart/2005/8/layout/bProcess4"/>
    <dgm:cxn modelId="{60F0CB4A-0B39-4C5D-BC8E-7E1086051B30}" type="presParOf" srcId="{9F8C3721-C49F-4226-962F-6B964D774312}" destId="{BB7B5D1C-9017-4571-B9CB-4723CB7D6442}" srcOrd="1" destOrd="0" presId="urn:microsoft.com/office/officeart/2005/8/layout/bProcess4"/>
    <dgm:cxn modelId="{560850EE-6F2A-4828-9E3E-5EE06902C5B7}" type="presParOf" srcId="{9F08FB28-934D-4F5B-B283-D33F4C36A8D2}" destId="{CDB25C82-6DAB-4281-A92E-4460C0EAD427}" srcOrd="15" destOrd="0" presId="urn:microsoft.com/office/officeart/2005/8/layout/bProcess4"/>
    <dgm:cxn modelId="{97BDF05F-928E-43F6-8CAD-078F966C2547}" type="presParOf" srcId="{9F08FB28-934D-4F5B-B283-D33F4C36A8D2}" destId="{A7F8D558-E628-4F02-88BD-151C9F22C2CC}" srcOrd="16" destOrd="0" presId="urn:microsoft.com/office/officeart/2005/8/layout/bProcess4"/>
    <dgm:cxn modelId="{67016610-5B5B-4B8A-9C43-B21E701F11CD}" type="presParOf" srcId="{A7F8D558-E628-4F02-88BD-151C9F22C2CC}" destId="{A2F9CEF0-6F0B-46CF-A5E8-3D2E32AEAB46}" srcOrd="0" destOrd="0" presId="urn:microsoft.com/office/officeart/2005/8/layout/bProcess4"/>
    <dgm:cxn modelId="{ACF3EDA5-5873-4F5F-A524-57B7CF903AD6}" type="presParOf" srcId="{A7F8D558-E628-4F02-88BD-151C9F22C2CC}" destId="{5B167682-4269-48C2-AB52-28629287F4C9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12745-861D-4706-B56D-CE6FA94081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FBBBEB-D60B-4ADC-BD49-2D12218D0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optimizing alcohol, sulphates, and citric acid levels.</a:t>
          </a:r>
        </a:p>
      </dgm:t>
    </dgm:pt>
    <dgm:pt modelId="{0723229A-6934-4A36-AD0F-F8C189775296}" type="parTrans" cxnId="{9DD218E2-1ED8-40BB-9E2E-8979C95162A3}">
      <dgm:prSet/>
      <dgm:spPr/>
      <dgm:t>
        <a:bodyPr/>
        <a:lstStyle/>
        <a:p>
          <a:endParaRPr lang="en-US"/>
        </a:p>
      </dgm:t>
    </dgm:pt>
    <dgm:pt modelId="{7FCC824A-902C-44FB-AE46-63D0C772FDDE}" type="sibTrans" cxnId="{9DD218E2-1ED8-40BB-9E2E-8979C95162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9C90A0-2588-413D-9EA5-595CE54D9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Minimize volatile acidity to improve quality.</a:t>
          </a:r>
        </a:p>
      </dgm:t>
    </dgm:pt>
    <dgm:pt modelId="{18A3ADDF-F1E2-4D72-90B3-4F7BC1F6FDC6}" type="parTrans" cxnId="{659FD477-CECF-4BFC-A860-27EC50870CB0}">
      <dgm:prSet/>
      <dgm:spPr/>
      <dgm:t>
        <a:bodyPr/>
        <a:lstStyle/>
        <a:p>
          <a:endParaRPr lang="en-US"/>
        </a:p>
      </dgm:t>
    </dgm:pt>
    <dgm:pt modelId="{C8544592-F5E5-4A97-919B-508BD1C24CAB}" type="sibTrans" cxnId="{659FD477-CECF-4BFC-A860-27EC50870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2E0B2F-C35D-4E0B-AFB5-C5612AF963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model predictions for early quality control in production.</a:t>
          </a:r>
        </a:p>
      </dgm:t>
    </dgm:pt>
    <dgm:pt modelId="{35EBEBCD-5969-4583-B7D5-E4F55BDCC3EA}" type="parTrans" cxnId="{58222E27-D8D5-4E95-BAD9-6E5BC3439D4F}">
      <dgm:prSet/>
      <dgm:spPr/>
      <dgm:t>
        <a:bodyPr/>
        <a:lstStyle/>
        <a:p>
          <a:endParaRPr lang="en-US"/>
        </a:p>
      </dgm:t>
    </dgm:pt>
    <dgm:pt modelId="{1470BCA9-B75A-42CD-AB89-FF377643ED9C}" type="sibTrans" cxnId="{58222E27-D8D5-4E95-BAD9-6E5BC3439D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5C9EF4-D2F7-416B-90C9-922013DA4E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work: Multi-class prediction, more features, and model comparison.</a:t>
          </a:r>
        </a:p>
      </dgm:t>
    </dgm:pt>
    <dgm:pt modelId="{AC357F2F-4FCC-481A-9827-9D6C0023514A}" type="parTrans" cxnId="{AF744905-164E-4746-92A1-4D39BFBE7AEA}">
      <dgm:prSet/>
      <dgm:spPr/>
      <dgm:t>
        <a:bodyPr/>
        <a:lstStyle/>
        <a:p>
          <a:endParaRPr lang="en-US"/>
        </a:p>
      </dgm:t>
    </dgm:pt>
    <dgm:pt modelId="{0F8650B5-12A9-4714-8BB8-501FC55C40BE}" type="sibTrans" cxnId="{AF744905-164E-4746-92A1-4D39BFBE7AEA}">
      <dgm:prSet/>
      <dgm:spPr/>
      <dgm:t>
        <a:bodyPr/>
        <a:lstStyle/>
        <a:p>
          <a:endParaRPr lang="en-US"/>
        </a:p>
      </dgm:t>
    </dgm:pt>
    <dgm:pt modelId="{9CD6A3AC-2E5E-4976-A898-D4D6063018C6}" type="pres">
      <dgm:prSet presAssocID="{31812745-861D-4706-B56D-CE6FA94081D7}" presName="root" presStyleCnt="0">
        <dgm:presLayoutVars>
          <dgm:dir/>
          <dgm:resizeHandles val="exact"/>
        </dgm:presLayoutVars>
      </dgm:prSet>
      <dgm:spPr/>
    </dgm:pt>
    <dgm:pt modelId="{5C6CDE97-E60D-4022-9038-343C5F8D12FE}" type="pres">
      <dgm:prSet presAssocID="{31812745-861D-4706-B56D-CE6FA94081D7}" presName="container" presStyleCnt="0">
        <dgm:presLayoutVars>
          <dgm:dir/>
          <dgm:resizeHandles val="exact"/>
        </dgm:presLayoutVars>
      </dgm:prSet>
      <dgm:spPr/>
    </dgm:pt>
    <dgm:pt modelId="{84091DF1-EF33-44C4-8DAB-DE201A139FED}" type="pres">
      <dgm:prSet presAssocID="{32FBBBEB-D60B-4ADC-BD49-2D12218D0B70}" presName="compNode" presStyleCnt="0"/>
      <dgm:spPr/>
    </dgm:pt>
    <dgm:pt modelId="{4A02380A-F39E-44CC-A7EB-2F9F195A3272}" type="pres">
      <dgm:prSet presAssocID="{32FBBBEB-D60B-4ADC-BD49-2D12218D0B70}" presName="iconBgRect" presStyleLbl="bgShp" presStyleIdx="0" presStyleCnt="4"/>
      <dgm:spPr/>
    </dgm:pt>
    <dgm:pt modelId="{58C05EF1-0E21-4082-BDCD-69C7B12BF396}" type="pres">
      <dgm:prSet presAssocID="{32FBBBEB-D60B-4ADC-BD49-2D12218D0B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4E2119B-9EC1-4812-9F16-923BF5ADF01D}" type="pres">
      <dgm:prSet presAssocID="{32FBBBEB-D60B-4ADC-BD49-2D12218D0B70}" presName="spaceRect" presStyleCnt="0"/>
      <dgm:spPr/>
    </dgm:pt>
    <dgm:pt modelId="{FC12235A-DA5C-4424-B320-3E938C3C83BB}" type="pres">
      <dgm:prSet presAssocID="{32FBBBEB-D60B-4ADC-BD49-2D12218D0B70}" presName="textRect" presStyleLbl="revTx" presStyleIdx="0" presStyleCnt="4">
        <dgm:presLayoutVars>
          <dgm:chMax val="1"/>
          <dgm:chPref val="1"/>
        </dgm:presLayoutVars>
      </dgm:prSet>
      <dgm:spPr/>
    </dgm:pt>
    <dgm:pt modelId="{D208EFB9-7F72-469D-9386-FEDB84C93912}" type="pres">
      <dgm:prSet presAssocID="{7FCC824A-902C-44FB-AE46-63D0C772FDDE}" presName="sibTrans" presStyleLbl="sibTrans2D1" presStyleIdx="0" presStyleCnt="0"/>
      <dgm:spPr/>
    </dgm:pt>
    <dgm:pt modelId="{EBCDC3DB-4DD3-4846-BE5E-9780BC15A0B1}" type="pres">
      <dgm:prSet presAssocID="{D39C90A0-2588-413D-9EA5-595CE54D90B1}" presName="compNode" presStyleCnt="0"/>
      <dgm:spPr/>
    </dgm:pt>
    <dgm:pt modelId="{63BB2147-B1CD-4138-A490-3344B49C5E1F}" type="pres">
      <dgm:prSet presAssocID="{D39C90A0-2588-413D-9EA5-595CE54D90B1}" presName="iconBgRect" presStyleLbl="bgShp" presStyleIdx="1" presStyleCnt="4"/>
      <dgm:spPr/>
    </dgm:pt>
    <dgm:pt modelId="{885D73B2-34E9-4100-AACF-08EF5ACFB217}" type="pres">
      <dgm:prSet presAssocID="{D39C90A0-2588-413D-9EA5-595CE54D90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B4935AC8-3558-43C8-8803-2FAB63DBD480}" type="pres">
      <dgm:prSet presAssocID="{D39C90A0-2588-413D-9EA5-595CE54D90B1}" presName="spaceRect" presStyleCnt="0"/>
      <dgm:spPr/>
    </dgm:pt>
    <dgm:pt modelId="{7E0820E4-580F-472E-9897-317445D54339}" type="pres">
      <dgm:prSet presAssocID="{D39C90A0-2588-413D-9EA5-595CE54D90B1}" presName="textRect" presStyleLbl="revTx" presStyleIdx="1" presStyleCnt="4">
        <dgm:presLayoutVars>
          <dgm:chMax val="1"/>
          <dgm:chPref val="1"/>
        </dgm:presLayoutVars>
      </dgm:prSet>
      <dgm:spPr/>
    </dgm:pt>
    <dgm:pt modelId="{33BC3A74-CF71-4075-8893-E5063B44A5B8}" type="pres">
      <dgm:prSet presAssocID="{C8544592-F5E5-4A97-919B-508BD1C24CAB}" presName="sibTrans" presStyleLbl="sibTrans2D1" presStyleIdx="0" presStyleCnt="0"/>
      <dgm:spPr/>
    </dgm:pt>
    <dgm:pt modelId="{007C494D-7F22-4CE1-9D79-87A31727E76A}" type="pres">
      <dgm:prSet presAssocID="{CE2E0B2F-C35D-4E0B-AFB5-C5612AF963ED}" presName="compNode" presStyleCnt="0"/>
      <dgm:spPr/>
    </dgm:pt>
    <dgm:pt modelId="{844F8124-326D-4D85-9C05-3DBE392AC519}" type="pres">
      <dgm:prSet presAssocID="{CE2E0B2F-C35D-4E0B-AFB5-C5612AF963ED}" presName="iconBgRect" presStyleLbl="bgShp" presStyleIdx="2" presStyleCnt="4"/>
      <dgm:spPr/>
    </dgm:pt>
    <dgm:pt modelId="{77B99ED7-A3D1-46BD-A420-43E861A55685}" type="pres">
      <dgm:prSet presAssocID="{CE2E0B2F-C35D-4E0B-AFB5-C5612AF963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8EF6A9-28C0-4407-BE7F-492F5137716C}" type="pres">
      <dgm:prSet presAssocID="{CE2E0B2F-C35D-4E0B-AFB5-C5612AF963ED}" presName="spaceRect" presStyleCnt="0"/>
      <dgm:spPr/>
    </dgm:pt>
    <dgm:pt modelId="{BA12E89D-5965-466B-902F-6527716EEC1A}" type="pres">
      <dgm:prSet presAssocID="{CE2E0B2F-C35D-4E0B-AFB5-C5612AF963ED}" presName="textRect" presStyleLbl="revTx" presStyleIdx="2" presStyleCnt="4">
        <dgm:presLayoutVars>
          <dgm:chMax val="1"/>
          <dgm:chPref val="1"/>
        </dgm:presLayoutVars>
      </dgm:prSet>
      <dgm:spPr/>
    </dgm:pt>
    <dgm:pt modelId="{C6E287B3-33CD-458A-BBFF-6569F392F1FF}" type="pres">
      <dgm:prSet presAssocID="{1470BCA9-B75A-42CD-AB89-FF377643ED9C}" presName="sibTrans" presStyleLbl="sibTrans2D1" presStyleIdx="0" presStyleCnt="0"/>
      <dgm:spPr/>
    </dgm:pt>
    <dgm:pt modelId="{2857E0AC-E40D-40D9-8639-E26230101217}" type="pres">
      <dgm:prSet presAssocID="{885C9EF4-D2F7-416B-90C9-922013DA4E1C}" presName="compNode" presStyleCnt="0"/>
      <dgm:spPr/>
    </dgm:pt>
    <dgm:pt modelId="{0B2259E4-A09D-4AA3-8D6F-255C4B7C8CE1}" type="pres">
      <dgm:prSet presAssocID="{885C9EF4-D2F7-416B-90C9-922013DA4E1C}" presName="iconBgRect" presStyleLbl="bgShp" presStyleIdx="3" presStyleCnt="4"/>
      <dgm:spPr/>
    </dgm:pt>
    <dgm:pt modelId="{1B679F31-D2E6-4DBB-8A0C-5ECFCCADA046}" type="pres">
      <dgm:prSet presAssocID="{885C9EF4-D2F7-416B-90C9-922013DA4E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9DA97AF-FAC5-401E-8B9B-3E9997B2EAEF}" type="pres">
      <dgm:prSet presAssocID="{885C9EF4-D2F7-416B-90C9-922013DA4E1C}" presName="spaceRect" presStyleCnt="0"/>
      <dgm:spPr/>
    </dgm:pt>
    <dgm:pt modelId="{1D63EE2C-86F1-44E8-9DD4-50DBA21AB093}" type="pres">
      <dgm:prSet presAssocID="{885C9EF4-D2F7-416B-90C9-922013DA4E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ABF901-9DDC-4D64-BDDC-7DFB1D535903}" type="presOf" srcId="{D39C90A0-2588-413D-9EA5-595CE54D90B1}" destId="{7E0820E4-580F-472E-9897-317445D54339}" srcOrd="0" destOrd="0" presId="urn:microsoft.com/office/officeart/2018/2/layout/IconCircleList"/>
    <dgm:cxn modelId="{AF744905-164E-4746-92A1-4D39BFBE7AEA}" srcId="{31812745-861D-4706-B56D-CE6FA94081D7}" destId="{885C9EF4-D2F7-416B-90C9-922013DA4E1C}" srcOrd="3" destOrd="0" parTransId="{AC357F2F-4FCC-481A-9827-9D6C0023514A}" sibTransId="{0F8650B5-12A9-4714-8BB8-501FC55C40BE}"/>
    <dgm:cxn modelId="{61077A20-F278-49B7-9208-18E05D4DCE36}" type="presOf" srcId="{CE2E0B2F-C35D-4E0B-AFB5-C5612AF963ED}" destId="{BA12E89D-5965-466B-902F-6527716EEC1A}" srcOrd="0" destOrd="0" presId="urn:microsoft.com/office/officeart/2018/2/layout/IconCircleList"/>
    <dgm:cxn modelId="{58222E27-D8D5-4E95-BAD9-6E5BC3439D4F}" srcId="{31812745-861D-4706-B56D-CE6FA94081D7}" destId="{CE2E0B2F-C35D-4E0B-AFB5-C5612AF963ED}" srcOrd="2" destOrd="0" parTransId="{35EBEBCD-5969-4583-B7D5-E4F55BDCC3EA}" sibTransId="{1470BCA9-B75A-42CD-AB89-FF377643ED9C}"/>
    <dgm:cxn modelId="{2A3E4E61-895B-43D5-9D53-0D705C388EA8}" type="presOf" srcId="{1470BCA9-B75A-42CD-AB89-FF377643ED9C}" destId="{C6E287B3-33CD-458A-BBFF-6569F392F1FF}" srcOrd="0" destOrd="0" presId="urn:microsoft.com/office/officeart/2018/2/layout/IconCircleList"/>
    <dgm:cxn modelId="{27FC6A6D-AA6F-439E-90F5-1FE3D8FC64A1}" type="presOf" srcId="{7FCC824A-902C-44FB-AE46-63D0C772FDDE}" destId="{D208EFB9-7F72-469D-9386-FEDB84C93912}" srcOrd="0" destOrd="0" presId="urn:microsoft.com/office/officeart/2018/2/layout/IconCircleList"/>
    <dgm:cxn modelId="{659FD477-CECF-4BFC-A860-27EC50870CB0}" srcId="{31812745-861D-4706-B56D-CE6FA94081D7}" destId="{D39C90A0-2588-413D-9EA5-595CE54D90B1}" srcOrd="1" destOrd="0" parTransId="{18A3ADDF-F1E2-4D72-90B3-4F7BC1F6FDC6}" sibTransId="{C8544592-F5E5-4A97-919B-508BD1C24CAB}"/>
    <dgm:cxn modelId="{A7AC1D91-B01D-4895-84D1-CEEC9434D8ED}" type="presOf" srcId="{31812745-861D-4706-B56D-CE6FA94081D7}" destId="{9CD6A3AC-2E5E-4976-A898-D4D6063018C6}" srcOrd="0" destOrd="0" presId="urn:microsoft.com/office/officeart/2018/2/layout/IconCircleList"/>
    <dgm:cxn modelId="{3B821FA4-8A9D-4989-97F8-22771E281070}" type="presOf" srcId="{885C9EF4-D2F7-416B-90C9-922013DA4E1C}" destId="{1D63EE2C-86F1-44E8-9DD4-50DBA21AB093}" srcOrd="0" destOrd="0" presId="urn:microsoft.com/office/officeart/2018/2/layout/IconCircleList"/>
    <dgm:cxn modelId="{84ACD7AB-64C6-4516-A289-A041A4C2CEC3}" type="presOf" srcId="{C8544592-F5E5-4A97-919B-508BD1C24CAB}" destId="{33BC3A74-CF71-4075-8893-E5063B44A5B8}" srcOrd="0" destOrd="0" presId="urn:microsoft.com/office/officeart/2018/2/layout/IconCircleList"/>
    <dgm:cxn modelId="{FA7447D1-E7E0-40C4-BB8D-0942B97BF4B2}" type="presOf" srcId="{32FBBBEB-D60B-4ADC-BD49-2D12218D0B70}" destId="{FC12235A-DA5C-4424-B320-3E938C3C83BB}" srcOrd="0" destOrd="0" presId="urn:microsoft.com/office/officeart/2018/2/layout/IconCircleList"/>
    <dgm:cxn modelId="{9DD218E2-1ED8-40BB-9E2E-8979C95162A3}" srcId="{31812745-861D-4706-B56D-CE6FA94081D7}" destId="{32FBBBEB-D60B-4ADC-BD49-2D12218D0B70}" srcOrd="0" destOrd="0" parTransId="{0723229A-6934-4A36-AD0F-F8C189775296}" sibTransId="{7FCC824A-902C-44FB-AE46-63D0C772FDDE}"/>
    <dgm:cxn modelId="{2B9E9F97-25DE-4964-B8F8-59E7EB3EA29E}" type="presParOf" srcId="{9CD6A3AC-2E5E-4976-A898-D4D6063018C6}" destId="{5C6CDE97-E60D-4022-9038-343C5F8D12FE}" srcOrd="0" destOrd="0" presId="urn:microsoft.com/office/officeart/2018/2/layout/IconCircleList"/>
    <dgm:cxn modelId="{3375042A-6EE4-47D4-8212-C856494FD360}" type="presParOf" srcId="{5C6CDE97-E60D-4022-9038-343C5F8D12FE}" destId="{84091DF1-EF33-44C4-8DAB-DE201A139FED}" srcOrd="0" destOrd="0" presId="urn:microsoft.com/office/officeart/2018/2/layout/IconCircleList"/>
    <dgm:cxn modelId="{F211A0B4-0A2F-403B-9FE9-C7812D8CE150}" type="presParOf" srcId="{84091DF1-EF33-44C4-8DAB-DE201A139FED}" destId="{4A02380A-F39E-44CC-A7EB-2F9F195A3272}" srcOrd="0" destOrd="0" presId="urn:microsoft.com/office/officeart/2018/2/layout/IconCircleList"/>
    <dgm:cxn modelId="{1866B22A-0E89-429C-AC7E-4E79F7DC1E3B}" type="presParOf" srcId="{84091DF1-EF33-44C4-8DAB-DE201A139FED}" destId="{58C05EF1-0E21-4082-BDCD-69C7B12BF396}" srcOrd="1" destOrd="0" presId="urn:microsoft.com/office/officeart/2018/2/layout/IconCircleList"/>
    <dgm:cxn modelId="{98A6A9A2-E4ED-457C-B42E-3A9536ADE3EC}" type="presParOf" srcId="{84091DF1-EF33-44C4-8DAB-DE201A139FED}" destId="{84E2119B-9EC1-4812-9F16-923BF5ADF01D}" srcOrd="2" destOrd="0" presId="urn:microsoft.com/office/officeart/2018/2/layout/IconCircleList"/>
    <dgm:cxn modelId="{7C65DD03-96D0-4F65-AE98-1F483EA9638A}" type="presParOf" srcId="{84091DF1-EF33-44C4-8DAB-DE201A139FED}" destId="{FC12235A-DA5C-4424-B320-3E938C3C83BB}" srcOrd="3" destOrd="0" presId="urn:microsoft.com/office/officeart/2018/2/layout/IconCircleList"/>
    <dgm:cxn modelId="{2AE6223E-5AF7-4E2E-AA27-5D1E89C61AB4}" type="presParOf" srcId="{5C6CDE97-E60D-4022-9038-343C5F8D12FE}" destId="{D208EFB9-7F72-469D-9386-FEDB84C93912}" srcOrd="1" destOrd="0" presId="urn:microsoft.com/office/officeart/2018/2/layout/IconCircleList"/>
    <dgm:cxn modelId="{1F2CB41F-E9C2-4B1E-95CA-3C413023F988}" type="presParOf" srcId="{5C6CDE97-E60D-4022-9038-343C5F8D12FE}" destId="{EBCDC3DB-4DD3-4846-BE5E-9780BC15A0B1}" srcOrd="2" destOrd="0" presId="urn:microsoft.com/office/officeart/2018/2/layout/IconCircleList"/>
    <dgm:cxn modelId="{0E0E4E5E-7E0A-470E-A8BF-8894D9B11D6F}" type="presParOf" srcId="{EBCDC3DB-4DD3-4846-BE5E-9780BC15A0B1}" destId="{63BB2147-B1CD-4138-A490-3344B49C5E1F}" srcOrd="0" destOrd="0" presId="urn:microsoft.com/office/officeart/2018/2/layout/IconCircleList"/>
    <dgm:cxn modelId="{F9DC4388-C46D-4338-825F-8615907F130E}" type="presParOf" srcId="{EBCDC3DB-4DD3-4846-BE5E-9780BC15A0B1}" destId="{885D73B2-34E9-4100-AACF-08EF5ACFB217}" srcOrd="1" destOrd="0" presId="urn:microsoft.com/office/officeart/2018/2/layout/IconCircleList"/>
    <dgm:cxn modelId="{ED50452B-5AAE-495B-93BC-BDA52F1AC536}" type="presParOf" srcId="{EBCDC3DB-4DD3-4846-BE5E-9780BC15A0B1}" destId="{B4935AC8-3558-43C8-8803-2FAB63DBD480}" srcOrd="2" destOrd="0" presId="urn:microsoft.com/office/officeart/2018/2/layout/IconCircleList"/>
    <dgm:cxn modelId="{0188E404-A90A-4FA6-9C8B-3256E35E7E46}" type="presParOf" srcId="{EBCDC3DB-4DD3-4846-BE5E-9780BC15A0B1}" destId="{7E0820E4-580F-472E-9897-317445D54339}" srcOrd="3" destOrd="0" presId="urn:microsoft.com/office/officeart/2018/2/layout/IconCircleList"/>
    <dgm:cxn modelId="{FFC992DE-95E7-4A55-BBF9-F66B59FF7885}" type="presParOf" srcId="{5C6CDE97-E60D-4022-9038-343C5F8D12FE}" destId="{33BC3A74-CF71-4075-8893-E5063B44A5B8}" srcOrd="3" destOrd="0" presId="urn:microsoft.com/office/officeart/2018/2/layout/IconCircleList"/>
    <dgm:cxn modelId="{BFCF31B6-FB18-4C73-9C7A-2196DE730AAA}" type="presParOf" srcId="{5C6CDE97-E60D-4022-9038-343C5F8D12FE}" destId="{007C494D-7F22-4CE1-9D79-87A31727E76A}" srcOrd="4" destOrd="0" presId="urn:microsoft.com/office/officeart/2018/2/layout/IconCircleList"/>
    <dgm:cxn modelId="{8309608F-6DCB-4254-8485-3DF2B895C440}" type="presParOf" srcId="{007C494D-7F22-4CE1-9D79-87A31727E76A}" destId="{844F8124-326D-4D85-9C05-3DBE392AC519}" srcOrd="0" destOrd="0" presId="urn:microsoft.com/office/officeart/2018/2/layout/IconCircleList"/>
    <dgm:cxn modelId="{93730A1D-370C-490D-BE65-685C03C6FDAC}" type="presParOf" srcId="{007C494D-7F22-4CE1-9D79-87A31727E76A}" destId="{77B99ED7-A3D1-46BD-A420-43E861A55685}" srcOrd="1" destOrd="0" presId="urn:microsoft.com/office/officeart/2018/2/layout/IconCircleList"/>
    <dgm:cxn modelId="{4174E8C9-9C6C-4172-A179-1C63A35B39B3}" type="presParOf" srcId="{007C494D-7F22-4CE1-9D79-87A31727E76A}" destId="{CC8EF6A9-28C0-4407-BE7F-492F5137716C}" srcOrd="2" destOrd="0" presId="urn:microsoft.com/office/officeart/2018/2/layout/IconCircleList"/>
    <dgm:cxn modelId="{F424C1F9-087E-434C-BCE2-4A2B7198007F}" type="presParOf" srcId="{007C494D-7F22-4CE1-9D79-87A31727E76A}" destId="{BA12E89D-5965-466B-902F-6527716EEC1A}" srcOrd="3" destOrd="0" presId="urn:microsoft.com/office/officeart/2018/2/layout/IconCircleList"/>
    <dgm:cxn modelId="{A30E4E26-C2F5-4CB5-AC4F-FB1585D94908}" type="presParOf" srcId="{5C6CDE97-E60D-4022-9038-343C5F8D12FE}" destId="{C6E287B3-33CD-458A-BBFF-6569F392F1FF}" srcOrd="5" destOrd="0" presId="urn:microsoft.com/office/officeart/2018/2/layout/IconCircleList"/>
    <dgm:cxn modelId="{BBDD3915-5736-46EF-9905-C2AD45384F3B}" type="presParOf" srcId="{5C6CDE97-E60D-4022-9038-343C5F8D12FE}" destId="{2857E0AC-E40D-40D9-8639-E26230101217}" srcOrd="6" destOrd="0" presId="urn:microsoft.com/office/officeart/2018/2/layout/IconCircleList"/>
    <dgm:cxn modelId="{6A318E4F-AC35-47B3-95EA-83FA364FEB7A}" type="presParOf" srcId="{2857E0AC-E40D-40D9-8639-E26230101217}" destId="{0B2259E4-A09D-4AA3-8D6F-255C4B7C8CE1}" srcOrd="0" destOrd="0" presId="urn:microsoft.com/office/officeart/2018/2/layout/IconCircleList"/>
    <dgm:cxn modelId="{633DF05F-FD03-4750-AB0C-2156DB1D3B4E}" type="presParOf" srcId="{2857E0AC-E40D-40D9-8639-E26230101217}" destId="{1B679F31-D2E6-4DBB-8A0C-5ECFCCADA046}" srcOrd="1" destOrd="0" presId="urn:microsoft.com/office/officeart/2018/2/layout/IconCircleList"/>
    <dgm:cxn modelId="{E4F0AF3D-FCD8-4322-9E02-753C6C12B1DE}" type="presParOf" srcId="{2857E0AC-E40D-40D9-8639-E26230101217}" destId="{99DA97AF-FAC5-401E-8B9B-3E9997B2EAEF}" srcOrd="2" destOrd="0" presId="urn:microsoft.com/office/officeart/2018/2/layout/IconCircleList"/>
    <dgm:cxn modelId="{E5110EF6-AC45-4297-A7B6-7114162C7406}" type="presParOf" srcId="{2857E0AC-E40D-40D9-8639-E26230101217}" destId="{1D63EE2C-86F1-44E8-9DD4-50DBA21AB0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AC967-F787-466E-9DA3-7F3D979278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5C4BF-3EDD-432C-85A9-1EAD2BD4FEC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• </a:t>
          </a:r>
          <a:r>
            <a:rPr lang="en-SG" b="1" dirty="0"/>
            <a:t>Python (</a:t>
          </a:r>
          <a:r>
            <a:rPr lang="en-SG" b="1" dirty="0" err="1"/>
            <a:t>Jupyter</a:t>
          </a:r>
          <a:r>
            <a:rPr lang="en-SG" b="1" dirty="0"/>
            <a:t> Notebook)</a:t>
          </a:r>
          <a:r>
            <a:rPr lang="en-SG" dirty="0"/>
            <a:t> – Coding and data analysis</a:t>
          </a:r>
          <a:endParaRPr lang="en-US" dirty="0"/>
        </a:p>
      </dgm:t>
    </dgm:pt>
    <dgm:pt modelId="{2AF4E817-3E9C-430F-9B0F-EBAC4A716FD1}" type="parTrans" cxnId="{4EF0CC62-364F-460F-9778-EBB0546EEDDC}">
      <dgm:prSet/>
      <dgm:spPr/>
      <dgm:t>
        <a:bodyPr/>
        <a:lstStyle/>
        <a:p>
          <a:endParaRPr lang="en-US"/>
        </a:p>
      </dgm:t>
    </dgm:pt>
    <dgm:pt modelId="{3A850339-AAD9-4C89-A6A7-6F2128201059}" type="sibTrans" cxnId="{4EF0CC62-364F-460F-9778-EBB0546EEDDC}">
      <dgm:prSet/>
      <dgm:spPr/>
      <dgm:t>
        <a:bodyPr/>
        <a:lstStyle/>
        <a:p>
          <a:endParaRPr lang="en-US"/>
        </a:p>
      </dgm:t>
    </dgm:pt>
    <dgm:pt modelId="{E40F7EDA-BF93-4FED-8BBF-FB920942C8F0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• </a:t>
          </a:r>
          <a:r>
            <a:rPr lang="en-SG" b="1" dirty="0"/>
            <a:t>NumPy &amp;</a:t>
          </a:r>
          <a:r>
            <a:rPr lang="en-SG" dirty="0"/>
            <a:t> </a:t>
          </a:r>
          <a:r>
            <a:rPr lang="en-SG" b="1" dirty="0"/>
            <a:t>Pandas</a:t>
          </a:r>
          <a:r>
            <a:rPr lang="en-SG" dirty="0"/>
            <a:t> – Data handling and cleaning</a:t>
          </a:r>
          <a:br>
            <a:rPr lang="en-SG" dirty="0"/>
          </a:br>
          <a:r>
            <a:rPr lang="en-SG" dirty="0"/>
            <a:t>• </a:t>
          </a:r>
          <a:r>
            <a:rPr lang="en-SG" b="1" dirty="0"/>
            <a:t>Seaborn &amp; Matplotlib</a:t>
          </a:r>
          <a:r>
            <a:rPr lang="en-SG" dirty="0"/>
            <a:t> – Data visualization</a:t>
          </a:r>
          <a:br>
            <a:rPr lang="en-SG" dirty="0"/>
          </a:br>
          <a:r>
            <a:rPr lang="en-SG" dirty="0"/>
            <a:t>• </a:t>
          </a:r>
          <a:r>
            <a:rPr lang="en-SG" b="1" dirty="0"/>
            <a:t>PowerPoint</a:t>
          </a:r>
          <a:r>
            <a:rPr lang="en-SG" dirty="0"/>
            <a:t> – Presentation creation Tool</a:t>
          </a:r>
          <a:endParaRPr lang="en-US" dirty="0"/>
        </a:p>
      </dgm:t>
    </dgm:pt>
    <dgm:pt modelId="{03AC267D-83C3-41FD-9BEC-990AF3EB8F25}" type="parTrans" cxnId="{EE4A3793-13B8-45C4-94B6-713953EB9E35}">
      <dgm:prSet/>
      <dgm:spPr/>
      <dgm:t>
        <a:bodyPr/>
        <a:lstStyle/>
        <a:p>
          <a:endParaRPr lang="en-US"/>
        </a:p>
      </dgm:t>
    </dgm:pt>
    <dgm:pt modelId="{E7F49581-4063-4783-9CD2-6FA52DD6782F}" type="sibTrans" cxnId="{EE4A3793-13B8-45C4-94B6-713953EB9E35}">
      <dgm:prSet/>
      <dgm:spPr/>
      <dgm:t>
        <a:bodyPr/>
        <a:lstStyle/>
        <a:p>
          <a:endParaRPr lang="en-US"/>
        </a:p>
      </dgm:t>
    </dgm:pt>
    <dgm:pt modelId="{07A5DD2C-74ED-4149-B733-99EC84D4A388}" type="pres">
      <dgm:prSet presAssocID="{3BEAC967-F787-466E-9DA3-7F3D9792782E}" presName="root" presStyleCnt="0">
        <dgm:presLayoutVars>
          <dgm:dir/>
          <dgm:resizeHandles val="exact"/>
        </dgm:presLayoutVars>
      </dgm:prSet>
      <dgm:spPr/>
    </dgm:pt>
    <dgm:pt modelId="{79132537-6348-4037-8C32-1A7529E2CDC5}" type="pres">
      <dgm:prSet presAssocID="{1F15C4BF-3EDD-432C-85A9-1EAD2BD4FEC4}" presName="compNode" presStyleCnt="0"/>
      <dgm:spPr/>
    </dgm:pt>
    <dgm:pt modelId="{C2B7D552-DC84-4FBB-AD25-931AB17D3415}" type="pres">
      <dgm:prSet presAssocID="{1F15C4BF-3EDD-432C-85A9-1EAD2BD4FEC4}" presName="bgRect" presStyleLbl="bgShp" presStyleIdx="0" presStyleCnt="2"/>
      <dgm:spPr/>
    </dgm:pt>
    <dgm:pt modelId="{AA57BED1-2091-4A3C-81D5-A24C5C7F32B3}" type="pres">
      <dgm:prSet presAssocID="{1F15C4BF-3EDD-432C-85A9-1EAD2BD4FE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0219A1-96C7-4A38-8F88-7214A160EFFF}" type="pres">
      <dgm:prSet presAssocID="{1F15C4BF-3EDD-432C-85A9-1EAD2BD4FEC4}" presName="spaceRect" presStyleCnt="0"/>
      <dgm:spPr/>
    </dgm:pt>
    <dgm:pt modelId="{9A44C9F0-39FF-4E43-B747-3C9494B30CE1}" type="pres">
      <dgm:prSet presAssocID="{1F15C4BF-3EDD-432C-85A9-1EAD2BD4FEC4}" presName="parTx" presStyleLbl="revTx" presStyleIdx="0" presStyleCnt="2">
        <dgm:presLayoutVars>
          <dgm:chMax val="0"/>
          <dgm:chPref val="0"/>
        </dgm:presLayoutVars>
      </dgm:prSet>
      <dgm:spPr/>
    </dgm:pt>
    <dgm:pt modelId="{27F18E67-3FB6-42BC-A729-F9ED0725076B}" type="pres">
      <dgm:prSet presAssocID="{3A850339-AAD9-4C89-A6A7-6F2128201059}" presName="sibTrans" presStyleCnt="0"/>
      <dgm:spPr/>
    </dgm:pt>
    <dgm:pt modelId="{B43FE52B-476E-40E7-9DD3-F0A733BCC1CC}" type="pres">
      <dgm:prSet presAssocID="{E40F7EDA-BF93-4FED-8BBF-FB920942C8F0}" presName="compNode" presStyleCnt="0"/>
      <dgm:spPr/>
    </dgm:pt>
    <dgm:pt modelId="{9B4B513A-F23F-4042-831D-F32AA1944B1B}" type="pres">
      <dgm:prSet presAssocID="{E40F7EDA-BF93-4FED-8BBF-FB920942C8F0}" presName="bgRect" presStyleLbl="bgShp" presStyleIdx="1" presStyleCnt="2"/>
      <dgm:spPr/>
    </dgm:pt>
    <dgm:pt modelId="{86AEE45A-7992-4488-B843-9501EC2894C3}" type="pres">
      <dgm:prSet presAssocID="{E40F7EDA-BF93-4FED-8BBF-FB920942C8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D48BAA4-0EF7-4D05-812B-7D3B84CF37A9}" type="pres">
      <dgm:prSet presAssocID="{E40F7EDA-BF93-4FED-8BBF-FB920942C8F0}" presName="spaceRect" presStyleCnt="0"/>
      <dgm:spPr/>
    </dgm:pt>
    <dgm:pt modelId="{6DE56520-350A-4013-98B2-2162D4F4F1EC}" type="pres">
      <dgm:prSet presAssocID="{E40F7EDA-BF93-4FED-8BBF-FB920942C8F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191140C-B554-4022-BC90-A3256DB9FF9C}" type="presOf" srcId="{3BEAC967-F787-466E-9DA3-7F3D9792782E}" destId="{07A5DD2C-74ED-4149-B733-99EC84D4A388}" srcOrd="0" destOrd="0" presId="urn:microsoft.com/office/officeart/2018/2/layout/IconVerticalSolidList"/>
    <dgm:cxn modelId="{4EF0CC62-364F-460F-9778-EBB0546EEDDC}" srcId="{3BEAC967-F787-466E-9DA3-7F3D9792782E}" destId="{1F15C4BF-3EDD-432C-85A9-1EAD2BD4FEC4}" srcOrd="0" destOrd="0" parTransId="{2AF4E817-3E9C-430F-9B0F-EBAC4A716FD1}" sibTransId="{3A850339-AAD9-4C89-A6A7-6F2128201059}"/>
    <dgm:cxn modelId="{EE4A3793-13B8-45C4-94B6-713953EB9E35}" srcId="{3BEAC967-F787-466E-9DA3-7F3D9792782E}" destId="{E40F7EDA-BF93-4FED-8BBF-FB920942C8F0}" srcOrd="1" destOrd="0" parTransId="{03AC267D-83C3-41FD-9BEC-990AF3EB8F25}" sibTransId="{E7F49581-4063-4783-9CD2-6FA52DD6782F}"/>
    <dgm:cxn modelId="{2B2210DE-207C-4437-BA75-E5471531DEC8}" type="presOf" srcId="{1F15C4BF-3EDD-432C-85A9-1EAD2BD4FEC4}" destId="{9A44C9F0-39FF-4E43-B747-3C9494B30CE1}" srcOrd="0" destOrd="0" presId="urn:microsoft.com/office/officeart/2018/2/layout/IconVerticalSolidList"/>
    <dgm:cxn modelId="{0CB4B7FD-F4BD-4B58-B157-DBF886ED95C0}" type="presOf" srcId="{E40F7EDA-BF93-4FED-8BBF-FB920942C8F0}" destId="{6DE56520-350A-4013-98B2-2162D4F4F1EC}" srcOrd="0" destOrd="0" presId="urn:microsoft.com/office/officeart/2018/2/layout/IconVerticalSolidList"/>
    <dgm:cxn modelId="{259058B6-415C-41DA-9618-66ED29B494D2}" type="presParOf" srcId="{07A5DD2C-74ED-4149-B733-99EC84D4A388}" destId="{79132537-6348-4037-8C32-1A7529E2CDC5}" srcOrd="0" destOrd="0" presId="urn:microsoft.com/office/officeart/2018/2/layout/IconVerticalSolidList"/>
    <dgm:cxn modelId="{572BE49F-629C-4CD1-A27A-66A68DEA20A0}" type="presParOf" srcId="{79132537-6348-4037-8C32-1A7529E2CDC5}" destId="{C2B7D552-DC84-4FBB-AD25-931AB17D3415}" srcOrd="0" destOrd="0" presId="urn:microsoft.com/office/officeart/2018/2/layout/IconVerticalSolidList"/>
    <dgm:cxn modelId="{3442BEC3-E93E-4834-AA1B-D87836A051D6}" type="presParOf" srcId="{79132537-6348-4037-8C32-1A7529E2CDC5}" destId="{AA57BED1-2091-4A3C-81D5-A24C5C7F32B3}" srcOrd="1" destOrd="0" presId="urn:microsoft.com/office/officeart/2018/2/layout/IconVerticalSolidList"/>
    <dgm:cxn modelId="{EF8AD912-72E2-490A-B979-716CD53F58A9}" type="presParOf" srcId="{79132537-6348-4037-8C32-1A7529E2CDC5}" destId="{F40219A1-96C7-4A38-8F88-7214A160EFFF}" srcOrd="2" destOrd="0" presId="urn:microsoft.com/office/officeart/2018/2/layout/IconVerticalSolidList"/>
    <dgm:cxn modelId="{2054AFA5-758F-4D32-9F24-31D15E37AFC6}" type="presParOf" srcId="{79132537-6348-4037-8C32-1A7529E2CDC5}" destId="{9A44C9F0-39FF-4E43-B747-3C9494B30CE1}" srcOrd="3" destOrd="0" presId="urn:microsoft.com/office/officeart/2018/2/layout/IconVerticalSolidList"/>
    <dgm:cxn modelId="{564B78F0-4A4E-4EE6-BA7E-5B416878B605}" type="presParOf" srcId="{07A5DD2C-74ED-4149-B733-99EC84D4A388}" destId="{27F18E67-3FB6-42BC-A729-F9ED0725076B}" srcOrd="1" destOrd="0" presId="urn:microsoft.com/office/officeart/2018/2/layout/IconVerticalSolidList"/>
    <dgm:cxn modelId="{A4514C3A-383A-43D6-A0C9-C7F626C1E0EB}" type="presParOf" srcId="{07A5DD2C-74ED-4149-B733-99EC84D4A388}" destId="{B43FE52B-476E-40E7-9DD3-F0A733BCC1CC}" srcOrd="2" destOrd="0" presId="urn:microsoft.com/office/officeart/2018/2/layout/IconVerticalSolidList"/>
    <dgm:cxn modelId="{466192B3-8A5B-4AA6-AACF-D316471216F9}" type="presParOf" srcId="{B43FE52B-476E-40E7-9DD3-F0A733BCC1CC}" destId="{9B4B513A-F23F-4042-831D-F32AA1944B1B}" srcOrd="0" destOrd="0" presId="urn:microsoft.com/office/officeart/2018/2/layout/IconVerticalSolidList"/>
    <dgm:cxn modelId="{F7C2A071-0C09-4AF8-A23C-B0C3E99F600F}" type="presParOf" srcId="{B43FE52B-476E-40E7-9DD3-F0A733BCC1CC}" destId="{86AEE45A-7992-4488-B843-9501EC2894C3}" srcOrd="1" destOrd="0" presId="urn:microsoft.com/office/officeart/2018/2/layout/IconVerticalSolidList"/>
    <dgm:cxn modelId="{68A379D6-0D9D-46AE-87B5-B5643262DF26}" type="presParOf" srcId="{B43FE52B-476E-40E7-9DD3-F0A733BCC1CC}" destId="{6D48BAA4-0EF7-4D05-812B-7D3B84CF37A9}" srcOrd="2" destOrd="0" presId="urn:microsoft.com/office/officeart/2018/2/layout/IconVerticalSolidList"/>
    <dgm:cxn modelId="{A3260D09-AFCE-4CD9-B2B7-DA7E6DFD8EF3}" type="presParOf" srcId="{B43FE52B-476E-40E7-9DD3-F0A733BCC1CC}" destId="{6DE56520-350A-4013-98B2-2162D4F4F1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482E3-2DAE-472E-B992-5F4183EBD73F}">
      <dsp:nvSpPr>
        <dsp:cNvPr id="0" name=""/>
        <dsp:cNvSpPr/>
      </dsp:nvSpPr>
      <dsp:spPr>
        <a:xfrm rot="5400000">
          <a:off x="-278290" y="1243337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1D0400-DC94-4659-A8F8-1C0A3724140C}">
      <dsp:nvSpPr>
        <dsp:cNvPr id="0" name=""/>
        <dsp:cNvSpPr/>
      </dsp:nvSpPr>
      <dsp:spPr>
        <a:xfrm>
          <a:off x="3065" y="448073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Source:</a:t>
          </a:r>
          <a:r>
            <a:rPr lang="en-US" sz="1400" kern="1200"/>
            <a:t> UCI Machine Learning Repository – Wine Quality Dataset</a:t>
          </a:r>
        </a:p>
      </dsp:txBody>
      <dsp:txXfrm>
        <a:off x="32305" y="477313"/>
        <a:ext cx="1605418" cy="939859"/>
      </dsp:txXfrm>
    </dsp:sp>
    <dsp:sp modelId="{1066ADE0-E019-4542-980E-86A97A73EED0}">
      <dsp:nvSpPr>
        <dsp:cNvPr id="0" name=""/>
        <dsp:cNvSpPr/>
      </dsp:nvSpPr>
      <dsp:spPr>
        <a:xfrm rot="5400000">
          <a:off x="-278290" y="2491261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9C1F2D-F046-4F26-A7FC-F0318B077F4E}">
      <dsp:nvSpPr>
        <dsp:cNvPr id="0" name=""/>
        <dsp:cNvSpPr/>
      </dsp:nvSpPr>
      <dsp:spPr>
        <a:xfrm>
          <a:off x="3065" y="169599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Total Records:</a:t>
          </a:r>
          <a:r>
            <a:rPr lang="en-US" sz="1400" kern="1200" dirty="0"/>
            <a:t> 1,599 red wine samples</a:t>
          </a:r>
        </a:p>
      </dsp:txBody>
      <dsp:txXfrm>
        <a:off x="32305" y="1725236"/>
        <a:ext cx="1605418" cy="939859"/>
      </dsp:txXfrm>
    </dsp:sp>
    <dsp:sp modelId="{3FE8A509-FAC9-40A4-8A58-A0C3E4F7D4D9}">
      <dsp:nvSpPr>
        <dsp:cNvPr id="0" name=""/>
        <dsp:cNvSpPr/>
      </dsp:nvSpPr>
      <dsp:spPr>
        <a:xfrm>
          <a:off x="345671" y="3115223"/>
          <a:ext cx="2203158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25AEE9-3D4A-4997-A4DE-0172C56CCC5A}">
      <dsp:nvSpPr>
        <dsp:cNvPr id="0" name=""/>
        <dsp:cNvSpPr/>
      </dsp:nvSpPr>
      <dsp:spPr>
        <a:xfrm>
          <a:off x="3065" y="294392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Features:</a:t>
          </a:r>
          <a:r>
            <a:rPr lang="en-US" sz="1400" kern="1200"/>
            <a:t> 11 physicochemical properties (e.g., alcohol, acidity)</a:t>
          </a:r>
        </a:p>
      </dsp:txBody>
      <dsp:txXfrm>
        <a:off x="32305" y="2973160"/>
        <a:ext cx="1605418" cy="939859"/>
      </dsp:txXfrm>
    </dsp:sp>
    <dsp:sp modelId="{7D99F0FA-42C2-46D3-9486-3420FE4ED6F8}">
      <dsp:nvSpPr>
        <dsp:cNvPr id="0" name=""/>
        <dsp:cNvSpPr/>
      </dsp:nvSpPr>
      <dsp:spPr>
        <a:xfrm rot="16200000">
          <a:off x="1934694" y="2491261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686DCC-0589-4183-9AD7-8BB3FA61D692}">
      <dsp:nvSpPr>
        <dsp:cNvPr id="0" name=""/>
        <dsp:cNvSpPr/>
      </dsp:nvSpPr>
      <dsp:spPr>
        <a:xfrm>
          <a:off x="2216050" y="294392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Target Variable:</a:t>
          </a:r>
          <a:r>
            <a:rPr lang="en-US" sz="1400" kern="1200"/>
            <a:t> Wine quality score (0–10), rated by human testers</a:t>
          </a:r>
        </a:p>
      </dsp:txBody>
      <dsp:txXfrm>
        <a:off x="2245290" y="2973160"/>
        <a:ext cx="1605418" cy="939859"/>
      </dsp:txXfrm>
    </dsp:sp>
    <dsp:sp modelId="{AE76321E-0B4E-464D-B7E5-BFA49C77F7E6}">
      <dsp:nvSpPr>
        <dsp:cNvPr id="0" name=""/>
        <dsp:cNvSpPr/>
      </dsp:nvSpPr>
      <dsp:spPr>
        <a:xfrm rot="16200000">
          <a:off x="1934694" y="1243337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FAD40B-2727-47D0-A810-EE55357B1814}">
      <dsp:nvSpPr>
        <dsp:cNvPr id="0" name=""/>
        <dsp:cNvSpPr/>
      </dsp:nvSpPr>
      <dsp:spPr>
        <a:xfrm>
          <a:off x="2216050" y="169599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Format:</a:t>
          </a:r>
          <a:r>
            <a:rPr lang="en-US" sz="1400" kern="1200" dirty="0"/>
            <a:t> Clean and complete – no missing values</a:t>
          </a:r>
        </a:p>
      </dsp:txBody>
      <dsp:txXfrm>
        <a:off x="2245290" y="1725236"/>
        <a:ext cx="1605418" cy="939859"/>
      </dsp:txXfrm>
    </dsp:sp>
    <dsp:sp modelId="{BA3D824A-084C-48C3-85D4-876FA6ADD718}">
      <dsp:nvSpPr>
        <dsp:cNvPr id="0" name=""/>
        <dsp:cNvSpPr/>
      </dsp:nvSpPr>
      <dsp:spPr>
        <a:xfrm>
          <a:off x="2558656" y="619376"/>
          <a:ext cx="2203158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45E4BF-9E6C-45C0-81DF-35960F7A5084}">
      <dsp:nvSpPr>
        <dsp:cNvPr id="0" name=""/>
        <dsp:cNvSpPr/>
      </dsp:nvSpPr>
      <dsp:spPr>
        <a:xfrm>
          <a:off x="2216050" y="448073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Binary Classification:</a:t>
          </a:r>
          <a:r>
            <a:rPr lang="en-US" sz="1400" kern="1200" dirty="0"/>
            <a:t> Quality transformed to:</a:t>
          </a:r>
        </a:p>
      </dsp:txBody>
      <dsp:txXfrm>
        <a:off x="2245290" y="477313"/>
        <a:ext cx="1605418" cy="939859"/>
      </dsp:txXfrm>
    </dsp:sp>
    <dsp:sp modelId="{039497D0-2A08-4735-B60B-159203298203}">
      <dsp:nvSpPr>
        <dsp:cNvPr id="0" name=""/>
        <dsp:cNvSpPr/>
      </dsp:nvSpPr>
      <dsp:spPr>
        <a:xfrm rot="5400000">
          <a:off x="4147679" y="1243337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C39ECA-DFB1-41C8-AEF2-11AF04B05ADE}">
      <dsp:nvSpPr>
        <dsp:cNvPr id="0" name=""/>
        <dsp:cNvSpPr/>
      </dsp:nvSpPr>
      <dsp:spPr>
        <a:xfrm>
          <a:off x="4429035" y="448073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0</a:t>
          </a:r>
          <a:r>
            <a:rPr lang="en-US" sz="1400" kern="1200" dirty="0"/>
            <a:t> = Low (quality &lt; 6)</a:t>
          </a:r>
        </a:p>
      </dsp:txBody>
      <dsp:txXfrm>
        <a:off x="4458275" y="477313"/>
        <a:ext cx="1605418" cy="939859"/>
      </dsp:txXfrm>
    </dsp:sp>
    <dsp:sp modelId="{CDB25C82-6DAB-4281-A92E-4460C0EAD427}">
      <dsp:nvSpPr>
        <dsp:cNvPr id="0" name=""/>
        <dsp:cNvSpPr/>
      </dsp:nvSpPr>
      <dsp:spPr>
        <a:xfrm rot="5400000">
          <a:off x="4147679" y="2491261"/>
          <a:ext cx="1238097" cy="149750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7B5D1C-9017-4571-B9CB-4723CB7D6442}">
      <dsp:nvSpPr>
        <dsp:cNvPr id="0" name=""/>
        <dsp:cNvSpPr/>
      </dsp:nvSpPr>
      <dsp:spPr>
        <a:xfrm>
          <a:off x="4429035" y="1695996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</a:t>
          </a:r>
          <a:r>
            <a:rPr lang="en-US" sz="1400" kern="1200" dirty="0"/>
            <a:t> = High (quality ≥ 6)</a:t>
          </a:r>
        </a:p>
      </dsp:txBody>
      <dsp:txXfrm>
        <a:off x="4458275" y="1725236"/>
        <a:ext cx="1605418" cy="939859"/>
      </dsp:txXfrm>
    </dsp:sp>
    <dsp:sp modelId="{5B167682-4269-48C2-AB52-28629287F4C9}">
      <dsp:nvSpPr>
        <dsp:cNvPr id="0" name=""/>
        <dsp:cNvSpPr/>
      </dsp:nvSpPr>
      <dsp:spPr>
        <a:xfrm>
          <a:off x="4429035" y="2943920"/>
          <a:ext cx="1663898" cy="9983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Pie Chart</a:t>
          </a:r>
          <a:r>
            <a:rPr lang="en-US" sz="1400" kern="1200" dirty="0"/>
            <a:t> shows percentage of High vs. Low quality wines</a:t>
          </a:r>
        </a:p>
      </dsp:txBody>
      <dsp:txXfrm>
        <a:off x="4458275" y="2973160"/>
        <a:ext cx="1605418" cy="939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2380A-F39E-44CC-A7EB-2F9F195A3272}">
      <dsp:nvSpPr>
        <dsp:cNvPr id="0" name=""/>
        <dsp:cNvSpPr/>
      </dsp:nvSpPr>
      <dsp:spPr>
        <a:xfrm>
          <a:off x="92414" y="623546"/>
          <a:ext cx="900393" cy="9003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5EF1-0E21-4082-BDCD-69C7B12BF396}">
      <dsp:nvSpPr>
        <dsp:cNvPr id="0" name=""/>
        <dsp:cNvSpPr/>
      </dsp:nvSpPr>
      <dsp:spPr>
        <a:xfrm>
          <a:off x="281497" y="812628"/>
          <a:ext cx="522228" cy="522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2235A-DA5C-4424-B320-3E938C3C83BB}">
      <dsp:nvSpPr>
        <dsp:cNvPr id="0" name=""/>
        <dsp:cNvSpPr/>
      </dsp:nvSpPr>
      <dsp:spPr>
        <a:xfrm>
          <a:off x="1185749" y="623546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optimizing alcohol, sulphates, and citric acid levels.</a:t>
          </a:r>
        </a:p>
      </dsp:txBody>
      <dsp:txXfrm>
        <a:off x="1185749" y="623546"/>
        <a:ext cx="2122356" cy="900393"/>
      </dsp:txXfrm>
    </dsp:sp>
    <dsp:sp modelId="{63BB2147-B1CD-4138-A490-3344B49C5E1F}">
      <dsp:nvSpPr>
        <dsp:cNvPr id="0" name=""/>
        <dsp:cNvSpPr/>
      </dsp:nvSpPr>
      <dsp:spPr>
        <a:xfrm>
          <a:off x="3677910" y="623546"/>
          <a:ext cx="900393" cy="9003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D73B2-34E9-4100-AACF-08EF5ACFB217}">
      <dsp:nvSpPr>
        <dsp:cNvPr id="0" name=""/>
        <dsp:cNvSpPr/>
      </dsp:nvSpPr>
      <dsp:spPr>
        <a:xfrm>
          <a:off x="3866992" y="812628"/>
          <a:ext cx="522228" cy="522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20E4-580F-472E-9897-317445D54339}">
      <dsp:nvSpPr>
        <dsp:cNvPr id="0" name=""/>
        <dsp:cNvSpPr/>
      </dsp:nvSpPr>
      <dsp:spPr>
        <a:xfrm>
          <a:off x="4771245" y="623546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Minimize volatile acidity to improve quality.</a:t>
          </a:r>
        </a:p>
      </dsp:txBody>
      <dsp:txXfrm>
        <a:off x="4771245" y="623546"/>
        <a:ext cx="2122356" cy="900393"/>
      </dsp:txXfrm>
    </dsp:sp>
    <dsp:sp modelId="{844F8124-326D-4D85-9C05-3DBE392AC519}">
      <dsp:nvSpPr>
        <dsp:cNvPr id="0" name=""/>
        <dsp:cNvSpPr/>
      </dsp:nvSpPr>
      <dsp:spPr>
        <a:xfrm>
          <a:off x="92414" y="2148204"/>
          <a:ext cx="900393" cy="9003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99ED7-A3D1-46BD-A420-43E861A55685}">
      <dsp:nvSpPr>
        <dsp:cNvPr id="0" name=""/>
        <dsp:cNvSpPr/>
      </dsp:nvSpPr>
      <dsp:spPr>
        <a:xfrm>
          <a:off x="281497" y="2337286"/>
          <a:ext cx="522228" cy="5222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2E89D-5965-466B-902F-6527716EEC1A}">
      <dsp:nvSpPr>
        <dsp:cNvPr id="0" name=""/>
        <dsp:cNvSpPr/>
      </dsp:nvSpPr>
      <dsp:spPr>
        <a:xfrm>
          <a:off x="1185749" y="2148204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model predictions for early quality control in production.</a:t>
          </a:r>
        </a:p>
      </dsp:txBody>
      <dsp:txXfrm>
        <a:off x="1185749" y="2148204"/>
        <a:ext cx="2122356" cy="900393"/>
      </dsp:txXfrm>
    </dsp:sp>
    <dsp:sp modelId="{0B2259E4-A09D-4AA3-8D6F-255C4B7C8CE1}">
      <dsp:nvSpPr>
        <dsp:cNvPr id="0" name=""/>
        <dsp:cNvSpPr/>
      </dsp:nvSpPr>
      <dsp:spPr>
        <a:xfrm>
          <a:off x="3677910" y="2148204"/>
          <a:ext cx="900393" cy="9003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79F31-D2E6-4DBB-8A0C-5ECFCCADA046}">
      <dsp:nvSpPr>
        <dsp:cNvPr id="0" name=""/>
        <dsp:cNvSpPr/>
      </dsp:nvSpPr>
      <dsp:spPr>
        <a:xfrm>
          <a:off x="3866992" y="2337286"/>
          <a:ext cx="522228" cy="5222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3EE2C-86F1-44E8-9DD4-50DBA21AB093}">
      <dsp:nvSpPr>
        <dsp:cNvPr id="0" name=""/>
        <dsp:cNvSpPr/>
      </dsp:nvSpPr>
      <dsp:spPr>
        <a:xfrm>
          <a:off x="4771245" y="2148204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work: Multi-class prediction, more features, and model comparison.</a:t>
          </a:r>
        </a:p>
      </dsp:txBody>
      <dsp:txXfrm>
        <a:off x="4771245" y="2148204"/>
        <a:ext cx="2122356" cy="900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7D552-DC84-4FBB-AD25-931AB17D3415}">
      <dsp:nvSpPr>
        <dsp:cNvPr id="0" name=""/>
        <dsp:cNvSpPr/>
      </dsp:nvSpPr>
      <dsp:spPr>
        <a:xfrm>
          <a:off x="0" y="220622"/>
          <a:ext cx="9466007" cy="832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7BED1-2091-4A3C-81D5-A24C5C7F32B3}">
      <dsp:nvSpPr>
        <dsp:cNvPr id="0" name=""/>
        <dsp:cNvSpPr/>
      </dsp:nvSpPr>
      <dsp:spPr>
        <a:xfrm>
          <a:off x="251883" y="407974"/>
          <a:ext cx="457970" cy="45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4C9F0-39FF-4E43-B747-3C9494B30CE1}">
      <dsp:nvSpPr>
        <dsp:cNvPr id="0" name=""/>
        <dsp:cNvSpPr/>
      </dsp:nvSpPr>
      <dsp:spPr>
        <a:xfrm>
          <a:off x="961738" y="220622"/>
          <a:ext cx="8504268" cy="83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25" tIns="88125" rIns="88125" bIns="881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• </a:t>
          </a:r>
          <a:r>
            <a:rPr lang="en-SG" sz="1400" b="1" kern="1200" dirty="0"/>
            <a:t>Python (</a:t>
          </a:r>
          <a:r>
            <a:rPr lang="en-SG" sz="1400" b="1" kern="1200" dirty="0" err="1"/>
            <a:t>Jupyter</a:t>
          </a:r>
          <a:r>
            <a:rPr lang="en-SG" sz="1400" b="1" kern="1200" dirty="0"/>
            <a:t> Notebook)</a:t>
          </a:r>
          <a:r>
            <a:rPr lang="en-SG" sz="1400" kern="1200" dirty="0"/>
            <a:t> – Coding and data analysis</a:t>
          </a:r>
          <a:endParaRPr lang="en-US" sz="1400" kern="1200" dirty="0"/>
        </a:p>
      </dsp:txBody>
      <dsp:txXfrm>
        <a:off x="961738" y="220622"/>
        <a:ext cx="8504268" cy="832673"/>
      </dsp:txXfrm>
    </dsp:sp>
    <dsp:sp modelId="{9B4B513A-F23F-4042-831D-F32AA1944B1B}">
      <dsp:nvSpPr>
        <dsp:cNvPr id="0" name=""/>
        <dsp:cNvSpPr/>
      </dsp:nvSpPr>
      <dsp:spPr>
        <a:xfrm>
          <a:off x="0" y="1224101"/>
          <a:ext cx="9466007" cy="832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EE45A-7992-4488-B843-9501EC2894C3}">
      <dsp:nvSpPr>
        <dsp:cNvPr id="0" name=""/>
        <dsp:cNvSpPr/>
      </dsp:nvSpPr>
      <dsp:spPr>
        <a:xfrm>
          <a:off x="251883" y="1411452"/>
          <a:ext cx="457970" cy="45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6520-350A-4013-98B2-2162D4F4F1EC}">
      <dsp:nvSpPr>
        <dsp:cNvPr id="0" name=""/>
        <dsp:cNvSpPr/>
      </dsp:nvSpPr>
      <dsp:spPr>
        <a:xfrm>
          <a:off x="961738" y="1224101"/>
          <a:ext cx="8504268" cy="83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25" tIns="88125" rIns="88125" bIns="881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• </a:t>
          </a:r>
          <a:r>
            <a:rPr lang="en-SG" sz="1400" b="1" kern="1200" dirty="0"/>
            <a:t>NumPy &amp;</a:t>
          </a:r>
          <a:r>
            <a:rPr lang="en-SG" sz="1400" kern="1200" dirty="0"/>
            <a:t> </a:t>
          </a:r>
          <a:r>
            <a:rPr lang="en-SG" sz="1400" b="1" kern="1200" dirty="0"/>
            <a:t>Pandas</a:t>
          </a:r>
          <a:r>
            <a:rPr lang="en-SG" sz="1400" kern="1200" dirty="0"/>
            <a:t> – Data handling and cleaning</a:t>
          </a:r>
          <a:br>
            <a:rPr lang="en-SG" sz="1400" kern="1200" dirty="0"/>
          </a:br>
          <a:r>
            <a:rPr lang="en-SG" sz="1400" kern="1200" dirty="0"/>
            <a:t>• </a:t>
          </a:r>
          <a:r>
            <a:rPr lang="en-SG" sz="1400" b="1" kern="1200" dirty="0"/>
            <a:t>Seaborn &amp; Matplotlib</a:t>
          </a:r>
          <a:r>
            <a:rPr lang="en-SG" sz="1400" kern="1200" dirty="0"/>
            <a:t> – Data visualization</a:t>
          </a:r>
          <a:br>
            <a:rPr lang="en-SG" sz="1400" kern="1200" dirty="0"/>
          </a:br>
          <a:r>
            <a:rPr lang="en-SG" sz="1400" kern="1200" dirty="0"/>
            <a:t>• </a:t>
          </a:r>
          <a:r>
            <a:rPr lang="en-SG" sz="1400" b="1" kern="1200" dirty="0"/>
            <a:t>PowerPoint</a:t>
          </a:r>
          <a:r>
            <a:rPr lang="en-SG" sz="1400" kern="1200" dirty="0"/>
            <a:t> – Presentation creation Tool</a:t>
          </a:r>
          <a:endParaRPr lang="en-US" sz="1400" kern="1200" dirty="0"/>
        </a:p>
      </dsp:txBody>
      <dsp:txXfrm>
        <a:off x="961738" y="1224101"/>
        <a:ext cx="8504268" cy="832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54214-877C-4677-8193-D71503A5CBD2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10418-3505-4D18-9A11-613323A53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0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10418-3505-4D18-9A11-613323A53A6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77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BA0E-3D1D-B159-61F9-DF49A64ED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8A806-7BBA-0063-2E36-E9906809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903A-3A0C-5726-82F9-6E28BAF8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8F5B-0493-DC4D-92CF-5DB0F22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29EA-0F6B-59B4-CD8E-FAB4924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20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13AE-4E5B-19A3-3AAD-6E4FF17E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67554-2274-3B2C-6882-A833A10D4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5AEF-478F-8E2B-A2DA-E565F982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67A5-34CE-37ED-5FBC-1DD05704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CA28-87E3-0FB2-6A62-3D7E73EC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9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9CCB2-97C3-6259-B36E-1FF4427A7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FF314-518F-E5B4-70D8-66B6EBC2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41EA-0479-EC3D-DEDE-A35ED44A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A25B-FC10-0AC7-1978-7492EEA3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0C0A-A568-5781-8234-E149E11E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01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F8DF-F126-A870-0A95-F1E94607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DEC8-B961-1A0F-7E34-C15763C0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CD76-CFFF-07CE-7F3D-850F0ED4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2BE9-3F7D-A3BF-DF96-3B7C8FF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B474-F4AB-35D9-17EE-320E0018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12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D5BB-0A1E-598B-640E-E40A0299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02844-FCBF-11C5-9157-AB37E367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6683-D034-C5AB-75B9-4D6B19D4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DF99-43DA-7B0C-812C-14837340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7331-CF43-60EA-577D-56C3DE00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F048-F4DE-15B3-670C-AC0AB6F1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A8F3-E7B6-1821-F69A-587D85B17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E1F70-040C-E918-C13C-B85E11C6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772B-1674-B58E-4CA9-ED66E3A5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BF09E-3986-1EED-66B1-94EC1E00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BA76-D352-046A-9C54-B4D53102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9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BFD-BB7C-AF08-8630-E1639EE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48008-3E66-A1B8-9AE0-2985BB99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8E5D2-F6AC-A02F-AF2F-645E47BB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DBEB8-E9A6-63EC-7154-71C87B3C2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818ED-1981-0E22-48F5-E797E8AD0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BE8BD-4BF6-5DD5-E25D-084588D9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C66DC-0AD9-7B8B-54A9-9A6615F1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A0771-EB9D-7B2F-165E-BCE2CC21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22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EF91-8234-8E74-B100-4395225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80ECC-443D-4C90-F81F-A2E374C7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1F531-3871-3D2E-D22A-1EE1CD22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0ED7-1E6B-C7A9-30AE-1B6F9589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3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E6AB2-9212-3F1E-5C29-B70C3FEA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7FEC-E234-0799-4FD3-3256CD4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B6AD-B0C6-CA87-8674-BDF0F6D1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2F5B-78FA-5703-A174-016B6444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922A-FBE2-46E8-F0FE-1BD87CE8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22430-0CBE-7423-7F75-7CC4B795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E669-9D38-61AE-BDAB-9B718D8C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A875C-1E87-DC65-DE54-6A61FA44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4BE9-7258-98A5-2A4A-AB4A99C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8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6B1-7888-65F7-F868-D69F9A99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A56EE-8FCC-3799-4320-29B1A914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633F9-076B-85B9-5272-E369E939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8B4ED-0B66-1E5E-EC5C-7FFB32C2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1157-AAC5-72C4-C5D8-A609CAE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C7F2-1437-5B95-9075-BD5F839C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12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1A8E9-8B13-F5B8-4EDA-ED4BF7B8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841D-C400-1B63-AED2-2A7BCA15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8E08-9745-BB77-BA5D-77DD7D1AB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BD562-C8B6-48B5-A73A-A4CE65137D06}" type="datetimeFigureOut">
              <a:rPr lang="en-SG" smtClean="0"/>
              <a:t>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A32C3-3885-1C4D-60B1-C2152EB2F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425C-A2C5-E4A8-EAA3-4AB87D959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345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tuc.instructure.com/courses/3057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archive.ics.uci.edu/ml/datasets/wine+qual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7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34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33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Grapes after being harvested">
            <a:extLst>
              <a:ext uri="{FF2B5EF4-FFF2-40B4-BE49-F238E27FC236}">
                <a16:creationId xmlns:a16="http://schemas.microsoft.com/office/drawing/2014/main" id="{68AAAC53-C558-5A7A-DA19-C308E77622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5414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B450B-D4BD-2402-F19F-EDAB1AD6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SG" sz="5200">
                <a:solidFill>
                  <a:srgbClr val="FFFFFF"/>
                </a:solidFill>
              </a:rPr>
              <a:t>Red 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C5CE5-8E01-E2E5-A5FF-E70C8BE9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>
                <a:solidFill>
                  <a:srgbClr val="FFFFFF"/>
                </a:solidFill>
              </a:rPr>
              <a:t>Capstone Project Submission</a:t>
            </a:r>
          </a:p>
          <a:p>
            <a:endParaRPr lang="en-SG" sz="2000" dirty="0">
              <a:solidFill>
                <a:srgbClr val="FFFFFF"/>
              </a:solidFill>
            </a:endParaRPr>
          </a:p>
          <a:p>
            <a:endParaRPr lang="en-SG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(SCTP) ASSOCIATE DATA ANALYST: CAPSTONE PROJECT – PROJECTS</a:t>
            </a:r>
          </a:p>
          <a:p>
            <a:r>
              <a:rPr lang="en-SG" sz="2000" dirty="0">
                <a:solidFill>
                  <a:srgbClr val="FFFFFF"/>
                </a:solidFill>
              </a:rPr>
              <a:t>MR TEO KIM SONG - </a:t>
            </a:r>
            <a:r>
              <a:rPr lang="en-SG" sz="2000" dirty="0">
                <a:solidFill>
                  <a:srgbClr val="FFFFFF"/>
                </a:solidFill>
                <a:hlinkClick r:id="rId4"/>
              </a:rPr>
              <a:t>VLC-SCADF11-25-0655</a:t>
            </a:r>
            <a:r>
              <a:rPr lang="en-SG" sz="2000" dirty="0">
                <a:solidFill>
                  <a:srgbClr val="FFFFFF"/>
                </a:solidFill>
              </a:rPr>
              <a:t> 01/08/2025 - 21/08/2025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endParaRPr lang="en-SG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9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6D3F4-BBF9-3886-5149-3D341A75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A678-C994-1366-B7CF-9ECBD8A7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752489" cy="326837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Client/Scenario: A Portuguese winery wants to improve wine quality control.</a:t>
            </a:r>
          </a:p>
          <a:p>
            <a:r>
              <a:rPr lang="en-US" sz="2000" dirty="0"/>
              <a:t>Business Problem: Current quality evaluation is manual, costly, and subjective.</a:t>
            </a:r>
          </a:p>
          <a:p>
            <a:r>
              <a:rPr lang="en-US" sz="2000" dirty="0"/>
              <a:t>Project Objective: Build a data-driven model to predict wine quality based on chemical tests.</a:t>
            </a:r>
          </a:p>
          <a:p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7A3FA-50B3-5EF0-9DAF-B28C1FAB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716" y="1940438"/>
            <a:ext cx="3706250" cy="367996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10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2D828-6ABB-E3EC-AAD9-CEA63CCD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56" y="792432"/>
            <a:ext cx="5455920" cy="857373"/>
          </a:xfrm>
        </p:spPr>
        <p:txBody>
          <a:bodyPr anchor="b">
            <a:normAutofit/>
          </a:bodyPr>
          <a:lstStyle/>
          <a:p>
            <a:r>
              <a:rPr lang="en-SG" sz="5400" dirty="0">
                <a:effectLst/>
                <a:latin typeface="Aptos Display" panose="020B0004020202020204" pitchFamily="34" charset="0"/>
              </a:rPr>
              <a:t>Dataset Overview</a:t>
            </a:r>
            <a:endParaRPr lang="en-SG" sz="5400" dirty="0"/>
          </a:p>
        </p:txBody>
      </p:sp>
      <p:sp>
        <p:nvSpPr>
          <p:cNvPr id="107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9384C-B09B-8521-0FA1-DFC73DC1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773" y="924070"/>
            <a:ext cx="3257882" cy="3519786"/>
          </a:xfrm>
          <a:prstGeom prst="rect">
            <a:avLst/>
          </a:prstGeom>
        </p:spPr>
      </p:pic>
      <p:pic>
        <p:nvPicPr>
          <p:cNvPr id="1026" name="Picture 2" descr="A red and purple pie chart&#10;&#10;AI-generated content may be incorrect.">
            <a:extLst>
              <a:ext uri="{FF2B5EF4-FFF2-40B4-BE49-F238E27FC236}">
                <a16:creationId xmlns:a16="http://schemas.microsoft.com/office/drawing/2014/main" id="{964C721B-73AF-995F-B2DA-0DBCD917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587" y="4424354"/>
            <a:ext cx="3690368" cy="255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67" name="Content Placeholder 5">
            <a:extLst>
              <a:ext uri="{FF2B5EF4-FFF2-40B4-BE49-F238E27FC236}">
                <a16:creationId xmlns:a16="http://schemas.microsoft.com/office/drawing/2014/main" id="{EF301380-F006-5CA5-8621-BAD8A9B4C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645410"/>
              </p:ext>
            </p:extLst>
          </p:nvPr>
        </p:nvGraphicFramePr>
        <p:xfrm>
          <a:off x="638556" y="2494492"/>
          <a:ext cx="6096000" cy="439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E55550-A385-38DE-8E5D-59BF8E45A42F}"/>
              </a:ext>
            </a:extLst>
          </p:cNvPr>
          <p:cNvSpPr txBox="1"/>
          <p:nvPr/>
        </p:nvSpPr>
        <p:spPr>
          <a:xfrm>
            <a:off x="638556" y="21187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 </a:t>
            </a:r>
            <a:r>
              <a:rPr lang="en-US" sz="1200" dirty="0">
                <a:hlinkClick r:id="rId9"/>
              </a:rPr>
              <a:t>UCI Machine Learning Repository – Wine Quality Dataset</a:t>
            </a:r>
            <a:r>
              <a:rPr lang="en-SG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56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874AB-2A68-E261-E3DB-C0F9D6EE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SG" sz="5400"/>
              <a:t>Data Cleaning &amp; Preparation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B64431-7EA6-9EC0-F68D-546448227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0178" y="2889717"/>
            <a:ext cx="5385029" cy="22258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found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Corrected data 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(all numerical features)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Created a new column: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quality_binary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0 = Low quality (score </a:t>
            </a:r>
            <a:r>
              <a:rPr lang="en-US" altLang="en-US" sz="1600" dirty="0">
                <a:latin typeface="Arial" panose="020B0604020202020204" pitchFamily="34" charset="0"/>
              </a:rPr>
              <a:t>≤ 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 = High quality (score ≥ 6)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Ready for modeling and visualization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SG" sz="1600" b="1" dirty="0">
                <a:latin typeface="Arial" panose="020B0604020202020204" pitchFamily="34" charset="0"/>
              </a:rPr>
              <a:t>Chlorides and density</a:t>
            </a:r>
            <a:r>
              <a:rPr lang="en-SG" sz="1600" dirty="0">
                <a:latin typeface="Arial" panose="020B0604020202020204" pitchFamily="34" charset="0"/>
              </a:rPr>
              <a:t>—to four decimal places for clarity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D313A-344B-18D6-7D93-71C26256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207" y="362383"/>
            <a:ext cx="2748233" cy="2884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C52D5B-25C1-4A0E-1EA3-A5D08090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131" y="362383"/>
            <a:ext cx="2835739" cy="2884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D0DE1-762B-CCFD-A8D2-A0DF6CA09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07" y="3725943"/>
            <a:ext cx="6190651" cy="234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1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C7CCD-FCF8-7A31-4777-DE2DA148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3" y="841173"/>
            <a:ext cx="51205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06AA41-80F1-0499-0EF8-0A8E236B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271" y="2601693"/>
            <a:ext cx="6775110" cy="2547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Created binary target variable:</a:t>
            </a:r>
          </a:p>
          <a:p>
            <a:r>
              <a:rPr lang="en-US" sz="2400" dirty="0"/>
              <a:t>0 → Low quality wine (score ≤ 5)</a:t>
            </a:r>
          </a:p>
          <a:p>
            <a:r>
              <a:rPr lang="en-US" sz="2400" dirty="0"/>
              <a:t>1 → High quality wine (score ≥ 6)</a:t>
            </a:r>
          </a:p>
          <a:p>
            <a:pPr lvl="0"/>
            <a:r>
              <a:rPr lang="en-US" sz="2400" dirty="0"/>
              <a:t>This simplifies modeling as binary classification.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aid wine bottles, glass and grapes">
            <a:extLst>
              <a:ext uri="{FF2B5EF4-FFF2-40B4-BE49-F238E27FC236}">
                <a16:creationId xmlns:a16="http://schemas.microsoft.com/office/drawing/2014/main" id="{DE1A2A46-81EB-DD44-D079-8276F5F6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904" b="4"/>
          <a:stretch>
            <a:fillRect/>
          </a:stretch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16" name="Picture 2" descr="A red and purple pie chart&#10;&#10;AI-generated content may be incorrect.">
            <a:extLst>
              <a:ext uri="{FF2B5EF4-FFF2-40B4-BE49-F238E27FC236}">
                <a16:creationId xmlns:a16="http://schemas.microsoft.com/office/drawing/2014/main" id="{D290BA4B-C1E9-0A1B-F465-69E5530F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504" y="3270351"/>
            <a:ext cx="4404852" cy="319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8FE593-5978-5A60-2EF4-2D2B6DF3882C}"/>
              </a:ext>
            </a:extLst>
          </p:cNvPr>
          <p:cNvSpPr txBox="1"/>
          <p:nvPr/>
        </p:nvSpPr>
        <p:spPr>
          <a:xfrm>
            <a:off x="630513" y="4948871"/>
            <a:ext cx="6902930" cy="105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100" b="1" i="0" dirty="0">
                <a:solidFill>
                  <a:srgbClr val="000000"/>
                </a:solidFill>
                <a:effectLst/>
                <a:latin typeface="Helvetica Neue"/>
              </a:rPr>
              <a:t>Distribution of Red Wine by Quality Category (quality binary)</a:t>
            </a:r>
          </a:p>
          <a:p>
            <a:pPr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How many red wines are classified as low quality (0) vs high quality (1) after converting the original quality column into binary.</a:t>
            </a:r>
          </a:p>
          <a:p>
            <a:pPr algn="l">
              <a:spcAft>
                <a:spcPts val="675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This pie chart visualizes the proportion of red wine samples classified as low quality (0) and high quality (1) based on the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Helvetica Neue"/>
              </a:rPr>
              <a:t>quality_binary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Helvetica Neue"/>
              </a:rPr>
              <a:t> column.</a:t>
            </a:r>
          </a:p>
        </p:txBody>
      </p:sp>
    </p:spTree>
    <p:extLst>
      <p:ext uri="{BB962C8B-B14F-4D97-AF65-F5344CB8AC3E}">
        <p14:creationId xmlns:p14="http://schemas.microsoft.com/office/powerpoint/2010/main" val="198999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2F9EF-70A9-C823-C760-720C46AA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SG" sz="2800" b="1"/>
              <a:t>Exploratory Data Analysis (EDA)</a:t>
            </a:r>
            <a:endParaRPr lang="en-SG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E84-637C-282C-20AE-844AC1E1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980963"/>
            <a:ext cx="6858000" cy="1175003"/>
          </a:xfrm>
        </p:spPr>
        <p:txBody>
          <a:bodyPr anchor="ctr">
            <a:normAutofit/>
          </a:bodyPr>
          <a:lstStyle/>
          <a:p>
            <a:pPr lvl="0"/>
            <a:r>
              <a:rPr lang="en-SG" sz="1800" dirty="0"/>
              <a:t>Alcohol vs Quality (boxplot)</a:t>
            </a:r>
          </a:p>
          <a:p>
            <a:pPr lvl="0"/>
            <a:r>
              <a:rPr lang="en-SG" sz="1800" dirty="0"/>
              <a:t>Volatile Acidity vs Quality (boxplot)</a:t>
            </a:r>
          </a:p>
          <a:p>
            <a:pPr lvl="0"/>
            <a:r>
              <a:rPr lang="en-SG" sz="1800" dirty="0"/>
              <a:t>Sulphates and Alcohol (scatter plot)</a:t>
            </a:r>
          </a:p>
          <a:p>
            <a:endParaRPr lang="en-SG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BB413-BFD4-7904-8FDA-4617D553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19222"/>
            <a:ext cx="3584448" cy="2813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098646-910D-BFA1-23E6-66D3A358E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28" y="3019222"/>
            <a:ext cx="3584448" cy="26972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24719-CE56-4533-30FF-98B35796B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72" y="3019222"/>
            <a:ext cx="3584448" cy="26614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49CA4-383F-B014-4CBF-B8F81B42A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263" y="5756844"/>
            <a:ext cx="3609968" cy="8128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E2E785-8869-004C-D54D-297D17B21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163" y="5747731"/>
            <a:ext cx="3419952" cy="7811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52ACD8-3AFE-1832-2C43-C570ADF61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248" y="5833013"/>
            <a:ext cx="2952460" cy="4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168FF-BBCF-3DE8-0B68-B64809AD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SG" sz="5400"/>
              <a:t>Business Recommendations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713A21-24A0-6914-C75D-22AC083C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09" y="261991"/>
            <a:ext cx="2819836" cy="1890220"/>
          </a:xfrm>
          <a:prstGeom prst="rect">
            <a:avLst/>
          </a:prstGeom>
        </p:spPr>
      </p:pic>
      <p:sp>
        <p:nvSpPr>
          <p:cNvPr id="48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C0424-198A-72AC-DA2D-33F036B2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503" y="4566413"/>
            <a:ext cx="2843842" cy="1890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59010E-D11F-F280-CB7F-686DEDA2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502" y="2414202"/>
            <a:ext cx="2867850" cy="189022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BB083-EF07-2764-A5BA-809F591BE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6176"/>
              </p:ext>
            </p:extLst>
          </p:nvPr>
        </p:nvGraphicFramePr>
        <p:xfrm>
          <a:off x="612648" y="2504819"/>
          <a:ext cx="6986016" cy="367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03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584F-9C04-D923-0568-2EC3D251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766915"/>
            <a:ext cx="10301748" cy="1203222"/>
          </a:xfrm>
        </p:spPr>
        <p:txBody>
          <a:bodyPr>
            <a:normAutofit/>
          </a:bodyPr>
          <a:lstStyle/>
          <a:p>
            <a:r>
              <a:rPr lang="en-SG" dirty="0"/>
              <a:t>Tools Used / Acknowledgements</a:t>
            </a:r>
            <a:br>
              <a:rPr lang="en-SG" dirty="0"/>
            </a:br>
            <a:r>
              <a:rPr lang="en-SG" sz="2700" dirty="0"/>
              <a:t>These</a:t>
            </a:r>
            <a:r>
              <a:rPr lang="en-SG" sz="2700" i="1" dirty="0"/>
              <a:t> </a:t>
            </a:r>
            <a:r>
              <a:rPr lang="en-SG" sz="2700" dirty="0"/>
              <a:t>tools used for handle, analyse, and visualize the data efficiently.</a:t>
            </a:r>
            <a:endParaRPr lang="en-SG" sz="3100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1CD6D5E-3C60-F97B-FD05-ABA28AF2D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971810"/>
              </p:ext>
            </p:extLst>
          </p:nvPr>
        </p:nvGraphicFramePr>
        <p:xfrm>
          <a:off x="730045" y="2402757"/>
          <a:ext cx="9466007" cy="2277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1" descr="Python Logo">
            <a:extLst>
              <a:ext uri="{FF2B5EF4-FFF2-40B4-BE49-F238E27FC236}">
                <a16:creationId xmlns:a16="http://schemas.microsoft.com/office/drawing/2014/main" id="{ECB69D57-BB1B-CF39-2663-E4C69E528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Jupyter Logo">
            <a:extLst>
              <a:ext uri="{FF2B5EF4-FFF2-40B4-BE49-F238E27FC236}">
                <a16:creationId xmlns:a16="http://schemas.microsoft.com/office/drawing/2014/main" id="{5A9DDAB0-9EDF-0E9B-049C-AF1D98BAA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AutoShape 3" descr="pandas Logo">
            <a:extLst>
              <a:ext uri="{FF2B5EF4-FFF2-40B4-BE49-F238E27FC236}">
                <a16:creationId xmlns:a16="http://schemas.microsoft.com/office/drawing/2014/main" id="{F8CD3539-74A8-C7D9-2A0B-DF2F0955E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AutoShape 4" descr="seaborn Logo">
            <a:extLst>
              <a:ext uri="{FF2B5EF4-FFF2-40B4-BE49-F238E27FC236}">
                <a16:creationId xmlns:a16="http://schemas.microsoft.com/office/drawing/2014/main" id="{5A211C62-F17D-035D-9DFD-657AFF6B0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AutoShape 5" descr="matplotlib Logo">
            <a:extLst>
              <a:ext uri="{FF2B5EF4-FFF2-40B4-BE49-F238E27FC236}">
                <a16:creationId xmlns:a16="http://schemas.microsoft.com/office/drawing/2014/main" id="{F7AB8152-E198-0A38-0546-73DC962F2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" name="AutoShape 6" descr="PowerPoint Logo">
            <a:extLst>
              <a:ext uri="{FF2B5EF4-FFF2-40B4-BE49-F238E27FC236}">
                <a16:creationId xmlns:a16="http://schemas.microsoft.com/office/drawing/2014/main" id="{F406C859-64A3-E166-B1EA-AC743C143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66568-6B03-26A5-5D7C-2A844170C81A}"/>
              </a:ext>
            </a:extLst>
          </p:cNvPr>
          <p:cNvSpPr txBox="1"/>
          <p:nvPr/>
        </p:nvSpPr>
        <p:spPr>
          <a:xfrm>
            <a:off x="730045" y="5275222"/>
            <a:ext cx="1012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Special thanks to trainer, Mr. Bishmer, for the guidance and support throughout this project.</a:t>
            </a:r>
            <a:endParaRPr lang="en-SG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EFF25F-6AED-32F8-26F4-C1E26140AF2F}"/>
              </a:ext>
            </a:extLst>
          </p:cNvPr>
          <p:cNvGrpSpPr/>
          <p:nvPr/>
        </p:nvGrpSpPr>
        <p:grpSpPr>
          <a:xfrm>
            <a:off x="7302775" y="2709467"/>
            <a:ext cx="1557131" cy="652369"/>
            <a:chOff x="8131319" y="5863705"/>
            <a:chExt cx="1557131" cy="6523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E832F6-B0B7-80CC-69BD-5E7D2DFC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5936" y="5863705"/>
              <a:ext cx="722514" cy="6523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02BD6A-1ABF-AF5A-C9B6-C5011E5D5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31319" y="5879658"/>
              <a:ext cx="712240" cy="63641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E46D80A-1C34-EC9E-1922-9BD07C362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1945" y="3668546"/>
            <a:ext cx="1210788" cy="7264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108F8-C5DF-A0F0-8F54-FFC67D67BE29}"/>
              </a:ext>
            </a:extLst>
          </p:cNvPr>
          <p:cNvGrpSpPr/>
          <p:nvPr/>
        </p:nvGrpSpPr>
        <p:grpSpPr>
          <a:xfrm>
            <a:off x="7712060" y="3668546"/>
            <a:ext cx="1550610" cy="726473"/>
            <a:chOff x="8189743" y="3539941"/>
            <a:chExt cx="1906604" cy="10897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D5311F9-ACBE-2ED2-D5D3-5F68463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9743" y="3539942"/>
              <a:ext cx="908124" cy="10897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F645F7-3DEC-CC8F-45FC-CAE42272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56588" y="3539941"/>
              <a:ext cx="1039759" cy="1089708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1F91953-DD9E-DD95-9086-6550E04365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1997" y="3686897"/>
            <a:ext cx="745564" cy="6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477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Helvetica Neue</vt:lpstr>
      <vt:lpstr>Aptos</vt:lpstr>
      <vt:lpstr>Aptos Display</vt:lpstr>
      <vt:lpstr>Arial</vt:lpstr>
      <vt:lpstr>Calibri</vt:lpstr>
      <vt:lpstr>Office Theme</vt:lpstr>
      <vt:lpstr>Red Wine Quality Prediction</vt:lpstr>
      <vt:lpstr>Problem Statement</vt:lpstr>
      <vt:lpstr>Dataset Overview</vt:lpstr>
      <vt:lpstr>Data Cleaning &amp; Preparation</vt:lpstr>
      <vt:lpstr>Feature Engineering</vt:lpstr>
      <vt:lpstr>Exploratory Data Analysis (EDA)</vt:lpstr>
      <vt:lpstr>Business Recommendations</vt:lpstr>
      <vt:lpstr>Tools Used / Acknowledgements These tools used for handle, analyse, and visualize the data efficiently.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Teo</dc:creator>
  <cp:lastModifiedBy>Glenn Teo</cp:lastModifiedBy>
  <cp:revision>45</cp:revision>
  <dcterms:created xsi:type="dcterms:W3CDTF">2025-08-01T06:42:14Z</dcterms:created>
  <dcterms:modified xsi:type="dcterms:W3CDTF">2025-08-04T06:18:44Z</dcterms:modified>
</cp:coreProperties>
</file>