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64" r:id="rId7"/>
    <p:sldId id="262" r:id="rId8"/>
    <p:sldId id="26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9EEF0-ADA4-40A7-A767-34C79BCE8AA1}" v="33" dt="2025-08-12T02:39:51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lenn Teo" userId="0236d83dd26c7fc4" providerId="LiveId" clId="{0CD9EEF0-ADA4-40A7-A767-34C79BCE8AA1}"/>
    <pc:docChg chg="undo custSel modSld">
      <pc:chgData name="Glenn Teo" userId="0236d83dd26c7fc4" providerId="LiveId" clId="{0CD9EEF0-ADA4-40A7-A767-34C79BCE8AA1}" dt="2025-08-12T02:39:58.542" v="55" actId="1076"/>
      <pc:docMkLst>
        <pc:docMk/>
      </pc:docMkLst>
      <pc:sldChg chg="addSp delSp modSp mod">
        <pc:chgData name="Glenn Teo" userId="0236d83dd26c7fc4" providerId="LiveId" clId="{0CD9EEF0-ADA4-40A7-A767-34C79BCE8AA1}" dt="2025-08-12T02:37:44.315" v="43"/>
        <pc:sldMkLst>
          <pc:docMk/>
          <pc:sldMk cId="2615567192" sldId="258"/>
        </pc:sldMkLst>
        <pc:graphicFrameChg chg="mod modGraphic">
          <ac:chgData name="Glenn Teo" userId="0236d83dd26c7fc4" providerId="LiveId" clId="{0CD9EEF0-ADA4-40A7-A767-34C79BCE8AA1}" dt="2025-08-12T02:37:44.315" v="43"/>
          <ac:graphicFrameMkLst>
            <pc:docMk/>
            <pc:sldMk cId="2615567192" sldId="258"/>
            <ac:graphicFrameMk id="1067" creationId="{EF301380-F006-5CA5-8621-BAD8A9B4CF3A}"/>
          </ac:graphicFrameMkLst>
        </pc:graphicFrameChg>
        <pc:picChg chg="mod">
          <ac:chgData name="Glenn Teo" userId="0236d83dd26c7fc4" providerId="LiveId" clId="{0CD9EEF0-ADA4-40A7-A767-34C79BCE8AA1}" dt="2025-08-12T02:32:25.991" v="5" actId="1076"/>
          <ac:picMkLst>
            <pc:docMk/>
            <pc:sldMk cId="2615567192" sldId="258"/>
            <ac:picMk id="4" creationId="{99A9384C-B09B-8521-0FA1-DFC73DC1DF85}"/>
          </ac:picMkLst>
        </pc:picChg>
        <pc:picChg chg="add mod">
          <ac:chgData name="Glenn Teo" userId="0236d83dd26c7fc4" providerId="LiveId" clId="{0CD9EEF0-ADA4-40A7-A767-34C79BCE8AA1}" dt="2025-08-12T02:35:06.389" v="23" actId="14100"/>
          <ac:picMkLst>
            <pc:docMk/>
            <pc:sldMk cId="2615567192" sldId="258"/>
            <ac:picMk id="6" creationId="{94599345-C4C3-4934-AED9-1F6F49009807}"/>
          </ac:picMkLst>
        </pc:picChg>
        <pc:picChg chg="del">
          <ac:chgData name="Glenn Teo" userId="0236d83dd26c7fc4" providerId="LiveId" clId="{0CD9EEF0-ADA4-40A7-A767-34C79BCE8AA1}" dt="2025-08-12T02:32:11.143" v="0" actId="478"/>
          <ac:picMkLst>
            <pc:docMk/>
            <pc:sldMk cId="2615567192" sldId="258"/>
            <ac:picMk id="1026" creationId="{964C721B-73AF-995F-B2DA-0DBCD917E860}"/>
          </ac:picMkLst>
        </pc:picChg>
      </pc:sldChg>
      <pc:sldChg chg="addSp delSp modSp mod">
        <pc:chgData name="Glenn Teo" userId="0236d83dd26c7fc4" providerId="LiveId" clId="{0CD9EEF0-ADA4-40A7-A767-34C79BCE8AA1}" dt="2025-08-12T02:39:07.210" v="51" actId="1076"/>
        <pc:sldMkLst>
          <pc:docMk/>
          <pc:sldMk cId="539513854" sldId="265"/>
        </pc:sldMkLst>
        <pc:picChg chg="mod">
          <ac:chgData name="Glenn Teo" userId="0236d83dd26c7fc4" providerId="LiveId" clId="{0CD9EEF0-ADA4-40A7-A767-34C79BCE8AA1}" dt="2025-08-12T02:39:05.323" v="50" actId="1076"/>
          <ac:picMkLst>
            <pc:docMk/>
            <pc:sldMk cId="539513854" sldId="265"/>
            <ac:picMk id="5" creationId="{E22D313A-344B-18D6-7D93-71C26256E513}"/>
          </ac:picMkLst>
        </pc:picChg>
        <pc:picChg chg="add mod">
          <ac:chgData name="Glenn Teo" userId="0236d83dd26c7fc4" providerId="LiveId" clId="{0CD9EEF0-ADA4-40A7-A767-34C79BCE8AA1}" dt="2025-08-12T02:38:58.706" v="49" actId="1076"/>
          <ac:picMkLst>
            <pc:docMk/>
            <pc:sldMk cId="539513854" sldId="265"/>
            <ac:picMk id="6" creationId="{28874C65-5A3A-5EBC-1177-A39D3F2D885B}"/>
          </ac:picMkLst>
        </pc:picChg>
        <pc:picChg chg="mod">
          <ac:chgData name="Glenn Teo" userId="0236d83dd26c7fc4" providerId="LiveId" clId="{0CD9EEF0-ADA4-40A7-A767-34C79BCE8AA1}" dt="2025-08-12T02:39:07.210" v="51" actId="1076"/>
          <ac:picMkLst>
            <pc:docMk/>
            <pc:sldMk cId="539513854" sldId="265"/>
            <ac:picMk id="9" creationId="{7BC52D5B-25C1-4A0E-1EA3-A5D08090D673}"/>
          </ac:picMkLst>
        </pc:picChg>
        <pc:picChg chg="del">
          <ac:chgData name="Glenn Teo" userId="0236d83dd26c7fc4" providerId="LiveId" clId="{0CD9EEF0-ADA4-40A7-A767-34C79BCE8AA1}" dt="2025-08-12T02:38:05.991" v="44" actId="478"/>
          <ac:picMkLst>
            <pc:docMk/>
            <pc:sldMk cId="539513854" sldId="265"/>
            <ac:picMk id="12" creationId="{AA7D0DE1-762B-CCFD-A8D2-A0DF6CA0969C}"/>
          </ac:picMkLst>
        </pc:picChg>
      </pc:sldChg>
      <pc:sldChg chg="addSp delSp modSp mod">
        <pc:chgData name="Glenn Teo" userId="0236d83dd26c7fc4" providerId="LiveId" clId="{0CD9EEF0-ADA4-40A7-A767-34C79BCE8AA1}" dt="2025-08-12T02:39:58.542" v="55" actId="1076"/>
        <pc:sldMkLst>
          <pc:docMk/>
          <pc:sldMk cId="1989996148" sldId="266"/>
        </pc:sldMkLst>
        <pc:picChg chg="add mod">
          <ac:chgData name="Glenn Teo" userId="0236d83dd26c7fc4" providerId="LiveId" clId="{0CD9EEF0-ADA4-40A7-A767-34C79BCE8AA1}" dt="2025-08-12T02:39:58.542" v="55" actId="1076"/>
          <ac:picMkLst>
            <pc:docMk/>
            <pc:sldMk cId="1989996148" sldId="266"/>
            <ac:picMk id="3" creationId="{89B09CCC-B10B-8F9D-2BD6-58EC0CF113E1}"/>
          </ac:picMkLst>
        </pc:picChg>
        <pc:picChg chg="del">
          <ac:chgData name="Glenn Teo" userId="0236d83dd26c7fc4" providerId="LiveId" clId="{0CD9EEF0-ADA4-40A7-A767-34C79BCE8AA1}" dt="2025-08-12T02:39:40.357" v="52" actId="478"/>
          <ac:picMkLst>
            <pc:docMk/>
            <pc:sldMk cId="1989996148" sldId="266"/>
            <ac:picMk id="16" creationId="{D290BA4B-C1E9-0A1B-F465-69E5530FE01D}"/>
          </ac:picMkLst>
        </pc:picChg>
      </pc:sldChg>
    </pc:docChg>
  </pc:docChgLst>
  <pc:docChgLst>
    <pc:chgData name="Glenn Teo" userId="0236d83dd26c7fc4" providerId="LiveId" clId="{6D75F835-5367-4229-BC3A-203E3009E38A}"/>
    <pc:docChg chg="custSel modSld">
      <pc:chgData name="Glenn Teo" userId="0236d83dd26c7fc4" providerId="LiveId" clId="{6D75F835-5367-4229-BC3A-203E3009E38A}" dt="2025-08-01T08:19:31.117" v="245" actId="26606"/>
      <pc:docMkLst>
        <pc:docMk/>
      </pc:docMkLst>
      <pc:sldChg chg="addSp modSp mod setBg">
        <pc:chgData name="Glenn Teo" userId="0236d83dd26c7fc4" providerId="LiveId" clId="{6D75F835-5367-4229-BC3A-203E3009E38A}" dt="2025-08-01T08:13:39.657" v="203" actId="26606"/>
        <pc:sldMkLst>
          <pc:docMk/>
          <pc:sldMk cId="1819390626" sldId="256"/>
        </pc:sldMkLst>
        <pc:spChg chg="mo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2" creationId="{09DB450B-D4BD-2402-F19F-EDAB1AD61E1C}"/>
          </ac:spMkLst>
        </pc:spChg>
        <pc:spChg chg="mo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3" creationId="{CF1C5CE5-8E01-E2E5-A5FF-E70C8BE934F3}"/>
          </ac:spMkLst>
        </pc:spChg>
        <pc:spChg chg="ad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9" creationId="{3A930249-8242-4E2B-AF17-C01826488321}"/>
          </ac:spMkLst>
        </pc:spChg>
        <pc:spChg chg="add">
          <ac:chgData name="Glenn Teo" userId="0236d83dd26c7fc4" providerId="LiveId" clId="{6D75F835-5367-4229-BC3A-203E3009E38A}" dt="2025-08-01T08:13:39.657" v="203" actId="26606"/>
          <ac:spMkLst>
            <pc:docMk/>
            <pc:sldMk cId="1819390626" sldId="256"/>
            <ac:spMk id="11" creationId="{A5BDD999-C5E1-4B3E-A710-768673819165}"/>
          </ac:spMkLst>
        </pc:spChg>
        <pc:picChg chg="add">
          <ac:chgData name="Glenn Teo" userId="0236d83dd26c7fc4" providerId="LiveId" clId="{6D75F835-5367-4229-BC3A-203E3009E38A}" dt="2025-08-01T08:13:39.657" v="203" actId="26606"/>
          <ac:picMkLst>
            <pc:docMk/>
            <pc:sldMk cId="1819390626" sldId="256"/>
            <ac:picMk id="5" creationId="{68AAAC53-C558-5A7A-DA19-C308E7762266}"/>
          </ac:picMkLst>
        </pc:picChg>
      </pc:sldChg>
      <pc:sldChg chg="addSp modSp mod setBg">
        <pc:chgData name="Glenn Teo" userId="0236d83dd26c7fc4" providerId="LiveId" clId="{6D75F835-5367-4229-BC3A-203E3009E38A}" dt="2025-08-01T08:13:21.894" v="202" actId="1076"/>
        <pc:sldMkLst>
          <pc:docMk/>
          <pc:sldMk cId="1995475956" sldId="257"/>
        </pc:sldMkLst>
        <pc:spChg chg="mo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2" creationId="{65F6D3F4-BBF9-3886-5149-3D341A755D74}"/>
          </ac:spMkLst>
        </pc:spChg>
        <pc:spChg chg="mo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3" creationId="{0855A678-C994-1366-B7CF-9ECBD8A760AB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0" creationId="{7FF47CB7-972F-479F-A36D-9E72D26EC8DA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2" creationId="{0D153B68-5844-490D-8E67-F616D6D721CA}"/>
          </ac:spMkLst>
        </pc:spChg>
        <pc:spChg chg="add">
          <ac:chgData name="Glenn Teo" userId="0236d83dd26c7fc4" providerId="LiveId" clId="{6D75F835-5367-4229-BC3A-203E3009E38A}" dt="2025-08-01T08:13:11.809" v="199" actId="26606"/>
          <ac:spMkLst>
            <pc:docMk/>
            <pc:sldMk cId="1995475956" sldId="257"/>
            <ac:spMk id="14" creationId="{9A0D773F-7A7D-4DBB-9DEA-86BB8B8F4BC8}"/>
          </ac:spMkLst>
        </pc:spChg>
        <pc:picChg chg="add mod">
          <ac:chgData name="Glenn Teo" userId="0236d83dd26c7fc4" providerId="LiveId" clId="{6D75F835-5367-4229-BC3A-203E3009E38A}" dt="2025-08-01T08:13:21.894" v="202" actId="1076"/>
          <ac:picMkLst>
            <pc:docMk/>
            <pc:sldMk cId="1995475956" sldId="257"/>
            <ac:picMk id="5" creationId="{2427A3FA-50B3-5EF0-9DAF-B28C1FAB7333}"/>
          </ac:picMkLst>
        </pc:picChg>
      </pc:sldChg>
      <pc:sldChg chg="addSp delSp modSp mod setBg">
        <pc:chgData name="Glenn Teo" userId="0236d83dd26c7fc4" providerId="LiveId" clId="{6D75F835-5367-4229-BC3A-203E3009E38A}" dt="2025-08-01T08:15:11.542" v="216" actId="1076"/>
        <pc:sldMkLst>
          <pc:docMk/>
          <pc:sldMk cId="2615567192" sldId="258"/>
        </pc:sldMkLst>
        <pc:spChg chg="mod">
          <ac:chgData name="Glenn Teo" userId="0236d83dd26c7fc4" providerId="LiveId" clId="{6D75F835-5367-4229-BC3A-203E3009E38A}" dt="2025-08-01T08:14:47.958" v="210" actId="26606"/>
          <ac:spMkLst>
            <pc:docMk/>
            <pc:sldMk cId="2615567192" sldId="258"/>
            <ac:spMk id="2" creationId="{EEA2D828-6ABB-E3EC-AAD9-CEA63CCD7313}"/>
          </ac:spMkLst>
        </pc:spChg>
      </pc:sldChg>
      <pc:sldChg chg="addSp delSp modSp mod setBg">
        <pc:chgData name="Glenn Teo" userId="0236d83dd26c7fc4" providerId="LiveId" clId="{6D75F835-5367-4229-BC3A-203E3009E38A}" dt="2025-08-01T08:15:53.245" v="222" actId="14100"/>
        <pc:sldMkLst>
          <pc:docMk/>
          <pc:sldMk cId="4248905003" sldId="259"/>
        </pc:sldMkLst>
      </pc:sldChg>
      <pc:sldChg chg="addSp modSp mod setBg">
        <pc:chgData name="Glenn Teo" userId="0236d83dd26c7fc4" providerId="LiveId" clId="{6D75F835-5367-4229-BC3A-203E3009E38A}" dt="2025-08-01T08:18:29.914" v="237" actId="26606"/>
        <pc:sldMkLst>
          <pc:docMk/>
          <pc:sldMk cId="2919303210" sldId="260"/>
        </pc:sldMkLst>
      </pc:sldChg>
      <pc:sldChg chg="addSp modSp mod setBg">
        <pc:chgData name="Glenn Teo" userId="0236d83dd26c7fc4" providerId="LiveId" clId="{6D75F835-5367-4229-BC3A-203E3009E38A}" dt="2025-08-01T08:19:11.063" v="244" actId="1076"/>
        <pc:sldMkLst>
          <pc:docMk/>
          <pc:sldMk cId="368386398" sldId="261"/>
        </pc:sldMkLst>
      </pc:sldChg>
      <pc:sldChg chg="addSp delSp modSp mod setBg">
        <pc:chgData name="Glenn Teo" userId="0236d83dd26c7fc4" providerId="LiveId" clId="{6D75F835-5367-4229-BC3A-203E3009E38A}" dt="2025-08-01T08:19:31.117" v="245" actId="26606"/>
        <pc:sldMkLst>
          <pc:docMk/>
          <pc:sldMk cId="184038559" sldId="262"/>
        </pc:sldMkLst>
        <pc:spChg chg="mod">
          <ac:chgData name="Glenn Teo" userId="0236d83dd26c7fc4" providerId="LiveId" clId="{6D75F835-5367-4229-BC3A-203E3009E38A}" dt="2025-08-01T08:19:31.117" v="245" actId="26606"/>
          <ac:spMkLst>
            <pc:docMk/>
            <pc:sldMk cId="184038559" sldId="262"/>
            <ac:spMk id="2" creationId="{A87168FF-BBCF-3DE8-0B68-B64809AD7F5B}"/>
          </ac:spMkLst>
        </pc:spChg>
        <pc:graphicFrameChg chg="add">
          <ac:chgData name="Glenn Teo" userId="0236d83dd26c7fc4" providerId="LiveId" clId="{6D75F835-5367-4229-BC3A-203E3009E38A}" dt="2025-08-01T08:19:31.117" v="245" actId="26606"/>
          <ac:graphicFrameMkLst>
            <pc:docMk/>
            <pc:sldMk cId="184038559" sldId="262"/>
            <ac:graphicFrameMk id="5" creationId="{4D2BB083-EF07-2764-A5BA-809F591BE220}"/>
          </ac:graphicFrameMkLst>
        </pc:graphicFrame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42734-8B1D-40F6-A860-B6D20D484B4F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24F99D3-6502-4C71-91BD-93A874EC9511}">
      <dgm:prSet/>
      <dgm:spPr/>
      <dgm:t>
        <a:bodyPr/>
        <a:lstStyle/>
        <a:p>
          <a:r>
            <a:rPr lang="en-US" b="1" dirty="0"/>
            <a:t>Source:</a:t>
          </a:r>
          <a:r>
            <a:rPr lang="en-US" dirty="0"/>
            <a:t> UCI Machine Learning Repository – Wine Quality Dataset</a:t>
          </a:r>
        </a:p>
      </dgm:t>
    </dgm:pt>
    <dgm:pt modelId="{39D5CDDA-3A3E-4E89-92D4-DCC2FC247C25}" type="parTrans" cxnId="{774BB9E4-530F-44FD-9942-81C2038C0CDE}">
      <dgm:prSet/>
      <dgm:spPr/>
      <dgm:t>
        <a:bodyPr/>
        <a:lstStyle/>
        <a:p>
          <a:endParaRPr lang="en-US"/>
        </a:p>
      </dgm:t>
    </dgm:pt>
    <dgm:pt modelId="{520C3FFA-8FBC-431E-B621-7CFC09F521A9}" type="sibTrans" cxnId="{774BB9E4-530F-44FD-9942-81C2038C0CDE}">
      <dgm:prSet/>
      <dgm:spPr/>
      <dgm:t>
        <a:bodyPr/>
        <a:lstStyle/>
        <a:p>
          <a:endParaRPr lang="en-US"/>
        </a:p>
      </dgm:t>
    </dgm:pt>
    <dgm:pt modelId="{2E545F94-3F5E-4596-A1B7-1070C6E64CFA}">
      <dgm:prSet/>
      <dgm:spPr/>
      <dgm:t>
        <a:bodyPr/>
        <a:lstStyle/>
        <a:p>
          <a:r>
            <a:rPr lang="en-US" b="1" dirty="0"/>
            <a:t>Total Records:</a:t>
          </a:r>
          <a:r>
            <a:rPr lang="en-US" dirty="0"/>
            <a:t> 1,599 red wine samples</a:t>
          </a:r>
        </a:p>
      </dgm:t>
    </dgm:pt>
    <dgm:pt modelId="{32E1B8B2-161E-4423-8734-11454C04647D}" type="parTrans" cxnId="{EF93B17A-7E92-4783-BD94-0DCD34C93B8D}">
      <dgm:prSet/>
      <dgm:spPr/>
      <dgm:t>
        <a:bodyPr/>
        <a:lstStyle/>
        <a:p>
          <a:endParaRPr lang="en-US"/>
        </a:p>
      </dgm:t>
    </dgm:pt>
    <dgm:pt modelId="{1786053E-0C6C-4B19-956F-B655081C43F5}" type="sibTrans" cxnId="{EF93B17A-7E92-4783-BD94-0DCD34C93B8D}">
      <dgm:prSet/>
      <dgm:spPr/>
      <dgm:t>
        <a:bodyPr/>
        <a:lstStyle/>
        <a:p>
          <a:endParaRPr lang="en-US"/>
        </a:p>
      </dgm:t>
    </dgm:pt>
    <dgm:pt modelId="{92D0F842-B2FB-4ACF-9D18-AAD4C1700E95}">
      <dgm:prSet/>
      <dgm:spPr/>
      <dgm:t>
        <a:bodyPr/>
        <a:lstStyle/>
        <a:p>
          <a:r>
            <a:rPr lang="en-US" b="1" dirty="0"/>
            <a:t>Features:</a:t>
          </a:r>
          <a:r>
            <a:rPr lang="en-US" dirty="0"/>
            <a:t> 11 physicochemical properties (e.g., alcohol, acidity)   &amp; </a:t>
          </a:r>
          <a:r>
            <a:rPr lang="en-SG" b="0" i="0" dirty="0"/>
            <a:t>1 target quality</a:t>
          </a:r>
          <a:endParaRPr lang="en-US" dirty="0"/>
        </a:p>
      </dgm:t>
    </dgm:pt>
    <dgm:pt modelId="{A007A1B0-5E65-4135-B700-E7E5062347A1}" type="parTrans" cxnId="{6E8BA7C6-B596-47EB-A9E2-8DF3B213B2EC}">
      <dgm:prSet/>
      <dgm:spPr/>
      <dgm:t>
        <a:bodyPr/>
        <a:lstStyle/>
        <a:p>
          <a:endParaRPr lang="en-US"/>
        </a:p>
      </dgm:t>
    </dgm:pt>
    <dgm:pt modelId="{4853B6F7-F4AA-4D42-970F-30F07D7FD115}" type="sibTrans" cxnId="{6E8BA7C6-B596-47EB-A9E2-8DF3B213B2EC}">
      <dgm:prSet/>
      <dgm:spPr/>
      <dgm:t>
        <a:bodyPr/>
        <a:lstStyle/>
        <a:p>
          <a:endParaRPr lang="en-US"/>
        </a:p>
      </dgm:t>
    </dgm:pt>
    <dgm:pt modelId="{42E4070A-A8C7-4E2A-9D88-42D1F8EB3477}">
      <dgm:prSet/>
      <dgm:spPr/>
      <dgm:t>
        <a:bodyPr/>
        <a:lstStyle/>
        <a:p>
          <a:r>
            <a:rPr lang="en-US" b="1"/>
            <a:t>Target Variable:</a:t>
          </a:r>
          <a:r>
            <a:rPr lang="en-US"/>
            <a:t> Wine quality score (0–10), rated by human testers</a:t>
          </a:r>
        </a:p>
      </dgm:t>
    </dgm:pt>
    <dgm:pt modelId="{F37B55C8-62F8-4FF2-8978-0D1C37F6F639}" type="parTrans" cxnId="{721F7553-7AAF-45B2-941B-5EB60F29BB03}">
      <dgm:prSet/>
      <dgm:spPr/>
      <dgm:t>
        <a:bodyPr/>
        <a:lstStyle/>
        <a:p>
          <a:endParaRPr lang="en-US"/>
        </a:p>
      </dgm:t>
    </dgm:pt>
    <dgm:pt modelId="{76BC7EE0-2ABA-44A7-B5FA-3F8B107F9D77}" type="sibTrans" cxnId="{721F7553-7AAF-45B2-941B-5EB60F29BB03}">
      <dgm:prSet/>
      <dgm:spPr/>
      <dgm:t>
        <a:bodyPr/>
        <a:lstStyle/>
        <a:p>
          <a:endParaRPr lang="en-US"/>
        </a:p>
      </dgm:t>
    </dgm:pt>
    <dgm:pt modelId="{4A0B9BC1-8898-422B-8A6B-DDE250D3505F}">
      <dgm:prSet/>
      <dgm:spPr/>
      <dgm:t>
        <a:bodyPr/>
        <a:lstStyle/>
        <a:p>
          <a:r>
            <a:rPr lang="en-US" b="1" dirty="0"/>
            <a:t>Data Format:</a:t>
          </a:r>
          <a:r>
            <a:rPr lang="en-US" dirty="0"/>
            <a:t> Clean and complete – no missing values</a:t>
          </a:r>
        </a:p>
      </dgm:t>
    </dgm:pt>
    <dgm:pt modelId="{E6B89E59-9675-4486-8241-C090B1DBAAA1}" type="parTrans" cxnId="{6D8725C0-5885-4CCB-A7F4-C5107847A320}">
      <dgm:prSet/>
      <dgm:spPr/>
      <dgm:t>
        <a:bodyPr/>
        <a:lstStyle/>
        <a:p>
          <a:endParaRPr lang="en-US"/>
        </a:p>
      </dgm:t>
    </dgm:pt>
    <dgm:pt modelId="{A7105AFA-0AB6-4F24-9507-3562427C2211}" type="sibTrans" cxnId="{6D8725C0-5885-4CCB-A7F4-C5107847A320}">
      <dgm:prSet/>
      <dgm:spPr/>
      <dgm:t>
        <a:bodyPr/>
        <a:lstStyle/>
        <a:p>
          <a:endParaRPr lang="en-US"/>
        </a:p>
      </dgm:t>
    </dgm:pt>
    <dgm:pt modelId="{F628CA7F-41F1-4EF4-952B-BB389A69B169}">
      <dgm:prSet/>
      <dgm:spPr/>
      <dgm:t>
        <a:bodyPr/>
        <a:lstStyle/>
        <a:p>
          <a:r>
            <a:rPr lang="en-US" b="1" dirty="0"/>
            <a:t>Binary Classification:</a:t>
          </a:r>
          <a:r>
            <a:rPr lang="en-US" dirty="0"/>
            <a:t> Quality transformed </a:t>
          </a:r>
        </a:p>
      </dgm:t>
    </dgm:pt>
    <dgm:pt modelId="{755A363E-17C2-49DF-A697-E23D7E840910}" type="parTrans" cxnId="{0CEF3ED0-8DB2-458D-9B69-5928DC483FC7}">
      <dgm:prSet/>
      <dgm:spPr/>
      <dgm:t>
        <a:bodyPr/>
        <a:lstStyle/>
        <a:p>
          <a:endParaRPr lang="en-US"/>
        </a:p>
      </dgm:t>
    </dgm:pt>
    <dgm:pt modelId="{9A1EDEB5-D9C0-4099-A6A1-E42B5D309015}" type="sibTrans" cxnId="{0CEF3ED0-8DB2-458D-9B69-5928DC483FC7}">
      <dgm:prSet/>
      <dgm:spPr/>
      <dgm:t>
        <a:bodyPr/>
        <a:lstStyle/>
        <a:p>
          <a:endParaRPr lang="en-US"/>
        </a:p>
      </dgm:t>
    </dgm:pt>
    <dgm:pt modelId="{F225F1BC-D4BB-4571-AA5B-2DCF615B9384}">
      <dgm:prSet/>
      <dgm:spPr/>
      <dgm:t>
        <a:bodyPr/>
        <a:lstStyle/>
        <a:p>
          <a:r>
            <a:rPr lang="en-US" b="1" dirty="0"/>
            <a:t>0</a:t>
          </a:r>
          <a:r>
            <a:rPr lang="en-US" dirty="0"/>
            <a:t> = Low (quality </a:t>
          </a:r>
          <a:r>
            <a:rPr lang="en-US" altLang="en-US" dirty="0">
              <a:latin typeface="Arial" panose="020B0604020202020204" pitchFamily="34" charset="0"/>
            </a:rPr>
            <a:t>≤ 5</a:t>
          </a:r>
          <a:r>
            <a:rPr lang="en-US" dirty="0"/>
            <a:t>)</a:t>
          </a:r>
        </a:p>
      </dgm:t>
    </dgm:pt>
    <dgm:pt modelId="{C0191329-9291-46ED-B07E-C62261A1CBAC}" type="parTrans" cxnId="{27379D7E-2E02-4DA8-809F-FB7B575DBF7D}">
      <dgm:prSet/>
      <dgm:spPr/>
      <dgm:t>
        <a:bodyPr/>
        <a:lstStyle/>
        <a:p>
          <a:endParaRPr lang="en-US"/>
        </a:p>
      </dgm:t>
    </dgm:pt>
    <dgm:pt modelId="{3992CAD2-CB82-40D3-98CD-5BBA4F426738}" type="sibTrans" cxnId="{27379D7E-2E02-4DA8-809F-FB7B575DBF7D}">
      <dgm:prSet/>
      <dgm:spPr/>
      <dgm:t>
        <a:bodyPr/>
        <a:lstStyle/>
        <a:p>
          <a:endParaRPr lang="en-US"/>
        </a:p>
      </dgm:t>
    </dgm:pt>
    <dgm:pt modelId="{96559E1C-B80D-47BE-90BF-26FC4AEC802B}">
      <dgm:prSet/>
      <dgm:spPr/>
      <dgm:t>
        <a:bodyPr/>
        <a:lstStyle/>
        <a:p>
          <a:r>
            <a:rPr lang="en-US" b="1" dirty="0"/>
            <a:t>1</a:t>
          </a:r>
          <a:r>
            <a:rPr lang="en-US" dirty="0"/>
            <a:t> = High (quality ≥ 6)</a:t>
          </a:r>
        </a:p>
      </dgm:t>
    </dgm:pt>
    <dgm:pt modelId="{32F3C65F-8510-4CAE-8F90-8C9CD85B422E}" type="parTrans" cxnId="{0ECFB58C-7B48-4576-AB16-076F31A206EE}">
      <dgm:prSet/>
      <dgm:spPr/>
      <dgm:t>
        <a:bodyPr/>
        <a:lstStyle/>
        <a:p>
          <a:endParaRPr lang="en-US"/>
        </a:p>
      </dgm:t>
    </dgm:pt>
    <dgm:pt modelId="{B18198AC-AE5B-4FBC-80DD-2826E279274E}" type="sibTrans" cxnId="{0ECFB58C-7B48-4576-AB16-076F31A206EE}">
      <dgm:prSet/>
      <dgm:spPr/>
      <dgm:t>
        <a:bodyPr/>
        <a:lstStyle/>
        <a:p>
          <a:endParaRPr lang="en-US"/>
        </a:p>
      </dgm:t>
    </dgm:pt>
    <dgm:pt modelId="{93BB20F6-3E79-4C8A-8B4C-C0CB1EF2D043}">
      <dgm:prSet/>
      <dgm:spPr/>
      <dgm:t>
        <a:bodyPr/>
        <a:lstStyle/>
        <a:p>
          <a:r>
            <a:rPr lang="en-US" b="1" dirty="0"/>
            <a:t>Pie Chart</a:t>
          </a:r>
          <a:r>
            <a:rPr lang="en-US" dirty="0"/>
            <a:t> shows percentage of High vs. Low quality wines</a:t>
          </a:r>
        </a:p>
      </dgm:t>
    </dgm:pt>
    <dgm:pt modelId="{2BFF6DDF-E402-4E83-BF02-91F682A42B28}" type="parTrans" cxnId="{610B19FB-4CE7-4CCC-AF65-443F6CC56454}">
      <dgm:prSet/>
      <dgm:spPr/>
      <dgm:t>
        <a:bodyPr/>
        <a:lstStyle/>
        <a:p>
          <a:endParaRPr lang="en-US"/>
        </a:p>
      </dgm:t>
    </dgm:pt>
    <dgm:pt modelId="{6C0B3A95-8210-4F65-94D8-D2277480897C}" type="sibTrans" cxnId="{610B19FB-4CE7-4CCC-AF65-443F6CC56454}">
      <dgm:prSet/>
      <dgm:spPr/>
      <dgm:t>
        <a:bodyPr/>
        <a:lstStyle/>
        <a:p>
          <a:endParaRPr lang="en-US"/>
        </a:p>
      </dgm:t>
    </dgm:pt>
    <dgm:pt modelId="{475A087D-0270-40E5-BE51-F7DAC84F06AE}" type="pres">
      <dgm:prSet presAssocID="{E3842734-8B1D-40F6-A860-B6D20D484B4F}" presName="Name0" presStyleCnt="0">
        <dgm:presLayoutVars>
          <dgm:dir/>
          <dgm:resizeHandles val="exact"/>
        </dgm:presLayoutVars>
      </dgm:prSet>
      <dgm:spPr/>
    </dgm:pt>
    <dgm:pt modelId="{DCB87FB8-97D7-4267-A67D-3E8B95FB3D19}" type="pres">
      <dgm:prSet presAssocID="{D24F99D3-6502-4C71-91BD-93A874EC9511}" presName="node" presStyleLbl="node1" presStyleIdx="0" presStyleCnt="9">
        <dgm:presLayoutVars>
          <dgm:bulletEnabled val="1"/>
        </dgm:presLayoutVars>
      </dgm:prSet>
      <dgm:spPr/>
    </dgm:pt>
    <dgm:pt modelId="{E5020CEF-53F3-4C3E-9E71-9E4E0DB3842B}" type="pres">
      <dgm:prSet presAssocID="{520C3FFA-8FBC-431E-B621-7CFC09F521A9}" presName="sibTrans" presStyleLbl="sibTrans1D1" presStyleIdx="0" presStyleCnt="8"/>
      <dgm:spPr/>
    </dgm:pt>
    <dgm:pt modelId="{9DA77B36-70C7-46EA-B378-313C38BA9028}" type="pres">
      <dgm:prSet presAssocID="{520C3FFA-8FBC-431E-B621-7CFC09F521A9}" presName="connectorText" presStyleLbl="sibTrans1D1" presStyleIdx="0" presStyleCnt="8"/>
      <dgm:spPr/>
    </dgm:pt>
    <dgm:pt modelId="{71D790EF-363D-429D-B997-647FC1BA0A4E}" type="pres">
      <dgm:prSet presAssocID="{2E545F94-3F5E-4596-A1B7-1070C6E64CFA}" presName="node" presStyleLbl="node1" presStyleIdx="1" presStyleCnt="9">
        <dgm:presLayoutVars>
          <dgm:bulletEnabled val="1"/>
        </dgm:presLayoutVars>
      </dgm:prSet>
      <dgm:spPr/>
    </dgm:pt>
    <dgm:pt modelId="{F9E5E9F5-AEDA-43B4-9FC1-D24E336482F6}" type="pres">
      <dgm:prSet presAssocID="{1786053E-0C6C-4B19-956F-B655081C43F5}" presName="sibTrans" presStyleLbl="sibTrans1D1" presStyleIdx="1" presStyleCnt="8"/>
      <dgm:spPr/>
    </dgm:pt>
    <dgm:pt modelId="{012B546F-55F1-41A8-8EC5-F7A14311233C}" type="pres">
      <dgm:prSet presAssocID="{1786053E-0C6C-4B19-956F-B655081C43F5}" presName="connectorText" presStyleLbl="sibTrans1D1" presStyleIdx="1" presStyleCnt="8"/>
      <dgm:spPr/>
    </dgm:pt>
    <dgm:pt modelId="{65EE179E-323E-4751-9BD5-EDE0BE4D89B4}" type="pres">
      <dgm:prSet presAssocID="{92D0F842-B2FB-4ACF-9D18-AAD4C1700E95}" presName="node" presStyleLbl="node1" presStyleIdx="2" presStyleCnt="9">
        <dgm:presLayoutVars>
          <dgm:bulletEnabled val="1"/>
        </dgm:presLayoutVars>
      </dgm:prSet>
      <dgm:spPr/>
    </dgm:pt>
    <dgm:pt modelId="{D699A2A9-A10A-4432-B306-DC69CF2C9496}" type="pres">
      <dgm:prSet presAssocID="{4853B6F7-F4AA-4D42-970F-30F07D7FD115}" presName="sibTrans" presStyleLbl="sibTrans1D1" presStyleIdx="2" presStyleCnt="8"/>
      <dgm:spPr/>
    </dgm:pt>
    <dgm:pt modelId="{ED90F360-60CC-4D6D-A731-AEE50F6D1094}" type="pres">
      <dgm:prSet presAssocID="{4853B6F7-F4AA-4D42-970F-30F07D7FD115}" presName="connectorText" presStyleLbl="sibTrans1D1" presStyleIdx="2" presStyleCnt="8"/>
      <dgm:spPr/>
    </dgm:pt>
    <dgm:pt modelId="{7A2E7A30-FB59-44E9-B521-296712D6FD50}" type="pres">
      <dgm:prSet presAssocID="{42E4070A-A8C7-4E2A-9D88-42D1F8EB3477}" presName="node" presStyleLbl="node1" presStyleIdx="3" presStyleCnt="9">
        <dgm:presLayoutVars>
          <dgm:bulletEnabled val="1"/>
        </dgm:presLayoutVars>
      </dgm:prSet>
      <dgm:spPr/>
    </dgm:pt>
    <dgm:pt modelId="{0D590E2C-A84D-4072-A814-3A96456E2740}" type="pres">
      <dgm:prSet presAssocID="{76BC7EE0-2ABA-44A7-B5FA-3F8B107F9D77}" presName="sibTrans" presStyleLbl="sibTrans1D1" presStyleIdx="3" presStyleCnt="8"/>
      <dgm:spPr/>
    </dgm:pt>
    <dgm:pt modelId="{1B7661DF-6D93-4352-9EB1-3EF52F1B9176}" type="pres">
      <dgm:prSet presAssocID="{76BC7EE0-2ABA-44A7-B5FA-3F8B107F9D77}" presName="connectorText" presStyleLbl="sibTrans1D1" presStyleIdx="3" presStyleCnt="8"/>
      <dgm:spPr/>
    </dgm:pt>
    <dgm:pt modelId="{2A9F4EEE-9584-44C5-9FD8-363648F8BE8B}" type="pres">
      <dgm:prSet presAssocID="{4A0B9BC1-8898-422B-8A6B-DDE250D3505F}" presName="node" presStyleLbl="node1" presStyleIdx="4" presStyleCnt="9">
        <dgm:presLayoutVars>
          <dgm:bulletEnabled val="1"/>
        </dgm:presLayoutVars>
      </dgm:prSet>
      <dgm:spPr/>
    </dgm:pt>
    <dgm:pt modelId="{7C0CB305-DEC8-480C-95EE-090DC739916B}" type="pres">
      <dgm:prSet presAssocID="{A7105AFA-0AB6-4F24-9507-3562427C2211}" presName="sibTrans" presStyleLbl="sibTrans1D1" presStyleIdx="4" presStyleCnt="8"/>
      <dgm:spPr/>
    </dgm:pt>
    <dgm:pt modelId="{EA7C5A78-1978-4E4B-B311-DCD95FEB6B3A}" type="pres">
      <dgm:prSet presAssocID="{A7105AFA-0AB6-4F24-9507-3562427C2211}" presName="connectorText" presStyleLbl="sibTrans1D1" presStyleIdx="4" presStyleCnt="8"/>
      <dgm:spPr/>
    </dgm:pt>
    <dgm:pt modelId="{37206159-3B4D-4C94-9A78-AA0FBAD5C3F1}" type="pres">
      <dgm:prSet presAssocID="{F628CA7F-41F1-4EF4-952B-BB389A69B169}" presName="node" presStyleLbl="node1" presStyleIdx="5" presStyleCnt="9">
        <dgm:presLayoutVars>
          <dgm:bulletEnabled val="1"/>
        </dgm:presLayoutVars>
      </dgm:prSet>
      <dgm:spPr/>
    </dgm:pt>
    <dgm:pt modelId="{70A2117D-8372-4168-89E0-38EC0EFD71C3}" type="pres">
      <dgm:prSet presAssocID="{9A1EDEB5-D9C0-4099-A6A1-E42B5D309015}" presName="sibTrans" presStyleLbl="sibTrans1D1" presStyleIdx="5" presStyleCnt="8"/>
      <dgm:spPr/>
    </dgm:pt>
    <dgm:pt modelId="{B1D0067E-5E09-402A-90D9-369F824292E3}" type="pres">
      <dgm:prSet presAssocID="{9A1EDEB5-D9C0-4099-A6A1-E42B5D309015}" presName="connectorText" presStyleLbl="sibTrans1D1" presStyleIdx="5" presStyleCnt="8"/>
      <dgm:spPr/>
    </dgm:pt>
    <dgm:pt modelId="{5D2C4C7C-6A44-4DD4-9943-B24E69401872}" type="pres">
      <dgm:prSet presAssocID="{F225F1BC-D4BB-4571-AA5B-2DCF615B9384}" presName="node" presStyleLbl="node1" presStyleIdx="6" presStyleCnt="9">
        <dgm:presLayoutVars>
          <dgm:bulletEnabled val="1"/>
        </dgm:presLayoutVars>
      </dgm:prSet>
      <dgm:spPr/>
    </dgm:pt>
    <dgm:pt modelId="{1CE1ED0B-B0C9-42A2-91B7-1AF87C1823ED}" type="pres">
      <dgm:prSet presAssocID="{3992CAD2-CB82-40D3-98CD-5BBA4F426738}" presName="sibTrans" presStyleLbl="sibTrans1D1" presStyleIdx="6" presStyleCnt="8"/>
      <dgm:spPr/>
    </dgm:pt>
    <dgm:pt modelId="{E4115901-0B95-4EC7-8EC3-EEE50CD49CB5}" type="pres">
      <dgm:prSet presAssocID="{3992CAD2-CB82-40D3-98CD-5BBA4F426738}" presName="connectorText" presStyleLbl="sibTrans1D1" presStyleIdx="6" presStyleCnt="8"/>
      <dgm:spPr/>
    </dgm:pt>
    <dgm:pt modelId="{0B8A5B9B-E97C-4161-98F0-3C1936EFA5E5}" type="pres">
      <dgm:prSet presAssocID="{96559E1C-B80D-47BE-90BF-26FC4AEC802B}" presName="node" presStyleLbl="node1" presStyleIdx="7" presStyleCnt="9">
        <dgm:presLayoutVars>
          <dgm:bulletEnabled val="1"/>
        </dgm:presLayoutVars>
      </dgm:prSet>
      <dgm:spPr/>
    </dgm:pt>
    <dgm:pt modelId="{05953864-4C34-4AC9-9735-C34DF68799E6}" type="pres">
      <dgm:prSet presAssocID="{B18198AC-AE5B-4FBC-80DD-2826E279274E}" presName="sibTrans" presStyleLbl="sibTrans1D1" presStyleIdx="7" presStyleCnt="8"/>
      <dgm:spPr/>
    </dgm:pt>
    <dgm:pt modelId="{42BB8C85-F928-4DB4-842C-E3DA0490B919}" type="pres">
      <dgm:prSet presAssocID="{B18198AC-AE5B-4FBC-80DD-2826E279274E}" presName="connectorText" presStyleLbl="sibTrans1D1" presStyleIdx="7" presStyleCnt="8"/>
      <dgm:spPr/>
    </dgm:pt>
    <dgm:pt modelId="{8A917EE4-3D3F-46BC-A3D1-F0B327320DC6}" type="pres">
      <dgm:prSet presAssocID="{93BB20F6-3E79-4C8A-8B4C-C0CB1EF2D043}" presName="node" presStyleLbl="node1" presStyleIdx="8" presStyleCnt="9">
        <dgm:presLayoutVars>
          <dgm:bulletEnabled val="1"/>
        </dgm:presLayoutVars>
      </dgm:prSet>
      <dgm:spPr/>
    </dgm:pt>
  </dgm:ptLst>
  <dgm:cxnLst>
    <dgm:cxn modelId="{9F9B4A03-26A8-4F17-8BD6-C2DA395D2E27}" type="presOf" srcId="{520C3FFA-8FBC-431E-B621-7CFC09F521A9}" destId="{E5020CEF-53F3-4C3E-9E71-9E4E0DB3842B}" srcOrd="0" destOrd="0" presId="urn:microsoft.com/office/officeart/2016/7/layout/RepeatingBendingProcessNew"/>
    <dgm:cxn modelId="{1C7FE613-05FE-48E9-93AA-AC90E8EF746B}" type="presOf" srcId="{B18198AC-AE5B-4FBC-80DD-2826E279274E}" destId="{05953864-4C34-4AC9-9735-C34DF68799E6}" srcOrd="0" destOrd="0" presId="urn:microsoft.com/office/officeart/2016/7/layout/RepeatingBendingProcessNew"/>
    <dgm:cxn modelId="{9099F115-43FD-4AA8-84DD-99F941BE2BE1}" type="presOf" srcId="{42E4070A-A8C7-4E2A-9D88-42D1F8EB3477}" destId="{7A2E7A30-FB59-44E9-B521-296712D6FD50}" srcOrd="0" destOrd="0" presId="urn:microsoft.com/office/officeart/2016/7/layout/RepeatingBendingProcessNew"/>
    <dgm:cxn modelId="{874BB420-DF5A-48F4-8C52-A7094C360357}" type="presOf" srcId="{76BC7EE0-2ABA-44A7-B5FA-3F8B107F9D77}" destId="{1B7661DF-6D93-4352-9EB1-3EF52F1B9176}" srcOrd="1" destOrd="0" presId="urn:microsoft.com/office/officeart/2016/7/layout/RepeatingBendingProcessNew"/>
    <dgm:cxn modelId="{1DDB402D-CDB4-4586-B172-460694F22FFF}" type="presOf" srcId="{F628CA7F-41F1-4EF4-952B-BB389A69B169}" destId="{37206159-3B4D-4C94-9A78-AA0FBAD5C3F1}" srcOrd="0" destOrd="0" presId="urn:microsoft.com/office/officeart/2016/7/layout/RepeatingBendingProcessNew"/>
    <dgm:cxn modelId="{2BCDAE30-755D-4DBD-8CCC-38B1A59CF87A}" type="presOf" srcId="{F225F1BC-D4BB-4571-AA5B-2DCF615B9384}" destId="{5D2C4C7C-6A44-4DD4-9943-B24E69401872}" srcOrd="0" destOrd="0" presId="urn:microsoft.com/office/officeart/2016/7/layout/RepeatingBendingProcessNew"/>
    <dgm:cxn modelId="{E8907733-6599-4DFB-A9E5-1399C3CF94CB}" type="presOf" srcId="{4853B6F7-F4AA-4D42-970F-30F07D7FD115}" destId="{ED90F360-60CC-4D6D-A731-AEE50F6D1094}" srcOrd="1" destOrd="0" presId="urn:microsoft.com/office/officeart/2016/7/layout/RepeatingBendingProcessNew"/>
    <dgm:cxn modelId="{613D5D36-3FBB-4AD4-B3A6-BBE453405D73}" type="presOf" srcId="{93BB20F6-3E79-4C8A-8B4C-C0CB1EF2D043}" destId="{8A917EE4-3D3F-46BC-A3D1-F0B327320DC6}" srcOrd="0" destOrd="0" presId="urn:microsoft.com/office/officeart/2016/7/layout/RepeatingBendingProcessNew"/>
    <dgm:cxn modelId="{9AAEA261-999C-4C25-BF21-D1AC85028191}" type="presOf" srcId="{1786053E-0C6C-4B19-956F-B655081C43F5}" destId="{F9E5E9F5-AEDA-43B4-9FC1-D24E336482F6}" srcOrd="0" destOrd="0" presId="urn:microsoft.com/office/officeart/2016/7/layout/RepeatingBendingProcessNew"/>
    <dgm:cxn modelId="{F0545D43-845D-4428-9244-98738D64EF74}" type="presOf" srcId="{9A1EDEB5-D9C0-4099-A6A1-E42B5D309015}" destId="{B1D0067E-5E09-402A-90D9-369F824292E3}" srcOrd="1" destOrd="0" presId="urn:microsoft.com/office/officeart/2016/7/layout/RepeatingBendingProcessNew"/>
    <dgm:cxn modelId="{A2D19348-8CEE-4F61-8230-AA9859CA89A5}" type="presOf" srcId="{520C3FFA-8FBC-431E-B621-7CFC09F521A9}" destId="{9DA77B36-70C7-46EA-B378-313C38BA9028}" srcOrd="1" destOrd="0" presId="urn:microsoft.com/office/officeart/2016/7/layout/RepeatingBendingProcessNew"/>
    <dgm:cxn modelId="{721F7553-7AAF-45B2-941B-5EB60F29BB03}" srcId="{E3842734-8B1D-40F6-A860-B6D20D484B4F}" destId="{42E4070A-A8C7-4E2A-9D88-42D1F8EB3477}" srcOrd="3" destOrd="0" parTransId="{F37B55C8-62F8-4FF2-8978-0D1C37F6F639}" sibTransId="{76BC7EE0-2ABA-44A7-B5FA-3F8B107F9D77}"/>
    <dgm:cxn modelId="{E4F0AA56-F398-440F-940D-2AE5650C7C11}" type="presOf" srcId="{3992CAD2-CB82-40D3-98CD-5BBA4F426738}" destId="{E4115901-0B95-4EC7-8EC3-EEE50CD49CB5}" srcOrd="1" destOrd="0" presId="urn:microsoft.com/office/officeart/2016/7/layout/RepeatingBendingProcessNew"/>
    <dgm:cxn modelId="{EF93B17A-7E92-4783-BD94-0DCD34C93B8D}" srcId="{E3842734-8B1D-40F6-A860-B6D20D484B4F}" destId="{2E545F94-3F5E-4596-A1B7-1070C6E64CFA}" srcOrd="1" destOrd="0" parTransId="{32E1B8B2-161E-4423-8734-11454C04647D}" sibTransId="{1786053E-0C6C-4B19-956F-B655081C43F5}"/>
    <dgm:cxn modelId="{27379D7E-2E02-4DA8-809F-FB7B575DBF7D}" srcId="{E3842734-8B1D-40F6-A860-B6D20D484B4F}" destId="{F225F1BC-D4BB-4571-AA5B-2DCF615B9384}" srcOrd="6" destOrd="0" parTransId="{C0191329-9291-46ED-B07E-C62261A1CBAC}" sibTransId="{3992CAD2-CB82-40D3-98CD-5BBA4F426738}"/>
    <dgm:cxn modelId="{0F6D0F80-B34C-43BB-8CB8-944ADFC5A728}" type="presOf" srcId="{9A1EDEB5-D9C0-4099-A6A1-E42B5D309015}" destId="{70A2117D-8372-4168-89E0-38EC0EFD71C3}" srcOrd="0" destOrd="0" presId="urn:microsoft.com/office/officeart/2016/7/layout/RepeatingBendingProcessNew"/>
    <dgm:cxn modelId="{2CBD0582-9DA9-4DE2-89AB-17D7E322D0E1}" type="presOf" srcId="{76BC7EE0-2ABA-44A7-B5FA-3F8B107F9D77}" destId="{0D590E2C-A84D-4072-A814-3A96456E2740}" srcOrd="0" destOrd="0" presId="urn:microsoft.com/office/officeart/2016/7/layout/RepeatingBendingProcessNew"/>
    <dgm:cxn modelId="{0ECFB58C-7B48-4576-AB16-076F31A206EE}" srcId="{E3842734-8B1D-40F6-A860-B6D20D484B4F}" destId="{96559E1C-B80D-47BE-90BF-26FC4AEC802B}" srcOrd="7" destOrd="0" parTransId="{32F3C65F-8510-4CAE-8F90-8C9CD85B422E}" sibTransId="{B18198AC-AE5B-4FBC-80DD-2826E279274E}"/>
    <dgm:cxn modelId="{7FE3578E-4C58-472E-8C22-B341B8DD9A93}" type="presOf" srcId="{E3842734-8B1D-40F6-A860-B6D20D484B4F}" destId="{475A087D-0270-40E5-BE51-F7DAC84F06AE}" srcOrd="0" destOrd="0" presId="urn:microsoft.com/office/officeart/2016/7/layout/RepeatingBendingProcessNew"/>
    <dgm:cxn modelId="{79F78D90-7B7A-48CD-B4FC-D39B4CF44625}" type="presOf" srcId="{2E545F94-3F5E-4596-A1B7-1070C6E64CFA}" destId="{71D790EF-363D-429D-B997-647FC1BA0A4E}" srcOrd="0" destOrd="0" presId="urn:microsoft.com/office/officeart/2016/7/layout/RepeatingBendingProcessNew"/>
    <dgm:cxn modelId="{4DE4B295-122D-497B-B716-B37C125E6D46}" type="presOf" srcId="{92D0F842-B2FB-4ACF-9D18-AAD4C1700E95}" destId="{65EE179E-323E-4751-9BD5-EDE0BE4D89B4}" srcOrd="0" destOrd="0" presId="urn:microsoft.com/office/officeart/2016/7/layout/RepeatingBendingProcessNew"/>
    <dgm:cxn modelId="{B33E45A1-8BB9-450B-9903-925F42B33013}" type="presOf" srcId="{4A0B9BC1-8898-422B-8A6B-DDE250D3505F}" destId="{2A9F4EEE-9584-44C5-9FD8-363648F8BE8B}" srcOrd="0" destOrd="0" presId="urn:microsoft.com/office/officeart/2016/7/layout/RepeatingBendingProcessNew"/>
    <dgm:cxn modelId="{77F0C4A9-3ACC-4910-BA40-52D151313263}" type="presOf" srcId="{B18198AC-AE5B-4FBC-80DD-2826E279274E}" destId="{42BB8C85-F928-4DB4-842C-E3DA0490B919}" srcOrd="1" destOrd="0" presId="urn:microsoft.com/office/officeart/2016/7/layout/RepeatingBendingProcessNew"/>
    <dgm:cxn modelId="{C7774EB2-5E79-4847-BA88-9F1C973D1ECB}" type="presOf" srcId="{3992CAD2-CB82-40D3-98CD-5BBA4F426738}" destId="{1CE1ED0B-B0C9-42A2-91B7-1AF87C1823ED}" srcOrd="0" destOrd="0" presId="urn:microsoft.com/office/officeart/2016/7/layout/RepeatingBendingProcessNew"/>
    <dgm:cxn modelId="{CABF66BE-2E5B-484F-82C9-6BFC7C49B7C5}" type="presOf" srcId="{96559E1C-B80D-47BE-90BF-26FC4AEC802B}" destId="{0B8A5B9B-E97C-4161-98F0-3C1936EFA5E5}" srcOrd="0" destOrd="0" presId="urn:microsoft.com/office/officeart/2016/7/layout/RepeatingBendingProcessNew"/>
    <dgm:cxn modelId="{6D8725C0-5885-4CCB-A7F4-C5107847A320}" srcId="{E3842734-8B1D-40F6-A860-B6D20D484B4F}" destId="{4A0B9BC1-8898-422B-8A6B-DDE250D3505F}" srcOrd="4" destOrd="0" parTransId="{E6B89E59-9675-4486-8241-C090B1DBAAA1}" sibTransId="{A7105AFA-0AB6-4F24-9507-3562427C2211}"/>
    <dgm:cxn modelId="{F87726C3-FE0C-49FD-891D-8843B20FB0CC}" type="presOf" srcId="{D24F99D3-6502-4C71-91BD-93A874EC9511}" destId="{DCB87FB8-97D7-4267-A67D-3E8B95FB3D19}" srcOrd="0" destOrd="0" presId="urn:microsoft.com/office/officeart/2016/7/layout/RepeatingBendingProcessNew"/>
    <dgm:cxn modelId="{6E8BA7C6-B596-47EB-A9E2-8DF3B213B2EC}" srcId="{E3842734-8B1D-40F6-A860-B6D20D484B4F}" destId="{92D0F842-B2FB-4ACF-9D18-AAD4C1700E95}" srcOrd="2" destOrd="0" parTransId="{A007A1B0-5E65-4135-B700-E7E5062347A1}" sibTransId="{4853B6F7-F4AA-4D42-970F-30F07D7FD115}"/>
    <dgm:cxn modelId="{6A4374CF-A57A-4A82-9C1E-2329C9D108E7}" type="presOf" srcId="{4853B6F7-F4AA-4D42-970F-30F07D7FD115}" destId="{D699A2A9-A10A-4432-B306-DC69CF2C9496}" srcOrd="0" destOrd="0" presId="urn:microsoft.com/office/officeart/2016/7/layout/RepeatingBendingProcessNew"/>
    <dgm:cxn modelId="{0CEF3ED0-8DB2-458D-9B69-5928DC483FC7}" srcId="{E3842734-8B1D-40F6-A860-B6D20D484B4F}" destId="{F628CA7F-41F1-4EF4-952B-BB389A69B169}" srcOrd="5" destOrd="0" parTransId="{755A363E-17C2-49DF-A697-E23D7E840910}" sibTransId="{9A1EDEB5-D9C0-4099-A6A1-E42B5D309015}"/>
    <dgm:cxn modelId="{794AE6D6-1329-4E2C-914C-0529F8DEC012}" type="presOf" srcId="{A7105AFA-0AB6-4F24-9507-3562427C2211}" destId="{EA7C5A78-1978-4E4B-B311-DCD95FEB6B3A}" srcOrd="1" destOrd="0" presId="urn:microsoft.com/office/officeart/2016/7/layout/RepeatingBendingProcessNew"/>
    <dgm:cxn modelId="{625389E1-A232-4096-9CC3-F532EF29751D}" type="presOf" srcId="{A7105AFA-0AB6-4F24-9507-3562427C2211}" destId="{7C0CB305-DEC8-480C-95EE-090DC739916B}" srcOrd="0" destOrd="0" presId="urn:microsoft.com/office/officeart/2016/7/layout/RepeatingBendingProcessNew"/>
    <dgm:cxn modelId="{774BB9E4-530F-44FD-9942-81C2038C0CDE}" srcId="{E3842734-8B1D-40F6-A860-B6D20D484B4F}" destId="{D24F99D3-6502-4C71-91BD-93A874EC9511}" srcOrd="0" destOrd="0" parTransId="{39D5CDDA-3A3E-4E89-92D4-DCC2FC247C25}" sibTransId="{520C3FFA-8FBC-431E-B621-7CFC09F521A9}"/>
    <dgm:cxn modelId="{122C31FA-E3E6-487C-B1D3-F227951A232A}" type="presOf" srcId="{1786053E-0C6C-4B19-956F-B655081C43F5}" destId="{012B546F-55F1-41A8-8EC5-F7A14311233C}" srcOrd="1" destOrd="0" presId="urn:microsoft.com/office/officeart/2016/7/layout/RepeatingBendingProcessNew"/>
    <dgm:cxn modelId="{610B19FB-4CE7-4CCC-AF65-443F6CC56454}" srcId="{E3842734-8B1D-40F6-A860-B6D20D484B4F}" destId="{93BB20F6-3E79-4C8A-8B4C-C0CB1EF2D043}" srcOrd="8" destOrd="0" parTransId="{2BFF6DDF-E402-4E83-BF02-91F682A42B28}" sibTransId="{6C0B3A95-8210-4F65-94D8-D2277480897C}"/>
    <dgm:cxn modelId="{4C2FC2FE-A380-4376-BD67-4FFDD3A2B915}" type="presParOf" srcId="{475A087D-0270-40E5-BE51-F7DAC84F06AE}" destId="{DCB87FB8-97D7-4267-A67D-3E8B95FB3D19}" srcOrd="0" destOrd="0" presId="urn:microsoft.com/office/officeart/2016/7/layout/RepeatingBendingProcessNew"/>
    <dgm:cxn modelId="{C16845E0-3EEC-4644-81E1-70D2CCD43BB1}" type="presParOf" srcId="{475A087D-0270-40E5-BE51-F7DAC84F06AE}" destId="{E5020CEF-53F3-4C3E-9E71-9E4E0DB3842B}" srcOrd="1" destOrd="0" presId="urn:microsoft.com/office/officeart/2016/7/layout/RepeatingBendingProcessNew"/>
    <dgm:cxn modelId="{228A7A6E-5938-485F-8C6E-A8D7D93A6376}" type="presParOf" srcId="{E5020CEF-53F3-4C3E-9E71-9E4E0DB3842B}" destId="{9DA77B36-70C7-46EA-B378-313C38BA9028}" srcOrd="0" destOrd="0" presId="urn:microsoft.com/office/officeart/2016/7/layout/RepeatingBendingProcessNew"/>
    <dgm:cxn modelId="{E60142C6-AC58-4774-BF0B-2C3D514E527E}" type="presParOf" srcId="{475A087D-0270-40E5-BE51-F7DAC84F06AE}" destId="{71D790EF-363D-429D-B997-647FC1BA0A4E}" srcOrd="2" destOrd="0" presId="urn:microsoft.com/office/officeart/2016/7/layout/RepeatingBendingProcessNew"/>
    <dgm:cxn modelId="{88736261-40E0-48EC-8A0D-9EC569F9E705}" type="presParOf" srcId="{475A087D-0270-40E5-BE51-F7DAC84F06AE}" destId="{F9E5E9F5-AEDA-43B4-9FC1-D24E336482F6}" srcOrd="3" destOrd="0" presId="urn:microsoft.com/office/officeart/2016/7/layout/RepeatingBendingProcessNew"/>
    <dgm:cxn modelId="{24C08BD7-307D-4735-A17E-0FEBDFD91F4C}" type="presParOf" srcId="{F9E5E9F5-AEDA-43B4-9FC1-D24E336482F6}" destId="{012B546F-55F1-41A8-8EC5-F7A14311233C}" srcOrd="0" destOrd="0" presId="urn:microsoft.com/office/officeart/2016/7/layout/RepeatingBendingProcessNew"/>
    <dgm:cxn modelId="{6CC91BA7-C57E-47C0-87EE-41F51E04E4B8}" type="presParOf" srcId="{475A087D-0270-40E5-BE51-F7DAC84F06AE}" destId="{65EE179E-323E-4751-9BD5-EDE0BE4D89B4}" srcOrd="4" destOrd="0" presId="urn:microsoft.com/office/officeart/2016/7/layout/RepeatingBendingProcessNew"/>
    <dgm:cxn modelId="{915BB350-AA47-400B-B969-0B0DDB53C3D4}" type="presParOf" srcId="{475A087D-0270-40E5-BE51-F7DAC84F06AE}" destId="{D699A2A9-A10A-4432-B306-DC69CF2C9496}" srcOrd="5" destOrd="0" presId="urn:microsoft.com/office/officeart/2016/7/layout/RepeatingBendingProcessNew"/>
    <dgm:cxn modelId="{EB7C214D-219F-459A-9467-268DA66727AC}" type="presParOf" srcId="{D699A2A9-A10A-4432-B306-DC69CF2C9496}" destId="{ED90F360-60CC-4D6D-A731-AEE50F6D1094}" srcOrd="0" destOrd="0" presId="urn:microsoft.com/office/officeart/2016/7/layout/RepeatingBendingProcessNew"/>
    <dgm:cxn modelId="{CA862D58-3DCB-4CE1-9DDA-41EE76E0E909}" type="presParOf" srcId="{475A087D-0270-40E5-BE51-F7DAC84F06AE}" destId="{7A2E7A30-FB59-44E9-B521-296712D6FD50}" srcOrd="6" destOrd="0" presId="urn:microsoft.com/office/officeart/2016/7/layout/RepeatingBendingProcessNew"/>
    <dgm:cxn modelId="{5C2842A2-E829-499B-8CB8-3DAF3A4FFE9C}" type="presParOf" srcId="{475A087D-0270-40E5-BE51-F7DAC84F06AE}" destId="{0D590E2C-A84D-4072-A814-3A96456E2740}" srcOrd="7" destOrd="0" presId="urn:microsoft.com/office/officeart/2016/7/layout/RepeatingBendingProcessNew"/>
    <dgm:cxn modelId="{DAB3DEF4-AA05-42B7-91BA-82460A782CF0}" type="presParOf" srcId="{0D590E2C-A84D-4072-A814-3A96456E2740}" destId="{1B7661DF-6D93-4352-9EB1-3EF52F1B9176}" srcOrd="0" destOrd="0" presId="urn:microsoft.com/office/officeart/2016/7/layout/RepeatingBendingProcessNew"/>
    <dgm:cxn modelId="{84BAA59F-9A7D-4528-9EFE-069413884753}" type="presParOf" srcId="{475A087D-0270-40E5-BE51-F7DAC84F06AE}" destId="{2A9F4EEE-9584-44C5-9FD8-363648F8BE8B}" srcOrd="8" destOrd="0" presId="urn:microsoft.com/office/officeart/2016/7/layout/RepeatingBendingProcessNew"/>
    <dgm:cxn modelId="{A4BC6998-A548-4051-9EA8-9D9767FFA9D3}" type="presParOf" srcId="{475A087D-0270-40E5-BE51-F7DAC84F06AE}" destId="{7C0CB305-DEC8-480C-95EE-090DC739916B}" srcOrd="9" destOrd="0" presId="urn:microsoft.com/office/officeart/2016/7/layout/RepeatingBendingProcessNew"/>
    <dgm:cxn modelId="{9BF02126-BA11-437E-AA66-867245FB9D50}" type="presParOf" srcId="{7C0CB305-DEC8-480C-95EE-090DC739916B}" destId="{EA7C5A78-1978-4E4B-B311-DCD95FEB6B3A}" srcOrd="0" destOrd="0" presId="urn:microsoft.com/office/officeart/2016/7/layout/RepeatingBendingProcessNew"/>
    <dgm:cxn modelId="{50C67520-E37B-42D0-B8DD-31EF1DA10E0E}" type="presParOf" srcId="{475A087D-0270-40E5-BE51-F7DAC84F06AE}" destId="{37206159-3B4D-4C94-9A78-AA0FBAD5C3F1}" srcOrd="10" destOrd="0" presId="urn:microsoft.com/office/officeart/2016/7/layout/RepeatingBendingProcessNew"/>
    <dgm:cxn modelId="{C3FF299B-CA2F-44B1-A7F0-4AB9C777CBDC}" type="presParOf" srcId="{475A087D-0270-40E5-BE51-F7DAC84F06AE}" destId="{70A2117D-8372-4168-89E0-38EC0EFD71C3}" srcOrd="11" destOrd="0" presId="urn:microsoft.com/office/officeart/2016/7/layout/RepeatingBendingProcessNew"/>
    <dgm:cxn modelId="{F4AB5BDD-3936-41FD-B146-538AD66EC2DD}" type="presParOf" srcId="{70A2117D-8372-4168-89E0-38EC0EFD71C3}" destId="{B1D0067E-5E09-402A-90D9-369F824292E3}" srcOrd="0" destOrd="0" presId="urn:microsoft.com/office/officeart/2016/7/layout/RepeatingBendingProcessNew"/>
    <dgm:cxn modelId="{6795E86B-3E69-4C45-86BC-0026129B6F87}" type="presParOf" srcId="{475A087D-0270-40E5-BE51-F7DAC84F06AE}" destId="{5D2C4C7C-6A44-4DD4-9943-B24E69401872}" srcOrd="12" destOrd="0" presId="urn:microsoft.com/office/officeart/2016/7/layout/RepeatingBendingProcessNew"/>
    <dgm:cxn modelId="{A7461E81-1BC9-45F6-9CBB-45FFFCEABC93}" type="presParOf" srcId="{475A087D-0270-40E5-BE51-F7DAC84F06AE}" destId="{1CE1ED0B-B0C9-42A2-91B7-1AF87C1823ED}" srcOrd="13" destOrd="0" presId="urn:microsoft.com/office/officeart/2016/7/layout/RepeatingBendingProcessNew"/>
    <dgm:cxn modelId="{6494041C-441F-4D72-A2E7-1706F6661E87}" type="presParOf" srcId="{1CE1ED0B-B0C9-42A2-91B7-1AF87C1823ED}" destId="{E4115901-0B95-4EC7-8EC3-EEE50CD49CB5}" srcOrd="0" destOrd="0" presId="urn:microsoft.com/office/officeart/2016/7/layout/RepeatingBendingProcessNew"/>
    <dgm:cxn modelId="{A8C295BE-E88C-4515-9688-CF7F96441E40}" type="presParOf" srcId="{475A087D-0270-40E5-BE51-F7DAC84F06AE}" destId="{0B8A5B9B-E97C-4161-98F0-3C1936EFA5E5}" srcOrd="14" destOrd="0" presId="urn:microsoft.com/office/officeart/2016/7/layout/RepeatingBendingProcessNew"/>
    <dgm:cxn modelId="{973718EA-14C9-4908-9625-98AF1F7CB84D}" type="presParOf" srcId="{475A087D-0270-40E5-BE51-F7DAC84F06AE}" destId="{05953864-4C34-4AC9-9735-C34DF68799E6}" srcOrd="15" destOrd="0" presId="urn:microsoft.com/office/officeart/2016/7/layout/RepeatingBendingProcessNew"/>
    <dgm:cxn modelId="{AC946D1B-1A94-4483-8B31-832A4F24A279}" type="presParOf" srcId="{05953864-4C34-4AC9-9735-C34DF68799E6}" destId="{42BB8C85-F928-4DB4-842C-E3DA0490B919}" srcOrd="0" destOrd="0" presId="urn:microsoft.com/office/officeart/2016/7/layout/RepeatingBendingProcessNew"/>
    <dgm:cxn modelId="{A6B3E574-1939-4462-B793-6CFF3675697B}" type="presParOf" srcId="{475A087D-0270-40E5-BE51-F7DAC84F06AE}" destId="{8A917EE4-3D3F-46BC-A3D1-F0B327320DC6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985A5B-69A6-4E3B-919E-5CA0E08D5F92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317A3F-57E2-4F16-8A34-33EED0E8039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Data Cleaning Context:</a:t>
          </a:r>
          <a:endParaRPr lang="en-US"/>
        </a:p>
      </dgm:t>
    </dgm:pt>
    <dgm:pt modelId="{38CE0320-2358-4CE8-9E81-228EF502F777}" type="parTrans" cxnId="{0DBD260D-DEE6-4556-9332-11FBDDC6BA44}">
      <dgm:prSet/>
      <dgm:spPr/>
      <dgm:t>
        <a:bodyPr/>
        <a:lstStyle/>
        <a:p>
          <a:endParaRPr lang="en-US"/>
        </a:p>
      </dgm:t>
    </dgm:pt>
    <dgm:pt modelId="{CDF9FBA6-57D7-4323-B629-2FE9FC3CF493}" type="sibTrans" cxnId="{0DBD260D-DEE6-4556-9332-11FBDDC6BA44}">
      <dgm:prSet/>
      <dgm:spPr/>
      <dgm:t>
        <a:bodyPr/>
        <a:lstStyle/>
        <a:p>
          <a:endParaRPr lang="en-US"/>
        </a:p>
      </dgm:t>
    </dgm:pt>
    <dgm:pt modelId="{CDEFFC2C-0010-454D-80DF-DF8A1BD92D9B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Original dataset size</a:t>
          </a:r>
          <a:r>
            <a:rPr lang="en-SG" b="1" dirty="0"/>
            <a:t>1599 rows</a:t>
          </a:r>
          <a:endParaRPr lang="en-SG" dirty="0"/>
        </a:p>
        <a:p>
          <a:pPr>
            <a:lnSpc>
              <a:spcPct val="100000"/>
            </a:lnSpc>
          </a:pPr>
          <a:r>
            <a:rPr lang="en-SG" dirty="0"/>
            <a:t>Removed duplicate rows to ensure dataset quality</a:t>
          </a:r>
          <a:endParaRPr lang="en-US" dirty="0"/>
        </a:p>
      </dgm:t>
    </dgm:pt>
    <dgm:pt modelId="{12B6919E-8176-4971-9399-1DBADBFA0B4C}" type="parTrans" cxnId="{3667AB43-92DA-4CB8-B95C-58D8148A8BCF}">
      <dgm:prSet/>
      <dgm:spPr/>
      <dgm:t>
        <a:bodyPr/>
        <a:lstStyle/>
        <a:p>
          <a:endParaRPr lang="en-US"/>
        </a:p>
      </dgm:t>
    </dgm:pt>
    <dgm:pt modelId="{106C6CA7-E893-47BA-B622-680827FDB275}" type="sibTrans" cxnId="{3667AB43-92DA-4CB8-B95C-58D8148A8BCF}">
      <dgm:prSet/>
      <dgm:spPr/>
      <dgm:t>
        <a:bodyPr/>
        <a:lstStyle/>
        <a:p>
          <a:endParaRPr lang="en-US"/>
        </a:p>
      </dgm:t>
    </dgm:pt>
    <dgm:pt modelId="{32407534-0874-485D-9630-7503E5A75E82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Final dataset size: </a:t>
          </a:r>
          <a:r>
            <a:rPr lang="en-SG" b="1" dirty="0"/>
            <a:t>1359 unique rows remain</a:t>
          </a:r>
          <a:endParaRPr lang="en-US" dirty="0"/>
        </a:p>
      </dgm:t>
    </dgm:pt>
    <dgm:pt modelId="{F9992248-2A4B-4C46-8220-BC27A5903D3C}" type="parTrans" cxnId="{5BE0A629-3E0C-4F62-B460-A30E5F02C7FC}">
      <dgm:prSet/>
      <dgm:spPr/>
      <dgm:t>
        <a:bodyPr/>
        <a:lstStyle/>
        <a:p>
          <a:endParaRPr lang="en-US"/>
        </a:p>
      </dgm:t>
    </dgm:pt>
    <dgm:pt modelId="{AD36ABC0-930A-441E-A1FA-7BCFF1625DCE}" type="sibTrans" cxnId="{5BE0A629-3E0C-4F62-B460-A30E5F02C7FC}">
      <dgm:prSet/>
      <dgm:spPr/>
      <dgm:t>
        <a:bodyPr/>
        <a:lstStyle/>
        <a:p>
          <a:endParaRPr lang="en-US"/>
        </a:p>
      </dgm:t>
    </dgm:pt>
    <dgm:pt modelId="{6FF586D4-52A3-42DF-9E6F-3C4F2998823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Target Variable Creation:</a:t>
          </a:r>
          <a:endParaRPr lang="en-US"/>
        </a:p>
      </dgm:t>
    </dgm:pt>
    <dgm:pt modelId="{F1565647-C926-4268-889C-6B79FE0FC84D}" type="parTrans" cxnId="{F53763EA-18FA-4C08-9CC3-1B8C79294C47}">
      <dgm:prSet/>
      <dgm:spPr/>
      <dgm:t>
        <a:bodyPr/>
        <a:lstStyle/>
        <a:p>
          <a:endParaRPr lang="en-US"/>
        </a:p>
      </dgm:t>
    </dgm:pt>
    <dgm:pt modelId="{75DC0138-3267-43F8-889E-CFB95AA0B02F}" type="sibTrans" cxnId="{F53763EA-18FA-4C08-9CC3-1B8C79294C47}">
      <dgm:prSet/>
      <dgm:spPr/>
      <dgm:t>
        <a:bodyPr/>
        <a:lstStyle/>
        <a:p>
          <a:endParaRPr lang="en-US"/>
        </a:p>
      </dgm:t>
    </dgm:pt>
    <dgm:pt modelId="{51D6D3C3-0000-47C1-BCAE-98599095751C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Converted original wine quality scores into binary labels:</a:t>
          </a:r>
          <a:endParaRPr lang="en-US" dirty="0"/>
        </a:p>
      </dgm:t>
    </dgm:pt>
    <dgm:pt modelId="{2BB79E6C-C540-43FE-A873-2B619BD2BC97}" type="parTrans" cxnId="{55A37FDD-2DDB-4761-B76F-A33D88F56562}">
      <dgm:prSet/>
      <dgm:spPr/>
      <dgm:t>
        <a:bodyPr/>
        <a:lstStyle/>
        <a:p>
          <a:endParaRPr lang="en-US"/>
        </a:p>
      </dgm:t>
    </dgm:pt>
    <dgm:pt modelId="{3CDC55C4-ADDA-40E0-A3C8-019ACDDDDE28}" type="sibTrans" cxnId="{55A37FDD-2DDB-4761-B76F-A33D88F56562}">
      <dgm:prSet/>
      <dgm:spPr/>
      <dgm:t>
        <a:bodyPr/>
        <a:lstStyle/>
        <a:p>
          <a:endParaRPr lang="en-US"/>
        </a:p>
      </dgm:t>
    </dgm:pt>
    <dgm:pt modelId="{CF1ED84C-DF58-4471-9D8C-CF4B90041C7D}">
      <dgm:prSet/>
      <dgm:spPr/>
      <dgm:t>
        <a:bodyPr/>
        <a:lstStyle/>
        <a:p>
          <a:r>
            <a:rPr lang="en-SG" b="1" dirty="0"/>
            <a:t>0 → Low Quality Wine (score ≤ 5)</a:t>
          </a:r>
          <a:endParaRPr lang="en-US" dirty="0"/>
        </a:p>
      </dgm:t>
    </dgm:pt>
    <dgm:pt modelId="{8FB3242F-4FF5-4F6D-B6FC-851B1E68737E}" type="parTrans" cxnId="{38F99B05-86CF-44BB-860D-05692A4A772E}">
      <dgm:prSet/>
      <dgm:spPr/>
      <dgm:t>
        <a:bodyPr/>
        <a:lstStyle/>
        <a:p>
          <a:endParaRPr lang="en-US"/>
        </a:p>
      </dgm:t>
    </dgm:pt>
    <dgm:pt modelId="{238E4E94-B6B3-4B3C-A24F-88471C7F6BD9}" type="sibTrans" cxnId="{38F99B05-86CF-44BB-860D-05692A4A772E}">
      <dgm:prSet/>
      <dgm:spPr/>
      <dgm:t>
        <a:bodyPr/>
        <a:lstStyle/>
        <a:p>
          <a:endParaRPr lang="en-US"/>
        </a:p>
      </dgm:t>
    </dgm:pt>
    <dgm:pt modelId="{5A261B18-0598-416E-8DDE-1304803830C1}">
      <dgm:prSet/>
      <dgm:spPr/>
      <dgm:t>
        <a:bodyPr/>
        <a:lstStyle/>
        <a:p>
          <a:r>
            <a:rPr lang="en-SG" b="1"/>
            <a:t>1 → High Quality Wine (score ≥ 6)</a:t>
          </a:r>
          <a:endParaRPr lang="en-US"/>
        </a:p>
      </dgm:t>
    </dgm:pt>
    <dgm:pt modelId="{D0E8429C-778D-47EB-9CC3-489A8300567E}" type="parTrans" cxnId="{09E5BC79-3B55-4AED-A64F-816F55D25039}">
      <dgm:prSet/>
      <dgm:spPr/>
      <dgm:t>
        <a:bodyPr/>
        <a:lstStyle/>
        <a:p>
          <a:endParaRPr lang="en-US"/>
        </a:p>
      </dgm:t>
    </dgm:pt>
    <dgm:pt modelId="{E443E2A1-0BAC-4204-B9EE-D6F631BD2C24}" type="sibTrans" cxnId="{09E5BC79-3B55-4AED-A64F-816F55D25039}">
      <dgm:prSet/>
      <dgm:spPr/>
      <dgm:t>
        <a:bodyPr/>
        <a:lstStyle/>
        <a:p>
          <a:endParaRPr lang="en-US"/>
        </a:p>
      </dgm:t>
    </dgm:pt>
    <dgm:pt modelId="{44B6C9A7-B98A-4A0B-A1FD-009121CAAEEA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Simplifies the model to a binary classification task</a:t>
          </a:r>
          <a:endParaRPr lang="en-US"/>
        </a:p>
      </dgm:t>
    </dgm:pt>
    <dgm:pt modelId="{EFA17C2E-8646-4CF7-A9AD-71BEDD461C38}" type="parTrans" cxnId="{461478B1-7673-4AD8-96CA-15FCC35C2169}">
      <dgm:prSet/>
      <dgm:spPr/>
      <dgm:t>
        <a:bodyPr/>
        <a:lstStyle/>
        <a:p>
          <a:endParaRPr lang="en-US"/>
        </a:p>
      </dgm:t>
    </dgm:pt>
    <dgm:pt modelId="{701A67E4-0431-4CFA-B06E-80CB913B585C}" type="sibTrans" cxnId="{461478B1-7673-4AD8-96CA-15FCC35C2169}">
      <dgm:prSet/>
      <dgm:spPr/>
      <dgm:t>
        <a:bodyPr/>
        <a:lstStyle/>
        <a:p>
          <a:endParaRPr lang="en-US"/>
        </a:p>
      </dgm:t>
    </dgm:pt>
    <dgm:pt modelId="{6AA6C32E-3E1C-4496-BCE8-DBBACB38903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SG" b="1"/>
            <a:t>Class Distribution:</a:t>
          </a:r>
          <a:endParaRPr lang="en-US"/>
        </a:p>
      </dgm:t>
    </dgm:pt>
    <dgm:pt modelId="{1824A075-2085-4AA0-8701-C4D7950CD6AC}" type="parTrans" cxnId="{E4BE1A58-509C-4CDF-A1A6-1BEE44D99D00}">
      <dgm:prSet/>
      <dgm:spPr/>
      <dgm:t>
        <a:bodyPr/>
        <a:lstStyle/>
        <a:p>
          <a:endParaRPr lang="en-US"/>
        </a:p>
      </dgm:t>
    </dgm:pt>
    <dgm:pt modelId="{50F7F9D5-9974-459C-926B-96D5396553DF}" type="sibTrans" cxnId="{E4BE1A58-509C-4CDF-A1A6-1BEE44D99D00}">
      <dgm:prSet/>
      <dgm:spPr/>
      <dgm:t>
        <a:bodyPr/>
        <a:lstStyle/>
        <a:p>
          <a:endParaRPr lang="en-US"/>
        </a:p>
      </dgm:t>
    </dgm:pt>
    <dgm:pt modelId="{3D742747-2364-446F-8C19-C4F8A03BECA6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Pie chart illustrates proportion of low vs high quality wines in the cleaned dataset</a:t>
          </a:r>
          <a:endParaRPr lang="en-US"/>
        </a:p>
      </dgm:t>
    </dgm:pt>
    <dgm:pt modelId="{7631698F-889F-4B7F-B490-9505E1458EF2}" type="parTrans" cxnId="{9E9DD134-4A18-4C34-A478-DEBDD64EF563}">
      <dgm:prSet/>
      <dgm:spPr/>
      <dgm:t>
        <a:bodyPr/>
        <a:lstStyle/>
        <a:p>
          <a:endParaRPr lang="en-US"/>
        </a:p>
      </dgm:t>
    </dgm:pt>
    <dgm:pt modelId="{FDA3E9E4-8B64-4167-B5AE-AC183160E6E5}" type="sibTrans" cxnId="{9E9DD134-4A18-4C34-A478-DEBDD64EF563}">
      <dgm:prSet/>
      <dgm:spPr/>
      <dgm:t>
        <a:bodyPr/>
        <a:lstStyle/>
        <a:p>
          <a:endParaRPr lang="en-US"/>
        </a:p>
      </dgm:t>
    </dgm:pt>
    <dgm:pt modelId="{52012D3B-172C-492F-A47B-4838FE11895A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Balanced enough for modeling</a:t>
          </a:r>
          <a:endParaRPr lang="en-US"/>
        </a:p>
      </dgm:t>
    </dgm:pt>
    <dgm:pt modelId="{C01875E9-D1DC-4911-92F7-F045927D56C2}" type="parTrans" cxnId="{0476815F-07EC-44E0-8B80-EC6417088941}">
      <dgm:prSet/>
      <dgm:spPr/>
      <dgm:t>
        <a:bodyPr/>
        <a:lstStyle/>
        <a:p>
          <a:endParaRPr lang="en-US"/>
        </a:p>
      </dgm:t>
    </dgm:pt>
    <dgm:pt modelId="{83E5D0CD-AD95-4081-8FF5-DD6E4A8B21EC}" type="sibTrans" cxnId="{0476815F-07EC-44E0-8B80-EC6417088941}">
      <dgm:prSet/>
      <dgm:spPr/>
      <dgm:t>
        <a:bodyPr/>
        <a:lstStyle/>
        <a:p>
          <a:endParaRPr lang="en-US"/>
        </a:p>
      </dgm:t>
    </dgm:pt>
    <dgm:pt modelId="{658E4156-3B8E-47C6-B653-D826378C66EC}" type="pres">
      <dgm:prSet presAssocID="{14985A5B-69A6-4E3B-919E-5CA0E08D5F92}" presName="root" presStyleCnt="0">
        <dgm:presLayoutVars>
          <dgm:dir/>
          <dgm:resizeHandles val="exact"/>
        </dgm:presLayoutVars>
      </dgm:prSet>
      <dgm:spPr/>
    </dgm:pt>
    <dgm:pt modelId="{1E02DB58-08A8-4C30-B375-26A76BCBC011}" type="pres">
      <dgm:prSet presAssocID="{78317A3F-57E2-4F16-8A34-33EED0E8039A}" presName="compNode" presStyleCnt="0"/>
      <dgm:spPr/>
    </dgm:pt>
    <dgm:pt modelId="{266357C0-881A-425F-954E-379393075F14}" type="pres">
      <dgm:prSet presAssocID="{78317A3F-57E2-4F16-8A34-33EED0E8039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87D26A2-CBB3-47E7-9680-97AD822CDED2}" type="pres">
      <dgm:prSet presAssocID="{78317A3F-57E2-4F16-8A34-33EED0E8039A}" presName="iconSpace" presStyleCnt="0"/>
      <dgm:spPr/>
    </dgm:pt>
    <dgm:pt modelId="{3B3C1850-7F0A-4E4A-BCB8-CCF313FBF26B}" type="pres">
      <dgm:prSet presAssocID="{78317A3F-57E2-4F16-8A34-33EED0E8039A}" presName="parTx" presStyleLbl="revTx" presStyleIdx="0" presStyleCnt="6">
        <dgm:presLayoutVars>
          <dgm:chMax val="0"/>
          <dgm:chPref val="0"/>
        </dgm:presLayoutVars>
      </dgm:prSet>
      <dgm:spPr/>
    </dgm:pt>
    <dgm:pt modelId="{0ED6B26A-9DC2-4D2C-8C80-CB059CF514F6}" type="pres">
      <dgm:prSet presAssocID="{78317A3F-57E2-4F16-8A34-33EED0E8039A}" presName="txSpace" presStyleCnt="0"/>
      <dgm:spPr/>
    </dgm:pt>
    <dgm:pt modelId="{7DAC8BA8-2005-4AB4-880C-F40643BCE900}" type="pres">
      <dgm:prSet presAssocID="{78317A3F-57E2-4F16-8A34-33EED0E8039A}" presName="desTx" presStyleLbl="revTx" presStyleIdx="1" presStyleCnt="6">
        <dgm:presLayoutVars/>
      </dgm:prSet>
      <dgm:spPr/>
    </dgm:pt>
    <dgm:pt modelId="{42BEBA51-BB5C-4209-A31E-CD0147E55ACE}" type="pres">
      <dgm:prSet presAssocID="{CDF9FBA6-57D7-4323-B629-2FE9FC3CF493}" presName="sibTrans" presStyleCnt="0"/>
      <dgm:spPr/>
    </dgm:pt>
    <dgm:pt modelId="{A031256F-606F-47EE-B8FA-2AB7838141B8}" type="pres">
      <dgm:prSet presAssocID="{6FF586D4-52A3-42DF-9E6F-3C4F2998823B}" presName="compNode" presStyleCnt="0"/>
      <dgm:spPr/>
    </dgm:pt>
    <dgm:pt modelId="{D605F667-B3BB-491B-978A-79619D771EFE}" type="pres">
      <dgm:prSet presAssocID="{6FF586D4-52A3-42DF-9E6F-3C4F2998823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ne"/>
        </a:ext>
      </dgm:extLst>
    </dgm:pt>
    <dgm:pt modelId="{E23F09DC-8C03-4F3B-902A-DAE3403840A8}" type="pres">
      <dgm:prSet presAssocID="{6FF586D4-52A3-42DF-9E6F-3C4F2998823B}" presName="iconSpace" presStyleCnt="0"/>
      <dgm:spPr/>
    </dgm:pt>
    <dgm:pt modelId="{3B7D56C0-0CF8-47FC-8864-C1B5048C4C27}" type="pres">
      <dgm:prSet presAssocID="{6FF586D4-52A3-42DF-9E6F-3C4F2998823B}" presName="parTx" presStyleLbl="revTx" presStyleIdx="2" presStyleCnt="6">
        <dgm:presLayoutVars>
          <dgm:chMax val="0"/>
          <dgm:chPref val="0"/>
        </dgm:presLayoutVars>
      </dgm:prSet>
      <dgm:spPr/>
    </dgm:pt>
    <dgm:pt modelId="{C6C7B3AB-9C2F-4F84-B8F3-0A116E57F5F0}" type="pres">
      <dgm:prSet presAssocID="{6FF586D4-52A3-42DF-9E6F-3C4F2998823B}" presName="txSpace" presStyleCnt="0"/>
      <dgm:spPr/>
    </dgm:pt>
    <dgm:pt modelId="{0A9BB4CD-A26F-4B2B-9D63-2452D8E2CC76}" type="pres">
      <dgm:prSet presAssocID="{6FF586D4-52A3-42DF-9E6F-3C4F2998823B}" presName="desTx" presStyleLbl="revTx" presStyleIdx="3" presStyleCnt="6" custScaleX="116847">
        <dgm:presLayoutVars/>
      </dgm:prSet>
      <dgm:spPr/>
    </dgm:pt>
    <dgm:pt modelId="{0F69BED1-D9EA-412F-B048-FCAF7C07F816}" type="pres">
      <dgm:prSet presAssocID="{75DC0138-3267-43F8-889E-CFB95AA0B02F}" presName="sibTrans" presStyleCnt="0"/>
      <dgm:spPr/>
    </dgm:pt>
    <dgm:pt modelId="{39B18AD9-DA80-45C0-AE7E-C7DFE4C92FBB}" type="pres">
      <dgm:prSet presAssocID="{6AA6C32E-3E1C-4496-BCE8-DBBACB389038}" presName="compNode" presStyleCnt="0"/>
      <dgm:spPr/>
    </dgm:pt>
    <dgm:pt modelId="{684B19C0-344D-424D-8645-0C81459975F8}" type="pres">
      <dgm:prSet presAssocID="{6AA6C32E-3E1C-4496-BCE8-DBBACB38903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06D571A-3F60-4AD9-9F27-0022EEADC038}" type="pres">
      <dgm:prSet presAssocID="{6AA6C32E-3E1C-4496-BCE8-DBBACB389038}" presName="iconSpace" presStyleCnt="0"/>
      <dgm:spPr/>
    </dgm:pt>
    <dgm:pt modelId="{0E51BF40-20C5-4E01-A0BF-66873CBB9AE9}" type="pres">
      <dgm:prSet presAssocID="{6AA6C32E-3E1C-4496-BCE8-DBBACB389038}" presName="parTx" presStyleLbl="revTx" presStyleIdx="4" presStyleCnt="6">
        <dgm:presLayoutVars>
          <dgm:chMax val="0"/>
          <dgm:chPref val="0"/>
        </dgm:presLayoutVars>
      </dgm:prSet>
      <dgm:spPr/>
    </dgm:pt>
    <dgm:pt modelId="{B7165D9B-587A-48A1-BDE2-C1FB38A27495}" type="pres">
      <dgm:prSet presAssocID="{6AA6C32E-3E1C-4496-BCE8-DBBACB389038}" presName="txSpace" presStyleCnt="0"/>
      <dgm:spPr/>
    </dgm:pt>
    <dgm:pt modelId="{6AA738F8-BDD0-4BD0-9055-5B88DC7DC861}" type="pres">
      <dgm:prSet presAssocID="{6AA6C32E-3E1C-4496-BCE8-DBBACB389038}" presName="desTx" presStyleLbl="revTx" presStyleIdx="5" presStyleCnt="6">
        <dgm:presLayoutVars/>
      </dgm:prSet>
      <dgm:spPr/>
    </dgm:pt>
  </dgm:ptLst>
  <dgm:cxnLst>
    <dgm:cxn modelId="{38F99B05-86CF-44BB-860D-05692A4A772E}" srcId="{51D6D3C3-0000-47C1-BCAE-98599095751C}" destId="{CF1ED84C-DF58-4471-9D8C-CF4B90041C7D}" srcOrd="0" destOrd="0" parTransId="{8FB3242F-4FF5-4F6D-B6FC-851B1E68737E}" sibTransId="{238E4E94-B6B3-4B3C-A24F-88471C7F6BD9}"/>
    <dgm:cxn modelId="{0DBD260D-DEE6-4556-9332-11FBDDC6BA44}" srcId="{14985A5B-69A6-4E3B-919E-5CA0E08D5F92}" destId="{78317A3F-57E2-4F16-8A34-33EED0E8039A}" srcOrd="0" destOrd="0" parTransId="{38CE0320-2358-4CE8-9E81-228EF502F777}" sibTransId="{CDF9FBA6-57D7-4323-B629-2FE9FC3CF493}"/>
    <dgm:cxn modelId="{D8963721-3EE4-43BE-BEAB-595EDF8DA0CD}" type="presOf" srcId="{32407534-0874-485D-9630-7503E5A75E82}" destId="{7DAC8BA8-2005-4AB4-880C-F40643BCE900}" srcOrd="0" destOrd="1" presId="urn:microsoft.com/office/officeart/2018/2/layout/IconLabelDescriptionList"/>
    <dgm:cxn modelId="{E6957222-678F-4BC3-B14F-ED93C8DC2D29}" type="presOf" srcId="{51D6D3C3-0000-47C1-BCAE-98599095751C}" destId="{0A9BB4CD-A26F-4B2B-9D63-2452D8E2CC76}" srcOrd="0" destOrd="0" presId="urn:microsoft.com/office/officeart/2018/2/layout/IconLabelDescriptionList"/>
    <dgm:cxn modelId="{5BE0A629-3E0C-4F62-B460-A30E5F02C7FC}" srcId="{78317A3F-57E2-4F16-8A34-33EED0E8039A}" destId="{32407534-0874-485D-9630-7503E5A75E82}" srcOrd="1" destOrd="0" parTransId="{F9992248-2A4B-4C46-8220-BC27A5903D3C}" sibTransId="{AD36ABC0-930A-441E-A1FA-7BCFF1625DCE}"/>
    <dgm:cxn modelId="{9E9DD134-4A18-4C34-A478-DEBDD64EF563}" srcId="{6AA6C32E-3E1C-4496-BCE8-DBBACB389038}" destId="{3D742747-2364-446F-8C19-C4F8A03BECA6}" srcOrd="0" destOrd="0" parTransId="{7631698F-889F-4B7F-B490-9505E1458EF2}" sibTransId="{FDA3E9E4-8B64-4167-B5AE-AC183160E6E5}"/>
    <dgm:cxn modelId="{81930939-4B25-4FC4-9886-4C1C8E4D1B8A}" type="presOf" srcId="{3D742747-2364-446F-8C19-C4F8A03BECA6}" destId="{6AA738F8-BDD0-4BD0-9055-5B88DC7DC861}" srcOrd="0" destOrd="0" presId="urn:microsoft.com/office/officeart/2018/2/layout/IconLabelDescriptionList"/>
    <dgm:cxn modelId="{9BE0ED3C-C82A-4B91-8DA6-1FA476D4BDEA}" type="presOf" srcId="{52012D3B-172C-492F-A47B-4838FE11895A}" destId="{6AA738F8-BDD0-4BD0-9055-5B88DC7DC861}" srcOrd="0" destOrd="1" presId="urn:microsoft.com/office/officeart/2018/2/layout/IconLabelDescriptionList"/>
    <dgm:cxn modelId="{0476815F-07EC-44E0-8B80-EC6417088941}" srcId="{6AA6C32E-3E1C-4496-BCE8-DBBACB389038}" destId="{52012D3B-172C-492F-A47B-4838FE11895A}" srcOrd="1" destOrd="0" parTransId="{C01875E9-D1DC-4911-92F7-F045927D56C2}" sibTransId="{83E5D0CD-AD95-4081-8FF5-DD6E4A8B21EC}"/>
    <dgm:cxn modelId="{3667AB43-92DA-4CB8-B95C-58D8148A8BCF}" srcId="{78317A3F-57E2-4F16-8A34-33EED0E8039A}" destId="{CDEFFC2C-0010-454D-80DF-DF8A1BD92D9B}" srcOrd="0" destOrd="0" parTransId="{12B6919E-8176-4971-9399-1DBADBFA0B4C}" sibTransId="{106C6CA7-E893-47BA-B622-680827FDB275}"/>
    <dgm:cxn modelId="{5F644D54-2DD9-4C3D-8CD0-3F500C7BB6CB}" type="presOf" srcId="{CDEFFC2C-0010-454D-80DF-DF8A1BD92D9B}" destId="{7DAC8BA8-2005-4AB4-880C-F40643BCE900}" srcOrd="0" destOrd="0" presId="urn:microsoft.com/office/officeart/2018/2/layout/IconLabelDescriptionList"/>
    <dgm:cxn modelId="{E4BE1A58-509C-4CDF-A1A6-1BEE44D99D00}" srcId="{14985A5B-69A6-4E3B-919E-5CA0E08D5F92}" destId="{6AA6C32E-3E1C-4496-BCE8-DBBACB389038}" srcOrd="2" destOrd="0" parTransId="{1824A075-2085-4AA0-8701-C4D7950CD6AC}" sibTransId="{50F7F9D5-9974-459C-926B-96D5396553DF}"/>
    <dgm:cxn modelId="{D8AC6059-D157-40B3-9941-D9312E86756C}" type="presOf" srcId="{5A261B18-0598-416E-8DDE-1304803830C1}" destId="{0A9BB4CD-A26F-4B2B-9D63-2452D8E2CC76}" srcOrd="0" destOrd="2" presId="urn:microsoft.com/office/officeart/2018/2/layout/IconLabelDescriptionList"/>
    <dgm:cxn modelId="{09E5BC79-3B55-4AED-A64F-816F55D25039}" srcId="{51D6D3C3-0000-47C1-BCAE-98599095751C}" destId="{5A261B18-0598-416E-8DDE-1304803830C1}" srcOrd="1" destOrd="0" parTransId="{D0E8429C-778D-47EB-9CC3-489A8300567E}" sibTransId="{E443E2A1-0BAC-4204-B9EE-D6F631BD2C24}"/>
    <dgm:cxn modelId="{B122D779-86F3-4E14-A196-B9444BD50670}" type="presOf" srcId="{6AA6C32E-3E1C-4496-BCE8-DBBACB389038}" destId="{0E51BF40-20C5-4E01-A0BF-66873CBB9AE9}" srcOrd="0" destOrd="0" presId="urn:microsoft.com/office/officeart/2018/2/layout/IconLabelDescriptionList"/>
    <dgm:cxn modelId="{8FB07F7D-159A-4A1B-A4E5-E99C220613FF}" type="presOf" srcId="{CF1ED84C-DF58-4471-9D8C-CF4B90041C7D}" destId="{0A9BB4CD-A26F-4B2B-9D63-2452D8E2CC76}" srcOrd="0" destOrd="1" presId="urn:microsoft.com/office/officeart/2018/2/layout/IconLabelDescriptionList"/>
    <dgm:cxn modelId="{5EA48790-749F-4DC8-8901-2B654888ED74}" type="presOf" srcId="{6FF586D4-52A3-42DF-9E6F-3C4F2998823B}" destId="{3B7D56C0-0CF8-47FC-8864-C1B5048C4C27}" srcOrd="0" destOrd="0" presId="urn:microsoft.com/office/officeart/2018/2/layout/IconLabelDescriptionList"/>
    <dgm:cxn modelId="{5BA9C4AE-1EFD-4ACA-882C-EE0445FCB707}" type="presOf" srcId="{78317A3F-57E2-4F16-8A34-33EED0E8039A}" destId="{3B3C1850-7F0A-4E4A-BCB8-CCF313FBF26B}" srcOrd="0" destOrd="0" presId="urn:microsoft.com/office/officeart/2018/2/layout/IconLabelDescriptionList"/>
    <dgm:cxn modelId="{461478B1-7673-4AD8-96CA-15FCC35C2169}" srcId="{6FF586D4-52A3-42DF-9E6F-3C4F2998823B}" destId="{44B6C9A7-B98A-4A0B-A1FD-009121CAAEEA}" srcOrd="1" destOrd="0" parTransId="{EFA17C2E-8646-4CF7-A9AD-71BEDD461C38}" sibTransId="{701A67E4-0431-4CFA-B06E-80CB913B585C}"/>
    <dgm:cxn modelId="{55A37FDD-2DDB-4761-B76F-A33D88F56562}" srcId="{6FF586D4-52A3-42DF-9E6F-3C4F2998823B}" destId="{51D6D3C3-0000-47C1-BCAE-98599095751C}" srcOrd="0" destOrd="0" parTransId="{2BB79E6C-C540-43FE-A873-2B619BD2BC97}" sibTransId="{3CDC55C4-ADDA-40E0-A3C8-019ACDDDDE28}"/>
    <dgm:cxn modelId="{5CE38BDE-203F-4DAB-87AC-F16B8BFF1E74}" type="presOf" srcId="{14985A5B-69A6-4E3B-919E-5CA0E08D5F92}" destId="{658E4156-3B8E-47C6-B653-D826378C66EC}" srcOrd="0" destOrd="0" presId="urn:microsoft.com/office/officeart/2018/2/layout/IconLabelDescriptionList"/>
    <dgm:cxn modelId="{906F6CE8-51A9-4EB9-A7E8-2594458C0878}" type="presOf" srcId="{44B6C9A7-B98A-4A0B-A1FD-009121CAAEEA}" destId="{0A9BB4CD-A26F-4B2B-9D63-2452D8E2CC76}" srcOrd="0" destOrd="3" presId="urn:microsoft.com/office/officeart/2018/2/layout/IconLabelDescriptionList"/>
    <dgm:cxn modelId="{F53763EA-18FA-4C08-9CC3-1B8C79294C47}" srcId="{14985A5B-69A6-4E3B-919E-5CA0E08D5F92}" destId="{6FF586D4-52A3-42DF-9E6F-3C4F2998823B}" srcOrd="1" destOrd="0" parTransId="{F1565647-C926-4268-889C-6B79FE0FC84D}" sibTransId="{75DC0138-3267-43F8-889E-CFB95AA0B02F}"/>
    <dgm:cxn modelId="{790DE699-FDDB-43FF-B7E7-772821BE605D}" type="presParOf" srcId="{658E4156-3B8E-47C6-B653-D826378C66EC}" destId="{1E02DB58-08A8-4C30-B375-26A76BCBC011}" srcOrd="0" destOrd="0" presId="urn:microsoft.com/office/officeart/2018/2/layout/IconLabelDescriptionList"/>
    <dgm:cxn modelId="{AF135EF1-6911-4CF3-BB5D-6F92D3825730}" type="presParOf" srcId="{1E02DB58-08A8-4C30-B375-26A76BCBC011}" destId="{266357C0-881A-425F-954E-379393075F14}" srcOrd="0" destOrd="0" presId="urn:microsoft.com/office/officeart/2018/2/layout/IconLabelDescriptionList"/>
    <dgm:cxn modelId="{9C2B99AC-4D3A-42C4-AC13-74F9FF990A18}" type="presParOf" srcId="{1E02DB58-08A8-4C30-B375-26A76BCBC011}" destId="{987D26A2-CBB3-47E7-9680-97AD822CDED2}" srcOrd="1" destOrd="0" presId="urn:microsoft.com/office/officeart/2018/2/layout/IconLabelDescriptionList"/>
    <dgm:cxn modelId="{23CA7EC0-F679-4299-A302-B9FE46AD48E6}" type="presParOf" srcId="{1E02DB58-08A8-4C30-B375-26A76BCBC011}" destId="{3B3C1850-7F0A-4E4A-BCB8-CCF313FBF26B}" srcOrd="2" destOrd="0" presId="urn:microsoft.com/office/officeart/2018/2/layout/IconLabelDescriptionList"/>
    <dgm:cxn modelId="{001DA4FF-D492-4DE8-BED1-2C8C5C8A95E7}" type="presParOf" srcId="{1E02DB58-08A8-4C30-B375-26A76BCBC011}" destId="{0ED6B26A-9DC2-4D2C-8C80-CB059CF514F6}" srcOrd="3" destOrd="0" presId="urn:microsoft.com/office/officeart/2018/2/layout/IconLabelDescriptionList"/>
    <dgm:cxn modelId="{DE83CB5D-BE84-4B96-BAC2-11CD1B99378E}" type="presParOf" srcId="{1E02DB58-08A8-4C30-B375-26A76BCBC011}" destId="{7DAC8BA8-2005-4AB4-880C-F40643BCE900}" srcOrd="4" destOrd="0" presId="urn:microsoft.com/office/officeart/2018/2/layout/IconLabelDescriptionList"/>
    <dgm:cxn modelId="{D3E7AFFF-DD50-46D5-9111-85A358BE31AB}" type="presParOf" srcId="{658E4156-3B8E-47C6-B653-D826378C66EC}" destId="{42BEBA51-BB5C-4209-A31E-CD0147E55ACE}" srcOrd="1" destOrd="0" presId="urn:microsoft.com/office/officeart/2018/2/layout/IconLabelDescriptionList"/>
    <dgm:cxn modelId="{8C97FEA5-C648-4E94-995A-78E8FA2DE54A}" type="presParOf" srcId="{658E4156-3B8E-47C6-B653-D826378C66EC}" destId="{A031256F-606F-47EE-B8FA-2AB7838141B8}" srcOrd="2" destOrd="0" presId="urn:microsoft.com/office/officeart/2018/2/layout/IconLabelDescriptionList"/>
    <dgm:cxn modelId="{39804FD8-CD36-46A1-9647-0A8FA97CB47A}" type="presParOf" srcId="{A031256F-606F-47EE-B8FA-2AB7838141B8}" destId="{D605F667-B3BB-491B-978A-79619D771EFE}" srcOrd="0" destOrd="0" presId="urn:microsoft.com/office/officeart/2018/2/layout/IconLabelDescriptionList"/>
    <dgm:cxn modelId="{67C586F6-53D4-4A89-A987-9932A3CFF884}" type="presParOf" srcId="{A031256F-606F-47EE-B8FA-2AB7838141B8}" destId="{E23F09DC-8C03-4F3B-902A-DAE3403840A8}" srcOrd="1" destOrd="0" presId="urn:microsoft.com/office/officeart/2018/2/layout/IconLabelDescriptionList"/>
    <dgm:cxn modelId="{E83DA53A-15E3-42D6-A266-C2C139170F38}" type="presParOf" srcId="{A031256F-606F-47EE-B8FA-2AB7838141B8}" destId="{3B7D56C0-0CF8-47FC-8864-C1B5048C4C27}" srcOrd="2" destOrd="0" presId="urn:microsoft.com/office/officeart/2018/2/layout/IconLabelDescriptionList"/>
    <dgm:cxn modelId="{4BEB93AA-06E2-40C5-80AB-5E8CA2F481D1}" type="presParOf" srcId="{A031256F-606F-47EE-B8FA-2AB7838141B8}" destId="{C6C7B3AB-9C2F-4F84-B8F3-0A116E57F5F0}" srcOrd="3" destOrd="0" presId="urn:microsoft.com/office/officeart/2018/2/layout/IconLabelDescriptionList"/>
    <dgm:cxn modelId="{AF921F0D-1CFD-44B0-B37E-1D53BA701283}" type="presParOf" srcId="{A031256F-606F-47EE-B8FA-2AB7838141B8}" destId="{0A9BB4CD-A26F-4B2B-9D63-2452D8E2CC76}" srcOrd="4" destOrd="0" presId="urn:microsoft.com/office/officeart/2018/2/layout/IconLabelDescriptionList"/>
    <dgm:cxn modelId="{ADA6108B-7170-46E5-A9C8-AD65CB48D67F}" type="presParOf" srcId="{658E4156-3B8E-47C6-B653-D826378C66EC}" destId="{0F69BED1-D9EA-412F-B048-FCAF7C07F816}" srcOrd="3" destOrd="0" presId="urn:microsoft.com/office/officeart/2018/2/layout/IconLabelDescriptionList"/>
    <dgm:cxn modelId="{0C520E11-D991-47B4-8466-55CDEA3E0CBC}" type="presParOf" srcId="{658E4156-3B8E-47C6-B653-D826378C66EC}" destId="{39B18AD9-DA80-45C0-AE7E-C7DFE4C92FBB}" srcOrd="4" destOrd="0" presId="urn:microsoft.com/office/officeart/2018/2/layout/IconLabelDescriptionList"/>
    <dgm:cxn modelId="{48CDE931-8895-49F9-8359-7BE7FF0EE674}" type="presParOf" srcId="{39B18AD9-DA80-45C0-AE7E-C7DFE4C92FBB}" destId="{684B19C0-344D-424D-8645-0C81459975F8}" srcOrd="0" destOrd="0" presId="urn:microsoft.com/office/officeart/2018/2/layout/IconLabelDescriptionList"/>
    <dgm:cxn modelId="{7EC4D4A2-810E-4B74-B49D-BB6D7E0CC0DD}" type="presParOf" srcId="{39B18AD9-DA80-45C0-AE7E-C7DFE4C92FBB}" destId="{906D571A-3F60-4AD9-9F27-0022EEADC038}" srcOrd="1" destOrd="0" presId="urn:microsoft.com/office/officeart/2018/2/layout/IconLabelDescriptionList"/>
    <dgm:cxn modelId="{AF908118-E12A-4C6B-A3B2-0F26EA2F4E3A}" type="presParOf" srcId="{39B18AD9-DA80-45C0-AE7E-C7DFE4C92FBB}" destId="{0E51BF40-20C5-4E01-A0BF-66873CBB9AE9}" srcOrd="2" destOrd="0" presId="urn:microsoft.com/office/officeart/2018/2/layout/IconLabelDescriptionList"/>
    <dgm:cxn modelId="{EA419E0F-1B0C-458C-B449-EC7F9782B8CF}" type="presParOf" srcId="{39B18AD9-DA80-45C0-AE7E-C7DFE4C92FBB}" destId="{B7165D9B-587A-48A1-BDE2-C1FB38A27495}" srcOrd="3" destOrd="0" presId="urn:microsoft.com/office/officeart/2018/2/layout/IconLabelDescriptionList"/>
    <dgm:cxn modelId="{1EE0DD9A-DF45-49B4-B0B8-11AC4B05BF33}" type="presParOf" srcId="{39B18AD9-DA80-45C0-AE7E-C7DFE4C92FBB}" destId="{6AA738F8-BDD0-4BD0-9055-5B88DC7DC861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812745-861D-4706-B56D-CE6FA94081D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2FBBBEB-D60B-4ADC-BD49-2D12218D0B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Focus on optimizing alcohol, sulphates, and citric acid levels.</a:t>
          </a:r>
        </a:p>
      </dgm:t>
    </dgm:pt>
    <dgm:pt modelId="{0723229A-6934-4A36-AD0F-F8C189775296}" type="parTrans" cxnId="{9DD218E2-1ED8-40BB-9E2E-8979C95162A3}">
      <dgm:prSet/>
      <dgm:spPr/>
      <dgm:t>
        <a:bodyPr/>
        <a:lstStyle/>
        <a:p>
          <a:endParaRPr lang="en-US"/>
        </a:p>
      </dgm:t>
    </dgm:pt>
    <dgm:pt modelId="{7FCC824A-902C-44FB-AE46-63D0C772FDDE}" type="sibTrans" cxnId="{9DD218E2-1ED8-40BB-9E2E-8979C95162A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9C90A0-2588-413D-9EA5-595CE54D90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Minimize volatile acidity to improve quality.</a:t>
          </a:r>
        </a:p>
      </dgm:t>
    </dgm:pt>
    <dgm:pt modelId="{18A3ADDF-F1E2-4D72-90B3-4F7BC1F6FDC6}" type="parTrans" cxnId="{659FD477-CECF-4BFC-A860-27EC50870CB0}">
      <dgm:prSet/>
      <dgm:spPr/>
      <dgm:t>
        <a:bodyPr/>
        <a:lstStyle/>
        <a:p>
          <a:endParaRPr lang="en-US"/>
        </a:p>
      </dgm:t>
    </dgm:pt>
    <dgm:pt modelId="{C8544592-F5E5-4A97-919B-508BD1C24CAB}" type="sibTrans" cxnId="{659FD477-CECF-4BFC-A860-27EC50870CB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2E0B2F-C35D-4E0B-AFB5-C5612AF963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model predictions for early quality control in production.</a:t>
          </a:r>
        </a:p>
      </dgm:t>
    </dgm:pt>
    <dgm:pt modelId="{35EBEBCD-5969-4583-B7D5-E4F55BDCC3EA}" type="parTrans" cxnId="{58222E27-D8D5-4E95-BAD9-6E5BC3439D4F}">
      <dgm:prSet/>
      <dgm:spPr/>
      <dgm:t>
        <a:bodyPr/>
        <a:lstStyle/>
        <a:p>
          <a:endParaRPr lang="en-US"/>
        </a:p>
      </dgm:t>
    </dgm:pt>
    <dgm:pt modelId="{1470BCA9-B75A-42CD-AB89-FF377643ED9C}" type="sibTrans" cxnId="{58222E27-D8D5-4E95-BAD9-6E5BC3439D4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5C9EF4-D2F7-416B-90C9-922013DA4E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Future work: Multi-class prediction, more features, and model comparison.</a:t>
          </a:r>
        </a:p>
      </dgm:t>
    </dgm:pt>
    <dgm:pt modelId="{AC357F2F-4FCC-481A-9827-9D6C0023514A}" type="parTrans" cxnId="{AF744905-164E-4746-92A1-4D39BFBE7AEA}">
      <dgm:prSet/>
      <dgm:spPr/>
      <dgm:t>
        <a:bodyPr/>
        <a:lstStyle/>
        <a:p>
          <a:endParaRPr lang="en-US"/>
        </a:p>
      </dgm:t>
    </dgm:pt>
    <dgm:pt modelId="{0F8650B5-12A9-4714-8BB8-501FC55C40BE}" type="sibTrans" cxnId="{AF744905-164E-4746-92A1-4D39BFBE7AEA}">
      <dgm:prSet/>
      <dgm:spPr/>
      <dgm:t>
        <a:bodyPr/>
        <a:lstStyle/>
        <a:p>
          <a:endParaRPr lang="en-US"/>
        </a:p>
      </dgm:t>
    </dgm:pt>
    <dgm:pt modelId="{9CD6A3AC-2E5E-4976-A898-D4D6063018C6}" type="pres">
      <dgm:prSet presAssocID="{31812745-861D-4706-B56D-CE6FA94081D7}" presName="root" presStyleCnt="0">
        <dgm:presLayoutVars>
          <dgm:dir/>
          <dgm:resizeHandles val="exact"/>
        </dgm:presLayoutVars>
      </dgm:prSet>
      <dgm:spPr/>
    </dgm:pt>
    <dgm:pt modelId="{5C6CDE97-E60D-4022-9038-343C5F8D12FE}" type="pres">
      <dgm:prSet presAssocID="{31812745-861D-4706-B56D-CE6FA94081D7}" presName="container" presStyleCnt="0">
        <dgm:presLayoutVars>
          <dgm:dir/>
          <dgm:resizeHandles val="exact"/>
        </dgm:presLayoutVars>
      </dgm:prSet>
      <dgm:spPr/>
    </dgm:pt>
    <dgm:pt modelId="{84091DF1-EF33-44C4-8DAB-DE201A139FED}" type="pres">
      <dgm:prSet presAssocID="{32FBBBEB-D60B-4ADC-BD49-2D12218D0B70}" presName="compNode" presStyleCnt="0"/>
      <dgm:spPr/>
    </dgm:pt>
    <dgm:pt modelId="{4A02380A-F39E-44CC-A7EB-2F9F195A3272}" type="pres">
      <dgm:prSet presAssocID="{32FBBBEB-D60B-4ADC-BD49-2D12218D0B70}" presName="iconBgRect" presStyleLbl="bgShp" presStyleIdx="0" presStyleCnt="4"/>
      <dgm:spPr/>
    </dgm:pt>
    <dgm:pt modelId="{58C05EF1-0E21-4082-BDCD-69C7B12BF396}" type="pres">
      <dgm:prSet presAssocID="{32FBBBEB-D60B-4ADC-BD49-2D12218D0B7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84E2119B-9EC1-4812-9F16-923BF5ADF01D}" type="pres">
      <dgm:prSet presAssocID="{32FBBBEB-D60B-4ADC-BD49-2D12218D0B70}" presName="spaceRect" presStyleCnt="0"/>
      <dgm:spPr/>
    </dgm:pt>
    <dgm:pt modelId="{FC12235A-DA5C-4424-B320-3E938C3C83BB}" type="pres">
      <dgm:prSet presAssocID="{32FBBBEB-D60B-4ADC-BD49-2D12218D0B70}" presName="textRect" presStyleLbl="revTx" presStyleIdx="0" presStyleCnt="4">
        <dgm:presLayoutVars>
          <dgm:chMax val="1"/>
          <dgm:chPref val="1"/>
        </dgm:presLayoutVars>
      </dgm:prSet>
      <dgm:spPr/>
    </dgm:pt>
    <dgm:pt modelId="{D208EFB9-7F72-469D-9386-FEDB84C93912}" type="pres">
      <dgm:prSet presAssocID="{7FCC824A-902C-44FB-AE46-63D0C772FDDE}" presName="sibTrans" presStyleLbl="sibTrans2D1" presStyleIdx="0" presStyleCnt="0"/>
      <dgm:spPr/>
    </dgm:pt>
    <dgm:pt modelId="{EBCDC3DB-4DD3-4846-BE5E-9780BC15A0B1}" type="pres">
      <dgm:prSet presAssocID="{D39C90A0-2588-413D-9EA5-595CE54D90B1}" presName="compNode" presStyleCnt="0"/>
      <dgm:spPr/>
    </dgm:pt>
    <dgm:pt modelId="{63BB2147-B1CD-4138-A490-3344B49C5E1F}" type="pres">
      <dgm:prSet presAssocID="{D39C90A0-2588-413D-9EA5-595CE54D90B1}" presName="iconBgRect" presStyleLbl="bgShp" presStyleIdx="1" presStyleCnt="4"/>
      <dgm:spPr/>
    </dgm:pt>
    <dgm:pt modelId="{885D73B2-34E9-4100-AACF-08EF5ACFB217}" type="pres">
      <dgm:prSet presAssocID="{D39C90A0-2588-413D-9EA5-595CE54D90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aker"/>
        </a:ext>
      </dgm:extLst>
    </dgm:pt>
    <dgm:pt modelId="{B4935AC8-3558-43C8-8803-2FAB63DBD480}" type="pres">
      <dgm:prSet presAssocID="{D39C90A0-2588-413D-9EA5-595CE54D90B1}" presName="spaceRect" presStyleCnt="0"/>
      <dgm:spPr/>
    </dgm:pt>
    <dgm:pt modelId="{7E0820E4-580F-472E-9897-317445D54339}" type="pres">
      <dgm:prSet presAssocID="{D39C90A0-2588-413D-9EA5-595CE54D90B1}" presName="textRect" presStyleLbl="revTx" presStyleIdx="1" presStyleCnt="4">
        <dgm:presLayoutVars>
          <dgm:chMax val="1"/>
          <dgm:chPref val="1"/>
        </dgm:presLayoutVars>
      </dgm:prSet>
      <dgm:spPr/>
    </dgm:pt>
    <dgm:pt modelId="{33BC3A74-CF71-4075-8893-E5063B44A5B8}" type="pres">
      <dgm:prSet presAssocID="{C8544592-F5E5-4A97-919B-508BD1C24CAB}" presName="sibTrans" presStyleLbl="sibTrans2D1" presStyleIdx="0" presStyleCnt="0"/>
      <dgm:spPr/>
    </dgm:pt>
    <dgm:pt modelId="{007C494D-7F22-4CE1-9D79-87A31727E76A}" type="pres">
      <dgm:prSet presAssocID="{CE2E0B2F-C35D-4E0B-AFB5-C5612AF963ED}" presName="compNode" presStyleCnt="0"/>
      <dgm:spPr/>
    </dgm:pt>
    <dgm:pt modelId="{844F8124-326D-4D85-9C05-3DBE392AC519}" type="pres">
      <dgm:prSet presAssocID="{CE2E0B2F-C35D-4E0B-AFB5-C5612AF963ED}" presName="iconBgRect" presStyleLbl="bgShp" presStyleIdx="2" presStyleCnt="4"/>
      <dgm:spPr/>
    </dgm:pt>
    <dgm:pt modelId="{77B99ED7-A3D1-46BD-A420-43E861A55685}" type="pres">
      <dgm:prSet presAssocID="{CE2E0B2F-C35D-4E0B-AFB5-C5612AF963E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8EF6A9-28C0-4407-BE7F-492F5137716C}" type="pres">
      <dgm:prSet presAssocID="{CE2E0B2F-C35D-4E0B-AFB5-C5612AF963ED}" presName="spaceRect" presStyleCnt="0"/>
      <dgm:spPr/>
    </dgm:pt>
    <dgm:pt modelId="{BA12E89D-5965-466B-902F-6527716EEC1A}" type="pres">
      <dgm:prSet presAssocID="{CE2E0B2F-C35D-4E0B-AFB5-C5612AF963ED}" presName="textRect" presStyleLbl="revTx" presStyleIdx="2" presStyleCnt="4">
        <dgm:presLayoutVars>
          <dgm:chMax val="1"/>
          <dgm:chPref val="1"/>
        </dgm:presLayoutVars>
      </dgm:prSet>
      <dgm:spPr/>
    </dgm:pt>
    <dgm:pt modelId="{C6E287B3-33CD-458A-BBFF-6569F392F1FF}" type="pres">
      <dgm:prSet presAssocID="{1470BCA9-B75A-42CD-AB89-FF377643ED9C}" presName="sibTrans" presStyleLbl="sibTrans2D1" presStyleIdx="0" presStyleCnt="0"/>
      <dgm:spPr/>
    </dgm:pt>
    <dgm:pt modelId="{2857E0AC-E40D-40D9-8639-E26230101217}" type="pres">
      <dgm:prSet presAssocID="{885C9EF4-D2F7-416B-90C9-922013DA4E1C}" presName="compNode" presStyleCnt="0"/>
      <dgm:spPr/>
    </dgm:pt>
    <dgm:pt modelId="{0B2259E4-A09D-4AA3-8D6F-255C4B7C8CE1}" type="pres">
      <dgm:prSet presAssocID="{885C9EF4-D2F7-416B-90C9-922013DA4E1C}" presName="iconBgRect" presStyleLbl="bgShp" presStyleIdx="3" presStyleCnt="4"/>
      <dgm:spPr/>
    </dgm:pt>
    <dgm:pt modelId="{1B679F31-D2E6-4DBB-8A0C-5ECFCCADA046}" type="pres">
      <dgm:prSet presAssocID="{885C9EF4-D2F7-416B-90C9-922013DA4E1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99DA97AF-FAC5-401E-8B9B-3E9997B2EAEF}" type="pres">
      <dgm:prSet presAssocID="{885C9EF4-D2F7-416B-90C9-922013DA4E1C}" presName="spaceRect" presStyleCnt="0"/>
      <dgm:spPr/>
    </dgm:pt>
    <dgm:pt modelId="{1D63EE2C-86F1-44E8-9DD4-50DBA21AB093}" type="pres">
      <dgm:prSet presAssocID="{885C9EF4-D2F7-416B-90C9-922013DA4E1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9ABF901-9DDC-4D64-BDDC-7DFB1D535903}" type="presOf" srcId="{D39C90A0-2588-413D-9EA5-595CE54D90B1}" destId="{7E0820E4-580F-472E-9897-317445D54339}" srcOrd="0" destOrd="0" presId="urn:microsoft.com/office/officeart/2018/2/layout/IconCircleList"/>
    <dgm:cxn modelId="{AF744905-164E-4746-92A1-4D39BFBE7AEA}" srcId="{31812745-861D-4706-B56D-CE6FA94081D7}" destId="{885C9EF4-D2F7-416B-90C9-922013DA4E1C}" srcOrd="3" destOrd="0" parTransId="{AC357F2F-4FCC-481A-9827-9D6C0023514A}" sibTransId="{0F8650B5-12A9-4714-8BB8-501FC55C40BE}"/>
    <dgm:cxn modelId="{61077A20-F278-49B7-9208-18E05D4DCE36}" type="presOf" srcId="{CE2E0B2F-C35D-4E0B-AFB5-C5612AF963ED}" destId="{BA12E89D-5965-466B-902F-6527716EEC1A}" srcOrd="0" destOrd="0" presId="urn:microsoft.com/office/officeart/2018/2/layout/IconCircleList"/>
    <dgm:cxn modelId="{58222E27-D8D5-4E95-BAD9-6E5BC3439D4F}" srcId="{31812745-861D-4706-B56D-CE6FA94081D7}" destId="{CE2E0B2F-C35D-4E0B-AFB5-C5612AF963ED}" srcOrd="2" destOrd="0" parTransId="{35EBEBCD-5969-4583-B7D5-E4F55BDCC3EA}" sibTransId="{1470BCA9-B75A-42CD-AB89-FF377643ED9C}"/>
    <dgm:cxn modelId="{2A3E4E61-895B-43D5-9D53-0D705C388EA8}" type="presOf" srcId="{1470BCA9-B75A-42CD-AB89-FF377643ED9C}" destId="{C6E287B3-33CD-458A-BBFF-6569F392F1FF}" srcOrd="0" destOrd="0" presId="urn:microsoft.com/office/officeart/2018/2/layout/IconCircleList"/>
    <dgm:cxn modelId="{27FC6A6D-AA6F-439E-90F5-1FE3D8FC64A1}" type="presOf" srcId="{7FCC824A-902C-44FB-AE46-63D0C772FDDE}" destId="{D208EFB9-7F72-469D-9386-FEDB84C93912}" srcOrd="0" destOrd="0" presId="urn:microsoft.com/office/officeart/2018/2/layout/IconCircleList"/>
    <dgm:cxn modelId="{659FD477-CECF-4BFC-A860-27EC50870CB0}" srcId="{31812745-861D-4706-B56D-CE6FA94081D7}" destId="{D39C90A0-2588-413D-9EA5-595CE54D90B1}" srcOrd="1" destOrd="0" parTransId="{18A3ADDF-F1E2-4D72-90B3-4F7BC1F6FDC6}" sibTransId="{C8544592-F5E5-4A97-919B-508BD1C24CAB}"/>
    <dgm:cxn modelId="{A7AC1D91-B01D-4895-84D1-CEEC9434D8ED}" type="presOf" srcId="{31812745-861D-4706-B56D-CE6FA94081D7}" destId="{9CD6A3AC-2E5E-4976-A898-D4D6063018C6}" srcOrd="0" destOrd="0" presId="urn:microsoft.com/office/officeart/2018/2/layout/IconCircleList"/>
    <dgm:cxn modelId="{3B821FA4-8A9D-4989-97F8-22771E281070}" type="presOf" srcId="{885C9EF4-D2F7-416B-90C9-922013DA4E1C}" destId="{1D63EE2C-86F1-44E8-9DD4-50DBA21AB093}" srcOrd="0" destOrd="0" presId="urn:microsoft.com/office/officeart/2018/2/layout/IconCircleList"/>
    <dgm:cxn modelId="{84ACD7AB-64C6-4516-A289-A041A4C2CEC3}" type="presOf" srcId="{C8544592-F5E5-4A97-919B-508BD1C24CAB}" destId="{33BC3A74-CF71-4075-8893-E5063B44A5B8}" srcOrd="0" destOrd="0" presId="urn:microsoft.com/office/officeart/2018/2/layout/IconCircleList"/>
    <dgm:cxn modelId="{FA7447D1-E7E0-40C4-BB8D-0942B97BF4B2}" type="presOf" srcId="{32FBBBEB-D60B-4ADC-BD49-2D12218D0B70}" destId="{FC12235A-DA5C-4424-B320-3E938C3C83BB}" srcOrd="0" destOrd="0" presId="urn:microsoft.com/office/officeart/2018/2/layout/IconCircleList"/>
    <dgm:cxn modelId="{9DD218E2-1ED8-40BB-9E2E-8979C95162A3}" srcId="{31812745-861D-4706-B56D-CE6FA94081D7}" destId="{32FBBBEB-D60B-4ADC-BD49-2D12218D0B70}" srcOrd="0" destOrd="0" parTransId="{0723229A-6934-4A36-AD0F-F8C189775296}" sibTransId="{7FCC824A-902C-44FB-AE46-63D0C772FDDE}"/>
    <dgm:cxn modelId="{2B9E9F97-25DE-4964-B8F8-59E7EB3EA29E}" type="presParOf" srcId="{9CD6A3AC-2E5E-4976-A898-D4D6063018C6}" destId="{5C6CDE97-E60D-4022-9038-343C5F8D12FE}" srcOrd="0" destOrd="0" presId="urn:microsoft.com/office/officeart/2018/2/layout/IconCircleList"/>
    <dgm:cxn modelId="{3375042A-6EE4-47D4-8212-C856494FD360}" type="presParOf" srcId="{5C6CDE97-E60D-4022-9038-343C5F8D12FE}" destId="{84091DF1-EF33-44C4-8DAB-DE201A139FED}" srcOrd="0" destOrd="0" presId="urn:microsoft.com/office/officeart/2018/2/layout/IconCircleList"/>
    <dgm:cxn modelId="{F211A0B4-0A2F-403B-9FE9-C7812D8CE150}" type="presParOf" srcId="{84091DF1-EF33-44C4-8DAB-DE201A139FED}" destId="{4A02380A-F39E-44CC-A7EB-2F9F195A3272}" srcOrd="0" destOrd="0" presId="urn:microsoft.com/office/officeart/2018/2/layout/IconCircleList"/>
    <dgm:cxn modelId="{1866B22A-0E89-429C-AC7E-4E79F7DC1E3B}" type="presParOf" srcId="{84091DF1-EF33-44C4-8DAB-DE201A139FED}" destId="{58C05EF1-0E21-4082-BDCD-69C7B12BF396}" srcOrd="1" destOrd="0" presId="urn:microsoft.com/office/officeart/2018/2/layout/IconCircleList"/>
    <dgm:cxn modelId="{98A6A9A2-E4ED-457C-B42E-3A9536ADE3EC}" type="presParOf" srcId="{84091DF1-EF33-44C4-8DAB-DE201A139FED}" destId="{84E2119B-9EC1-4812-9F16-923BF5ADF01D}" srcOrd="2" destOrd="0" presId="urn:microsoft.com/office/officeart/2018/2/layout/IconCircleList"/>
    <dgm:cxn modelId="{7C65DD03-96D0-4F65-AE98-1F483EA9638A}" type="presParOf" srcId="{84091DF1-EF33-44C4-8DAB-DE201A139FED}" destId="{FC12235A-DA5C-4424-B320-3E938C3C83BB}" srcOrd="3" destOrd="0" presId="urn:microsoft.com/office/officeart/2018/2/layout/IconCircleList"/>
    <dgm:cxn modelId="{2AE6223E-5AF7-4E2E-AA27-5D1E89C61AB4}" type="presParOf" srcId="{5C6CDE97-E60D-4022-9038-343C5F8D12FE}" destId="{D208EFB9-7F72-469D-9386-FEDB84C93912}" srcOrd="1" destOrd="0" presId="urn:microsoft.com/office/officeart/2018/2/layout/IconCircleList"/>
    <dgm:cxn modelId="{1F2CB41F-E9C2-4B1E-95CA-3C413023F988}" type="presParOf" srcId="{5C6CDE97-E60D-4022-9038-343C5F8D12FE}" destId="{EBCDC3DB-4DD3-4846-BE5E-9780BC15A0B1}" srcOrd="2" destOrd="0" presId="urn:microsoft.com/office/officeart/2018/2/layout/IconCircleList"/>
    <dgm:cxn modelId="{0E0E4E5E-7E0A-470E-A8BF-8894D9B11D6F}" type="presParOf" srcId="{EBCDC3DB-4DD3-4846-BE5E-9780BC15A0B1}" destId="{63BB2147-B1CD-4138-A490-3344B49C5E1F}" srcOrd="0" destOrd="0" presId="urn:microsoft.com/office/officeart/2018/2/layout/IconCircleList"/>
    <dgm:cxn modelId="{F9DC4388-C46D-4338-825F-8615907F130E}" type="presParOf" srcId="{EBCDC3DB-4DD3-4846-BE5E-9780BC15A0B1}" destId="{885D73B2-34E9-4100-AACF-08EF5ACFB217}" srcOrd="1" destOrd="0" presId="urn:microsoft.com/office/officeart/2018/2/layout/IconCircleList"/>
    <dgm:cxn modelId="{ED50452B-5AAE-495B-93BC-BDA52F1AC536}" type="presParOf" srcId="{EBCDC3DB-4DD3-4846-BE5E-9780BC15A0B1}" destId="{B4935AC8-3558-43C8-8803-2FAB63DBD480}" srcOrd="2" destOrd="0" presId="urn:microsoft.com/office/officeart/2018/2/layout/IconCircleList"/>
    <dgm:cxn modelId="{0188E404-A90A-4FA6-9C8B-3256E35E7E46}" type="presParOf" srcId="{EBCDC3DB-4DD3-4846-BE5E-9780BC15A0B1}" destId="{7E0820E4-580F-472E-9897-317445D54339}" srcOrd="3" destOrd="0" presId="urn:microsoft.com/office/officeart/2018/2/layout/IconCircleList"/>
    <dgm:cxn modelId="{FFC992DE-95E7-4A55-BBF9-F66B59FF7885}" type="presParOf" srcId="{5C6CDE97-E60D-4022-9038-343C5F8D12FE}" destId="{33BC3A74-CF71-4075-8893-E5063B44A5B8}" srcOrd="3" destOrd="0" presId="urn:microsoft.com/office/officeart/2018/2/layout/IconCircleList"/>
    <dgm:cxn modelId="{BFCF31B6-FB18-4C73-9C7A-2196DE730AAA}" type="presParOf" srcId="{5C6CDE97-E60D-4022-9038-343C5F8D12FE}" destId="{007C494D-7F22-4CE1-9D79-87A31727E76A}" srcOrd="4" destOrd="0" presId="urn:microsoft.com/office/officeart/2018/2/layout/IconCircleList"/>
    <dgm:cxn modelId="{8309608F-6DCB-4254-8485-3DF2B895C440}" type="presParOf" srcId="{007C494D-7F22-4CE1-9D79-87A31727E76A}" destId="{844F8124-326D-4D85-9C05-3DBE392AC519}" srcOrd="0" destOrd="0" presId="urn:microsoft.com/office/officeart/2018/2/layout/IconCircleList"/>
    <dgm:cxn modelId="{93730A1D-370C-490D-BE65-685C03C6FDAC}" type="presParOf" srcId="{007C494D-7F22-4CE1-9D79-87A31727E76A}" destId="{77B99ED7-A3D1-46BD-A420-43E861A55685}" srcOrd="1" destOrd="0" presId="urn:microsoft.com/office/officeart/2018/2/layout/IconCircleList"/>
    <dgm:cxn modelId="{4174E8C9-9C6C-4172-A179-1C63A35B39B3}" type="presParOf" srcId="{007C494D-7F22-4CE1-9D79-87A31727E76A}" destId="{CC8EF6A9-28C0-4407-BE7F-492F5137716C}" srcOrd="2" destOrd="0" presId="urn:microsoft.com/office/officeart/2018/2/layout/IconCircleList"/>
    <dgm:cxn modelId="{F424C1F9-087E-434C-BCE2-4A2B7198007F}" type="presParOf" srcId="{007C494D-7F22-4CE1-9D79-87A31727E76A}" destId="{BA12E89D-5965-466B-902F-6527716EEC1A}" srcOrd="3" destOrd="0" presId="urn:microsoft.com/office/officeart/2018/2/layout/IconCircleList"/>
    <dgm:cxn modelId="{A30E4E26-C2F5-4CB5-AC4F-FB1585D94908}" type="presParOf" srcId="{5C6CDE97-E60D-4022-9038-343C5F8D12FE}" destId="{C6E287B3-33CD-458A-BBFF-6569F392F1FF}" srcOrd="5" destOrd="0" presId="urn:microsoft.com/office/officeart/2018/2/layout/IconCircleList"/>
    <dgm:cxn modelId="{BBDD3915-5736-46EF-9905-C2AD45384F3B}" type="presParOf" srcId="{5C6CDE97-E60D-4022-9038-343C5F8D12FE}" destId="{2857E0AC-E40D-40D9-8639-E26230101217}" srcOrd="6" destOrd="0" presId="urn:microsoft.com/office/officeart/2018/2/layout/IconCircleList"/>
    <dgm:cxn modelId="{6A318E4F-AC35-47B3-95EA-83FA364FEB7A}" type="presParOf" srcId="{2857E0AC-E40D-40D9-8639-E26230101217}" destId="{0B2259E4-A09D-4AA3-8D6F-255C4B7C8CE1}" srcOrd="0" destOrd="0" presId="urn:microsoft.com/office/officeart/2018/2/layout/IconCircleList"/>
    <dgm:cxn modelId="{633DF05F-FD03-4750-AB0C-2156DB1D3B4E}" type="presParOf" srcId="{2857E0AC-E40D-40D9-8639-E26230101217}" destId="{1B679F31-D2E6-4DBB-8A0C-5ECFCCADA046}" srcOrd="1" destOrd="0" presId="urn:microsoft.com/office/officeart/2018/2/layout/IconCircleList"/>
    <dgm:cxn modelId="{E4F0AF3D-FCD8-4322-9E02-753C6C12B1DE}" type="presParOf" srcId="{2857E0AC-E40D-40D9-8639-E26230101217}" destId="{99DA97AF-FAC5-401E-8B9B-3E9997B2EAEF}" srcOrd="2" destOrd="0" presId="urn:microsoft.com/office/officeart/2018/2/layout/IconCircleList"/>
    <dgm:cxn modelId="{E5110EF6-AC45-4297-A7B6-7114162C7406}" type="presParOf" srcId="{2857E0AC-E40D-40D9-8639-E26230101217}" destId="{1D63EE2C-86F1-44E8-9DD4-50DBA21AB0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BEAC967-F787-466E-9DA3-7F3D9792782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15C4BF-3EDD-432C-85A9-1EAD2BD4FEC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• </a:t>
          </a:r>
          <a:r>
            <a:rPr lang="en-SG" b="1" dirty="0"/>
            <a:t>Python (Jupyter Notebook)</a:t>
          </a:r>
          <a:r>
            <a:rPr lang="en-SG" dirty="0"/>
            <a:t> – Coding and data analysis</a:t>
          </a:r>
          <a:endParaRPr lang="en-US" dirty="0"/>
        </a:p>
      </dgm:t>
    </dgm:pt>
    <dgm:pt modelId="{2AF4E817-3E9C-430F-9B0F-EBAC4A716FD1}" type="parTrans" cxnId="{4EF0CC62-364F-460F-9778-EBB0546EEDDC}">
      <dgm:prSet/>
      <dgm:spPr/>
      <dgm:t>
        <a:bodyPr/>
        <a:lstStyle/>
        <a:p>
          <a:endParaRPr lang="en-US"/>
        </a:p>
      </dgm:t>
    </dgm:pt>
    <dgm:pt modelId="{3A850339-AAD9-4C89-A6A7-6F2128201059}" type="sibTrans" cxnId="{4EF0CC62-364F-460F-9778-EBB0546EEDDC}">
      <dgm:prSet/>
      <dgm:spPr/>
      <dgm:t>
        <a:bodyPr/>
        <a:lstStyle/>
        <a:p>
          <a:endParaRPr lang="en-US"/>
        </a:p>
      </dgm:t>
    </dgm:pt>
    <dgm:pt modelId="{E40F7EDA-BF93-4FED-8BBF-FB920942C8F0}">
      <dgm:prSet/>
      <dgm:spPr/>
      <dgm:t>
        <a:bodyPr/>
        <a:lstStyle/>
        <a:p>
          <a:pPr>
            <a:lnSpc>
              <a:spcPct val="100000"/>
            </a:lnSpc>
          </a:pPr>
          <a:r>
            <a:rPr lang="en-SG" dirty="0"/>
            <a:t>• </a:t>
          </a:r>
          <a:r>
            <a:rPr lang="en-SG" b="1" dirty="0"/>
            <a:t>NumPy &amp;</a:t>
          </a:r>
          <a:r>
            <a:rPr lang="en-SG" dirty="0"/>
            <a:t> </a:t>
          </a:r>
          <a:r>
            <a:rPr lang="en-SG" b="1" dirty="0"/>
            <a:t>Pandas</a:t>
          </a:r>
          <a:r>
            <a:rPr lang="en-SG" dirty="0"/>
            <a:t> – Data handling and cleaning</a:t>
          </a:r>
          <a:br>
            <a:rPr lang="en-SG" dirty="0"/>
          </a:br>
          <a:r>
            <a:rPr lang="en-SG" dirty="0"/>
            <a:t>• </a:t>
          </a:r>
          <a:r>
            <a:rPr lang="en-SG" b="1" dirty="0"/>
            <a:t>Seaborn &amp; Matplotlib</a:t>
          </a:r>
          <a:r>
            <a:rPr lang="en-SG" dirty="0"/>
            <a:t> – Data visualization</a:t>
          </a:r>
          <a:br>
            <a:rPr lang="en-SG" dirty="0"/>
          </a:br>
          <a:r>
            <a:rPr lang="en-SG" dirty="0"/>
            <a:t>• </a:t>
          </a:r>
          <a:r>
            <a:rPr lang="en-SG" b="1" dirty="0"/>
            <a:t>PowerPoint</a:t>
          </a:r>
          <a:r>
            <a:rPr lang="en-SG" dirty="0"/>
            <a:t> – Presentation creation Tool</a:t>
          </a:r>
          <a:endParaRPr lang="en-US" dirty="0"/>
        </a:p>
      </dgm:t>
    </dgm:pt>
    <dgm:pt modelId="{03AC267D-83C3-41FD-9BEC-990AF3EB8F25}" type="parTrans" cxnId="{EE4A3793-13B8-45C4-94B6-713953EB9E35}">
      <dgm:prSet/>
      <dgm:spPr/>
      <dgm:t>
        <a:bodyPr/>
        <a:lstStyle/>
        <a:p>
          <a:endParaRPr lang="en-US"/>
        </a:p>
      </dgm:t>
    </dgm:pt>
    <dgm:pt modelId="{E7F49581-4063-4783-9CD2-6FA52DD6782F}" type="sibTrans" cxnId="{EE4A3793-13B8-45C4-94B6-713953EB9E35}">
      <dgm:prSet/>
      <dgm:spPr/>
      <dgm:t>
        <a:bodyPr/>
        <a:lstStyle/>
        <a:p>
          <a:endParaRPr lang="en-US"/>
        </a:p>
      </dgm:t>
    </dgm:pt>
    <dgm:pt modelId="{07A5DD2C-74ED-4149-B733-99EC84D4A388}" type="pres">
      <dgm:prSet presAssocID="{3BEAC967-F787-466E-9DA3-7F3D9792782E}" presName="root" presStyleCnt="0">
        <dgm:presLayoutVars>
          <dgm:dir/>
          <dgm:resizeHandles val="exact"/>
        </dgm:presLayoutVars>
      </dgm:prSet>
      <dgm:spPr/>
    </dgm:pt>
    <dgm:pt modelId="{79132537-6348-4037-8C32-1A7529E2CDC5}" type="pres">
      <dgm:prSet presAssocID="{1F15C4BF-3EDD-432C-85A9-1EAD2BD4FEC4}" presName="compNode" presStyleCnt="0"/>
      <dgm:spPr/>
    </dgm:pt>
    <dgm:pt modelId="{C2B7D552-DC84-4FBB-AD25-931AB17D3415}" type="pres">
      <dgm:prSet presAssocID="{1F15C4BF-3EDD-432C-85A9-1EAD2BD4FEC4}" presName="bgRect" presStyleLbl="bgShp" presStyleIdx="0" presStyleCnt="2"/>
      <dgm:spPr/>
    </dgm:pt>
    <dgm:pt modelId="{AA57BED1-2091-4A3C-81D5-A24C5C7F32B3}" type="pres">
      <dgm:prSet presAssocID="{1F15C4BF-3EDD-432C-85A9-1EAD2BD4FEC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40219A1-96C7-4A38-8F88-7214A160EFFF}" type="pres">
      <dgm:prSet presAssocID="{1F15C4BF-3EDD-432C-85A9-1EAD2BD4FEC4}" presName="spaceRect" presStyleCnt="0"/>
      <dgm:spPr/>
    </dgm:pt>
    <dgm:pt modelId="{9A44C9F0-39FF-4E43-B747-3C9494B30CE1}" type="pres">
      <dgm:prSet presAssocID="{1F15C4BF-3EDD-432C-85A9-1EAD2BD4FEC4}" presName="parTx" presStyleLbl="revTx" presStyleIdx="0" presStyleCnt="2">
        <dgm:presLayoutVars>
          <dgm:chMax val="0"/>
          <dgm:chPref val="0"/>
        </dgm:presLayoutVars>
      </dgm:prSet>
      <dgm:spPr/>
    </dgm:pt>
    <dgm:pt modelId="{27F18E67-3FB6-42BC-A729-F9ED0725076B}" type="pres">
      <dgm:prSet presAssocID="{3A850339-AAD9-4C89-A6A7-6F2128201059}" presName="sibTrans" presStyleCnt="0"/>
      <dgm:spPr/>
    </dgm:pt>
    <dgm:pt modelId="{B43FE52B-476E-40E7-9DD3-F0A733BCC1CC}" type="pres">
      <dgm:prSet presAssocID="{E40F7EDA-BF93-4FED-8BBF-FB920942C8F0}" presName="compNode" presStyleCnt="0"/>
      <dgm:spPr/>
    </dgm:pt>
    <dgm:pt modelId="{9B4B513A-F23F-4042-831D-F32AA1944B1B}" type="pres">
      <dgm:prSet presAssocID="{E40F7EDA-BF93-4FED-8BBF-FB920942C8F0}" presName="bgRect" presStyleLbl="bgShp" presStyleIdx="1" presStyleCnt="2"/>
      <dgm:spPr/>
    </dgm:pt>
    <dgm:pt modelId="{86AEE45A-7992-4488-B843-9501EC2894C3}" type="pres">
      <dgm:prSet presAssocID="{E40F7EDA-BF93-4FED-8BBF-FB920942C8F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D48BAA4-0EF7-4D05-812B-7D3B84CF37A9}" type="pres">
      <dgm:prSet presAssocID="{E40F7EDA-BF93-4FED-8BBF-FB920942C8F0}" presName="spaceRect" presStyleCnt="0"/>
      <dgm:spPr/>
    </dgm:pt>
    <dgm:pt modelId="{6DE56520-350A-4013-98B2-2162D4F4F1EC}" type="pres">
      <dgm:prSet presAssocID="{E40F7EDA-BF93-4FED-8BBF-FB920942C8F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191140C-B554-4022-BC90-A3256DB9FF9C}" type="presOf" srcId="{3BEAC967-F787-466E-9DA3-7F3D9792782E}" destId="{07A5DD2C-74ED-4149-B733-99EC84D4A388}" srcOrd="0" destOrd="0" presId="urn:microsoft.com/office/officeart/2018/2/layout/IconVerticalSolidList"/>
    <dgm:cxn modelId="{4EF0CC62-364F-460F-9778-EBB0546EEDDC}" srcId="{3BEAC967-F787-466E-9DA3-7F3D9792782E}" destId="{1F15C4BF-3EDD-432C-85A9-1EAD2BD4FEC4}" srcOrd="0" destOrd="0" parTransId="{2AF4E817-3E9C-430F-9B0F-EBAC4A716FD1}" sibTransId="{3A850339-AAD9-4C89-A6A7-6F2128201059}"/>
    <dgm:cxn modelId="{EE4A3793-13B8-45C4-94B6-713953EB9E35}" srcId="{3BEAC967-F787-466E-9DA3-7F3D9792782E}" destId="{E40F7EDA-BF93-4FED-8BBF-FB920942C8F0}" srcOrd="1" destOrd="0" parTransId="{03AC267D-83C3-41FD-9BEC-990AF3EB8F25}" sibTransId="{E7F49581-4063-4783-9CD2-6FA52DD6782F}"/>
    <dgm:cxn modelId="{2B2210DE-207C-4437-BA75-E5471531DEC8}" type="presOf" srcId="{1F15C4BF-3EDD-432C-85A9-1EAD2BD4FEC4}" destId="{9A44C9F0-39FF-4E43-B747-3C9494B30CE1}" srcOrd="0" destOrd="0" presId="urn:microsoft.com/office/officeart/2018/2/layout/IconVerticalSolidList"/>
    <dgm:cxn modelId="{0CB4B7FD-F4BD-4B58-B157-DBF886ED95C0}" type="presOf" srcId="{E40F7EDA-BF93-4FED-8BBF-FB920942C8F0}" destId="{6DE56520-350A-4013-98B2-2162D4F4F1EC}" srcOrd="0" destOrd="0" presId="urn:microsoft.com/office/officeart/2018/2/layout/IconVerticalSolidList"/>
    <dgm:cxn modelId="{259058B6-415C-41DA-9618-66ED29B494D2}" type="presParOf" srcId="{07A5DD2C-74ED-4149-B733-99EC84D4A388}" destId="{79132537-6348-4037-8C32-1A7529E2CDC5}" srcOrd="0" destOrd="0" presId="urn:microsoft.com/office/officeart/2018/2/layout/IconVerticalSolidList"/>
    <dgm:cxn modelId="{572BE49F-629C-4CD1-A27A-66A68DEA20A0}" type="presParOf" srcId="{79132537-6348-4037-8C32-1A7529E2CDC5}" destId="{C2B7D552-DC84-4FBB-AD25-931AB17D3415}" srcOrd="0" destOrd="0" presId="urn:microsoft.com/office/officeart/2018/2/layout/IconVerticalSolidList"/>
    <dgm:cxn modelId="{3442BEC3-E93E-4834-AA1B-D87836A051D6}" type="presParOf" srcId="{79132537-6348-4037-8C32-1A7529E2CDC5}" destId="{AA57BED1-2091-4A3C-81D5-A24C5C7F32B3}" srcOrd="1" destOrd="0" presId="urn:microsoft.com/office/officeart/2018/2/layout/IconVerticalSolidList"/>
    <dgm:cxn modelId="{EF8AD912-72E2-490A-B979-716CD53F58A9}" type="presParOf" srcId="{79132537-6348-4037-8C32-1A7529E2CDC5}" destId="{F40219A1-96C7-4A38-8F88-7214A160EFFF}" srcOrd="2" destOrd="0" presId="urn:microsoft.com/office/officeart/2018/2/layout/IconVerticalSolidList"/>
    <dgm:cxn modelId="{2054AFA5-758F-4D32-9F24-31D15E37AFC6}" type="presParOf" srcId="{79132537-6348-4037-8C32-1A7529E2CDC5}" destId="{9A44C9F0-39FF-4E43-B747-3C9494B30CE1}" srcOrd="3" destOrd="0" presId="urn:microsoft.com/office/officeart/2018/2/layout/IconVerticalSolidList"/>
    <dgm:cxn modelId="{564B78F0-4A4E-4EE6-BA7E-5B416878B605}" type="presParOf" srcId="{07A5DD2C-74ED-4149-B733-99EC84D4A388}" destId="{27F18E67-3FB6-42BC-A729-F9ED0725076B}" srcOrd="1" destOrd="0" presId="urn:microsoft.com/office/officeart/2018/2/layout/IconVerticalSolidList"/>
    <dgm:cxn modelId="{A4514C3A-383A-43D6-A0C9-C7F626C1E0EB}" type="presParOf" srcId="{07A5DD2C-74ED-4149-B733-99EC84D4A388}" destId="{B43FE52B-476E-40E7-9DD3-F0A733BCC1CC}" srcOrd="2" destOrd="0" presId="urn:microsoft.com/office/officeart/2018/2/layout/IconVerticalSolidList"/>
    <dgm:cxn modelId="{466192B3-8A5B-4AA6-AACF-D316471216F9}" type="presParOf" srcId="{B43FE52B-476E-40E7-9DD3-F0A733BCC1CC}" destId="{9B4B513A-F23F-4042-831D-F32AA1944B1B}" srcOrd="0" destOrd="0" presId="urn:microsoft.com/office/officeart/2018/2/layout/IconVerticalSolidList"/>
    <dgm:cxn modelId="{F7C2A071-0C09-4AF8-A23C-B0C3E99F600F}" type="presParOf" srcId="{B43FE52B-476E-40E7-9DD3-F0A733BCC1CC}" destId="{86AEE45A-7992-4488-B843-9501EC2894C3}" srcOrd="1" destOrd="0" presId="urn:microsoft.com/office/officeart/2018/2/layout/IconVerticalSolidList"/>
    <dgm:cxn modelId="{68A379D6-0D9D-46AE-87B5-B5643262DF26}" type="presParOf" srcId="{B43FE52B-476E-40E7-9DD3-F0A733BCC1CC}" destId="{6D48BAA4-0EF7-4D05-812B-7D3B84CF37A9}" srcOrd="2" destOrd="0" presId="urn:microsoft.com/office/officeart/2018/2/layout/IconVerticalSolidList"/>
    <dgm:cxn modelId="{A3260D09-AFCE-4CD9-B2B7-DA7E6DFD8EF3}" type="presParOf" srcId="{B43FE52B-476E-40E7-9DD3-F0A733BCC1CC}" destId="{6DE56520-350A-4013-98B2-2162D4F4F1E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020CEF-53F3-4C3E-9E71-9E4E0DB3842B}">
      <dsp:nvSpPr>
        <dsp:cNvPr id="0" name=""/>
        <dsp:cNvSpPr/>
      </dsp:nvSpPr>
      <dsp:spPr>
        <a:xfrm>
          <a:off x="1762021" y="689353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8908" y="733050"/>
        <a:ext cx="20230" cy="4046"/>
      </dsp:txXfrm>
    </dsp:sp>
    <dsp:sp modelId="{DCB87FB8-97D7-4267-A67D-3E8B95FB3D19}">
      <dsp:nvSpPr>
        <dsp:cNvPr id="0" name=""/>
        <dsp:cNvSpPr/>
      </dsp:nvSpPr>
      <dsp:spPr>
        <a:xfrm>
          <a:off x="4673" y="207328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Source:</a:t>
          </a:r>
          <a:r>
            <a:rPr lang="en-US" sz="1200" kern="1200" dirty="0"/>
            <a:t> UCI Machine Learning Repository – Wine Quality Dataset</a:t>
          </a:r>
        </a:p>
      </dsp:txBody>
      <dsp:txXfrm>
        <a:off x="4673" y="207328"/>
        <a:ext cx="1759148" cy="1055489"/>
      </dsp:txXfrm>
    </dsp:sp>
    <dsp:sp modelId="{F9E5E9F5-AEDA-43B4-9FC1-D24E336482F6}">
      <dsp:nvSpPr>
        <dsp:cNvPr id="0" name=""/>
        <dsp:cNvSpPr/>
      </dsp:nvSpPr>
      <dsp:spPr>
        <a:xfrm>
          <a:off x="3925774" y="689353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02661" y="733050"/>
        <a:ext cx="20230" cy="4046"/>
      </dsp:txXfrm>
    </dsp:sp>
    <dsp:sp modelId="{71D790EF-363D-429D-B997-647FC1BA0A4E}">
      <dsp:nvSpPr>
        <dsp:cNvPr id="0" name=""/>
        <dsp:cNvSpPr/>
      </dsp:nvSpPr>
      <dsp:spPr>
        <a:xfrm>
          <a:off x="2168425" y="207328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Total Records:</a:t>
          </a:r>
          <a:r>
            <a:rPr lang="en-US" sz="1200" kern="1200" dirty="0"/>
            <a:t> 1,599 red wine samples</a:t>
          </a:r>
        </a:p>
      </dsp:txBody>
      <dsp:txXfrm>
        <a:off x="2168425" y="207328"/>
        <a:ext cx="1759148" cy="1055489"/>
      </dsp:txXfrm>
    </dsp:sp>
    <dsp:sp modelId="{D699A2A9-A10A-4432-B306-DC69CF2C9496}">
      <dsp:nvSpPr>
        <dsp:cNvPr id="0" name=""/>
        <dsp:cNvSpPr/>
      </dsp:nvSpPr>
      <dsp:spPr>
        <a:xfrm>
          <a:off x="884247" y="1261017"/>
          <a:ext cx="4327505" cy="374004"/>
        </a:xfrm>
        <a:custGeom>
          <a:avLst/>
          <a:gdLst/>
          <a:ahLst/>
          <a:cxnLst/>
          <a:rect l="0" t="0" r="0" b="0"/>
          <a:pathLst>
            <a:path>
              <a:moveTo>
                <a:pt x="4327505" y="0"/>
              </a:moveTo>
              <a:lnTo>
                <a:pt x="4327505" y="204102"/>
              </a:lnTo>
              <a:lnTo>
                <a:pt x="0" y="204102"/>
              </a:lnTo>
              <a:lnTo>
                <a:pt x="0" y="374004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9340" y="1445996"/>
        <a:ext cx="217318" cy="4046"/>
      </dsp:txXfrm>
    </dsp:sp>
    <dsp:sp modelId="{65EE179E-323E-4751-9BD5-EDE0BE4D89B4}">
      <dsp:nvSpPr>
        <dsp:cNvPr id="0" name=""/>
        <dsp:cNvSpPr/>
      </dsp:nvSpPr>
      <dsp:spPr>
        <a:xfrm>
          <a:off x="4332178" y="207328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Features:</a:t>
          </a:r>
          <a:r>
            <a:rPr lang="en-US" sz="1200" kern="1200" dirty="0"/>
            <a:t> 11 physicochemical properties (e.g., alcohol, acidity)   &amp; </a:t>
          </a:r>
          <a:r>
            <a:rPr lang="en-SG" sz="1200" b="0" i="0" kern="1200" dirty="0"/>
            <a:t>1 target quality</a:t>
          </a:r>
          <a:endParaRPr lang="en-US" sz="1200" kern="1200" dirty="0"/>
        </a:p>
      </dsp:txBody>
      <dsp:txXfrm>
        <a:off x="4332178" y="207328"/>
        <a:ext cx="1759148" cy="1055489"/>
      </dsp:txXfrm>
    </dsp:sp>
    <dsp:sp modelId="{0D590E2C-A84D-4072-A814-3A96456E2740}">
      <dsp:nvSpPr>
        <dsp:cNvPr id="0" name=""/>
        <dsp:cNvSpPr/>
      </dsp:nvSpPr>
      <dsp:spPr>
        <a:xfrm>
          <a:off x="1762021" y="2149446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8908" y="2193143"/>
        <a:ext cx="20230" cy="4046"/>
      </dsp:txXfrm>
    </dsp:sp>
    <dsp:sp modelId="{7A2E7A30-FB59-44E9-B521-296712D6FD50}">
      <dsp:nvSpPr>
        <dsp:cNvPr id="0" name=""/>
        <dsp:cNvSpPr/>
      </dsp:nvSpPr>
      <dsp:spPr>
        <a:xfrm>
          <a:off x="4673" y="1667421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Target Variable:</a:t>
          </a:r>
          <a:r>
            <a:rPr lang="en-US" sz="1200" kern="1200"/>
            <a:t> Wine quality score (0–10), rated by human testers</a:t>
          </a:r>
        </a:p>
      </dsp:txBody>
      <dsp:txXfrm>
        <a:off x="4673" y="1667421"/>
        <a:ext cx="1759148" cy="1055489"/>
      </dsp:txXfrm>
    </dsp:sp>
    <dsp:sp modelId="{7C0CB305-DEC8-480C-95EE-090DC739916B}">
      <dsp:nvSpPr>
        <dsp:cNvPr id="0" name=""/>
        <dsp:cNvSpPr/>
      </dsp:nvSpPr>
      <dsp:spPr>
        <a:xfrm>
          <a:off x="3925774" y="2149446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02661" y="2193143"/>
        <a:ext cx="20230" cy="4046"/>
      </dsp:txXfrm>
    </dsp:sp>
    <dsp:sp modelId="{2A9F4EEE-9584-44C5-9FD8-363648F8BE8B}">
      <dsp:nvSpPr>
        <dsp:cNvPr id="0" name=""/>
        <dsp:cNvSpPr/>
      </dsp:nvSpPr>
      <dsp:spPr>
        <a:xfrm>
          <a:off x="2168425" y="1667421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Data Format:</a:t>
          </a:r>
          <a:r>
            <a:rPr lang="en-US" sz="1200" kern="1200" dirty="0"/>
            <a:t> Clean and complete – no missing values</a:t>
          </a:r>
        </a:p>
      </dsp:txBody>
      <dsp:txXfrm>
        <a:off x="2168425" y="1667421"/>
        <a:ext cx="1759148" cy="1055489"/>
      </dsp:txXfrm>
    </dsp:sp>
    <dsp:sp modelId="{70A2117D-8372-4168-89E0-38EC0EFD71C3}">
      <dsp:nvSpPr>
        <dsp:cNvPr id="0" name=""/>
        <dsp:cNvSpPr/>
      </dsp:nvSpPr>
      <dsp:spPr>
        <a:xfrm>
          <a:off x="884247" y="2721111"/>
          <a:ext cx="4327505" cy="374004"/>
        </a:xfrm>
        <a:custGeom>
          <a:avLst/>
          <a:gdLst/>
          <a:ahLst/>
          <a:cxnLst/>
          <a:rect l="0" t="0" r="0" b="0"/>
          <a:pathLst>
            <a:path>
              <a:moveTo>
                <a:pt x="4327505" y="0"/>
              </a:moveTo>
              <a:lnTo>
                <a:pt x="4327505" y="204102"/>
              </a:lnTo>
              <a:lnTo>
                <a:pt x="0" y="204102"/>
              </a:lnTo>
              <a:lnTo>
                <a:pt x="0" y="374004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39340" y="2906090"/>
        <a:ext cx="217318" cy="4046"/>
      </dsp:txXfrm>
    </dsp:sp>
    <dsp:sp modelId="{37206159-3B4D-4C94-9A78-AA0FBAD5C3F1}">
      <dsp:nvSpPr>
        <dsp:cNvPr id="0" name=""/>
        <dsp:cNvSpPr/>
      </dsp:nvSpPr>
      <dsp:spPr>
        <a:xfrm>
          <a:off x="4332178" y="1667421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Binary Classification:</a:t>
          </a:r>
          <a:r>
            <a:rPr lang="en-US" sz="1200" kern="1200" dirty="0"/>
            <a:t> Quality transformed </a:t>
          </a:r>
        </a:p>
      </dsp:txBody>
      <dsp:txXfrm>
        <a:off x="4332178" y="1667421"/>
        <a:ext cx="1759148" cy="1055489"/>
      </dsp:txXfrm>
    </dsp:sp>
    <dsp:sp modelId="{1CE1ED0B-B0C9-42A2-91B7-1AF87C1823ED}">
      <dsp:nvSpPr>
        <dsp:cNvPr id="0" name=""/>
        <dsp:cNvSpPr/>
      </dsp:nvSpPr>
      <dsp:spPr>
        <a:xfrm>
          <a:off x="1762021" y="3609539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938908" y="3653236"/>
        <a:ext cx="20230" cy="4046"/>
      </dsp:txXfrm>
    </dsp:sp>
    <dsp:sp modelId="{5D2C4C7C-6A44-4DD4-9943-B24E69401872}">
      <dsp:nvSpPr>
        <dsp:cNvPr id="0" name=""/>
        <dsp:cNvSpPr/>
      </dsp:nvSpPr>
      <dsp:spPr>
        <a:xfrm>
          <a:off x="4673" y="3127515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0</a:t>
          </a:r>
          <a:r>
            <a:rPr lang="en-US" sz="1200" kern="1200" dirty="0"/>
            <a:t> = Low (quality </a:t>
          </a:r>
          <a:r>
            <a:rPr lang="en-US" altLang="en-US" sz="1200" kern="1200" dirty="0">
              <a:latin typeface="Arial" panose="020B0604020202020204" pitchFamily="34" charset="0"/>
            </a:rPr>
            <a:t>≤ 5</a:t>
          </a:r>
          <a:r>
            <a:rPr lang="en-US" sz="1200" kern="1200" dirty="0"/>
            <a:t>)</a:t>
          </a:r>
        </a:p>
      </dsp:txBody>
      <dsp:txXfrm>
        <a:off x="4673" y="3127515"/>
        <a:ext cx="1759148" cy="1055489"/>
      </dsp:txXfrm>
    </dsp:sp>
    <dsp:sp modelId="{05953864-4C34-4AC9-9735-C34DF68799E6}">
      <dsp:nvSpPr>
        <dsp:cNvPr id="0" name=""/>
        <dsp:cNvSpPr/>
      </dsp:nvSpPr>
      <dsp:spPr>
        <a:xfrm>
          <a:off x="3925774" y="3609539"/>
          <a:ext cx="37400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74004" y="45720"/>
              </a:lnTo>
            </a:path>
          </a:pathLst>
        </a:custGeom>
        <a:noFill/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02661" y="3653236"/>
        <a:ext cx="20230" cy="4046"/>
      </dsp:txXfrm>
    </dsp:sp>
    <dsp:sp modelId="{0B8A5B9B-E97C-4161-98F0-3C1936EFA5E5}">
      <dsp:nvSpPr>
        <dsp:cNvPr id="0" name=""/>
        <dsp:cNvSpPr/>
      </dsp:nvSpPr>
      <dsp:spPr>
        <a:xfrm>
          <a:off x="2168425" y="3127515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1</a:t>
          </a:r>
          <a:r>
            <a:rPr lang="en-US" sz="1200" kern="1200" dirty="0"/>
            <a:t> = High (quality ≥ 6)</a:t>
          </a:r>
        </a:p>
      </dsp:txBody>
      <dsp:txXfrm>
        <a:off x="2168425" y="3127515"/>
        <a:ext cx="1759148" cy="1055489"/>
      </dsp:txXfrm>
    </dsp:sp>
    <dsp:sp modelId="{8A917EE4-3D3F-46BC-A3D1-F0B327320DC6}">
      <dsp:nvSpPr>
        <dsp:cNvPr id="0" name=""/>
        <dsp:cNvSpPr/>
      </dsp:nvSpPr>
      <dsp:spPr>
        <a:xfrm>
          <a:off x="4332178" y="3127515"/>
          <a:ext cx="1759148" cy="1055489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6200" tIns="90482" rIns="86200" bIns="9048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Pie Chart</a:t>
          </a:r>
          <a:r>
            <a:rPr lang="en-US" sz="1200" kern="1200" dirty="0"/>
            <a:t> shows percentage of High vs. Low quality wines</a:t>
          </a:r>
        </a:p>
      </dsp:txBody>
      <dsp:txXfrm>
        <a:off x="4332178" y="3127515"/>
        <a:ext cx="1759148" cy="1055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6357C0-881A-425F-954E-379393075F14}">
      <dsp:nvSpPr>
        <dsp:cNvPr id="0" name=""/>
        <dsp:cNvSpPr/>
      </dsp:nvSpPr>
      <dsp:spPr>
        <a:xfrm>
          <a:off x="6531" y="159906"/>
          <a:ext cx="672654" cy="67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C1850-7F0A-4E4A-BCB8-CCF313FBF26B}">
      <dsp:nvSpPr>
        <dsp:cNvPr id="0" name=""/>
        <dsp:cNvSpPr/>
      </dsp:nvSpPr>
      <dsp:spPr>
        <a:xfrm>
          <a:off x="6531" y="928344"/>
          <a:ext cx="1921871" cy="441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400" b="1" kern="1200"/>
            <a:t>Data Cleaning Context:</a:t>
          </a:r>
          <a:endParaRPr lang="en-US" sz="1400" kern="1200"/>
        </a:p>
      </dsp:txBody>
      <dsp:txXfrm>
        <a:off x="6531" y="928344"/>
        <a:ext cx="1921871" cy="441429"/>
      </dsp:txXfrm>
    </dsp:sp>
    <dsp:sp modelId="{7DAC8BA8-2005-4AB4-880C-F40643BCE900}">
      <dsp:nvSpPr>
        <dsp:cNvPr id="0" name=""/>
        <dsp:cNvSpPr/>
      </dsp:nvSpPr>
      <dsp:spPr>
        <a:xfrm>
          <a:off x="6531" y="1414324"/>
          <a:ext cx="1921871" cy="97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Original dataset size</a:t>
          </a:r>
          <a:r>
            <a:rPr lang="en-SG" sz="1100" b="1" kern="1200" dirty="0"/>
            <a:t>1599 rows</a:t>
          </a:r>
          <a:endParaRPr lang="en-SG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Removed duplicate rows to ensure dataset quality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Final dataset size: </a:t>
          </a:r>
          <a:r>
            <a:rPr lang="en-SG" sz="1100" b="1" kern="1200" dirty="0"/>
            <a:t>1359 unique rows remain</a:t>
          </a:r>
          <a:endParaRPr lang="en-US" sz="1100" kern="1200" dirty="0"/>
        </a:p>
      </dsp:txBody>
      <dsp:txXfrm>
        <a:off x="6531" y="1414324"/>
        <a:ext cx="1921871" cy="973084"/>
      </dsp:txXfrm>
    </dsp:sp>
    <dsp:sp modelId="{D605F667-B3BB-491B-978A-79619D771EFE}">
      <dsp:nvSpPr>
        <dsp:cNvPr id="0" name=""/>
        <dsp:cNvSpPr/>
      </dsp:nvSpPr>
      <dsp:spPr>
        <a:xfrm>
          <a:off x="2426619" y="127178"/>
          <a:ext cx="672654" cy="67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7D56C0-0CF8-47FC-8864-C1B5048C4C27}">
      <dsp:nvSpPr>
        <dsp:cNvPr id="0" name=""/>
        <dsp:cNvSpPr/>
      </dsp:nvSpPr>
      <dsp:spPr>
        <a:xfrm>
          <a:off x="2426619" y="895615"/>
          <a:ext cx="1921871" cy="441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400" b="1" kern="1200"/>
            <a:t>Target Variable Creation:</a:t>
          </a:r>
          <a:endParaRPr lang="en-US" sz="1400" kern="1200"/>
        </a:p>
      </dsp:txBody>
      <dsp:txXfrm>
        <a:off x="2426619" y="895615"/>
        <a:ext cx="1921871" cy="441429"/>
      </dsp:txXfrm>
    </dsp:sp>
    <dsp:sp modelId="{0A9BB4CD-A26F-4B2B-9D63-2452D8E2CC76}">
      <dsp:nvSpPr>
        <dsp:cNvPr id="0" name=""/>
        <dsp:cNvSpPr/>
      </dsp:nvSpPr>
      <dsp:spPr>
        <a:xfrm>
          <a:off x="2264730" y="1316138"/>
          <a:ext cx="2245649" cy="11039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 dirty="0"/>
            <a:t>Converted original wine quality scores into binary labels: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100" b="1" kern="1200" dirty="0"/>
            <a:t>0 → Low Quality Wine (score ≤ 5)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100" b="1" kern="1200"/>
            <a:t>1 → High Quality Wine (score ≥ 6)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Simplifies the model to a binary classification task</a:t>
          </a:r>
          <a:endParaRPr lang="en-US" sz="1100" kern="1200"/>
        </a:p>
      </dsp:txBody>
      <dsp:txXfrm>
        <a:off x="2264730" y="1316138"/>
        <a:ext cx="2245649" cy="1103999"/>
      </dsp:txXfrm>
    </dsp:sp>
    <dsp:sp modelId="{684B19C0-344D-424D-8645-0C81459975F8}">
      <dsp:nvSpPr>
        <dsp:cNvPr id="0" name=""/>
        <dsp:cNvSpPr/>
      </dsp:nvSpPr>
      <dsp:spPr>
        <a:xfrm>
          <a:off x="4846706" y="159906"/>
          <a:ext cx="672654" cy="67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1BF40-20C5-4E01-A0BF-66873CBB9AE9}">
      <dsp:nvSpPr>
        <dsp:cNvPr id="0" name=""/>
        <dsp:cNvSpPr/>
      </dsp:nvSpPr>
      <dsp:spPr>
        <a:xfrm>
          <a:off x="4846706" y="928344"/>
          <a:ext cx="1921871" cy="4414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SG" sz="1400" b="1" kern="1200"/>
            <a:t>Class Distribution:</a:t>
          </a:r>
          <a:endParaRPr lang="en-US" sz="1400" kern="1200"/>
        </a:p>
      </dsp:txBody>
      <dsp:txXfrm>
        <a:off x="4846706" y="928344"/>
        <a:ext cx="1921871" cy="441429"/>
      </dsp:txXfrm>
    </dsp:sp>
    <dsp:sp modelId="{6AA738F8-BDD0-4BD0-9055-5B88DC7DC861}">
      <dsp:nvSpPr>
        <dsp:cNvPr id="0" name=""/>
        <dsp:cNvSpPr/>
      </dsp:nvSpPr>
      <dsp:spPr>
        <a:xfrm>
          <a:off x="4846706" y="1414324"/>
          <a:ext cx="1921871" cy="973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Pie chart illustrates proportion of low vs high quality wines in the cleaned dataset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Balanced enough for modeling</a:t>
          </a:r>
          <a:endParaRPr lang="en-US" sz="1100" kern="1200"/>
        </a:p>
      </dsp:txBody>
      <dsp:txXfrm>
        <a:off x="4846706" y="1414324"/>
        <a:ext cx="1921871" cy="973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2380A-F39E-44CC-A7EB-2F9F195A3272}">
      <dsp:nvSpPr>
        <dsp:cNvPr id="0" name=""/>
        <dsp:cNvSpPr/>
      </dsp:nvSpPr>
      <dsp:spPr>
        <a:xfrm>
          <a:off x="92414" y="623546"/>
          <a:ext cx="900393" cy="9003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C05EF1-0E21-4082-BDCD-69C7B12BF396}">
      <dsp:nvSpPr>
        <dsp:cNvPr id="0" name=""/>
        <dsp:cNvSpPr/>
      </dsp:nvSpPr>
      <dsp:spPr>
        <a:xfrm>
          <a:off x="281497" y="812628"/>
          <a:ext cx="522228" cy="5222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2235A-DA5C-4424-B320-3E938C3C83BB}">
      <dsp:nvSpPr>
        <dsp:cNvPr id="0" name=""/>
        <dsp:cNvSpPr/>
      </dsp:nvSpPr>
      <dsp:spPr>
        <a:xfrm>
          <a:off x="1185749" y="623546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Focus on optimizing alcohol, sulphates, and citric acid levels.</a:t>
          </a:r>
        </a:p>
      </dsp:txBody>
      <dsp:txXfrm>
        <a:off x="1185749" y="623546"/>
        <a:ext cx="2122356" cy="900393"/>
      </dsp:txXfrm>
    </dsp:sp>
    <dsp:sp modelId="{63BB2147-B1CD-4138-A490-3344B49C5E1F}">
      <dsp:nvSpPr>
        <dsp:cNvPr id="0" name=""/>
        <dsp:cNvSpPr/>
      </dsp:nvSpPr>
      <dsp:spPr>
        <a:xfrm>
          <a:off x="3677910" y="623546"/>
          <a:ext cx="900393" cy="9003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D73B2-34E9-4100-AACF-08EF5ACFB217}">
      <dsp:nvSpPr>
        <dsp:cNvPr id="0" name=""/>
        <dsp:cNvSpPr/>
      </dsp:nvSpPr>
      <dsp:spPr>
        <a:xfrm>
          <a:off x="3866992" y="812628"/>
          <a:ext cx="522228" cy="5222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820E4-580F-472E-9897-317445D54339}">
      <dsp:nvSpPr>
        <dsp:cNvPr id="0" name=""/>
        <dsp:cNvSpPr/>
      </dsp:nvSpPr>
      <dsp:spPr>
        <a:xfrm>
          <a:off x="4771245" y="623546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Minimize volatile acidity to improve quality.</a:t>
          </a:r>
        </a:p>
      </dsp:txBody>
      <dsp:txXfrm>
        <a:off x="4771245" y="623546"/>
        <a:ext cx="2122356" cy="900393"/>
      </dsp:txXfrm>
    </dsp:sp>
    <dsp:sp modelId="{844F8124-326D-4D85-9C05-3DBE392AC519}">
      <dsp:nvSpPr>
        <dsp:cNvPr id="0" name=""/>
        <dsp:cNvSpPr/>
      </dsp:nvSpPr>
      <dsp:spPr>
        <a:xfrm>
          <a:off x="92414" y="2148204"/>
          <a:ext cx="900393" cy="9003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B99ED7-A3D1-46BD-A420-43E861A55685}">
      <dsp:nvSpPr>
        <dsp:cNvPr id="0" name=""/>
        <dsp:cNvSpPr/>
      </dsp:nvSpPr>
      <dsp:spPr>
        <a:xfrm>
          <a:off x="281497" y="2337286"/>
          <a:ext cx="522228" cy="5222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12E89D-5965-466B-902F-6527716EEC1A}">
      <dsp:nvSpPr>
        <dsp:cNvPr id="0" name=""/>
        <dsp:cNvSpPr/>
      </dsp:nvSpPr>
      <dsp:spPr>
        <a:xfrm>
          <a:off x="1185749" y="2148204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Use model predictions for early quality control in production.</a:t>
          </a:r>
        </a:p>
      </dsp:txBody>
      <dsp:txXfrm>
        <a:off x="1185749" y="2148204"/>
        <a:ext cx="2122356" cy="900393"/>
      </dsp:txXfrm>
    </dsp:sp>
    <dsp:sp modelId="{0B2259E4-A09D-4AA3-8D6F-255C4B7C8CE1}">
      <dsp:nvSpPr>
        <dsp:cNvPr id="0" name=""/>
        <dsp:cNvSpPr/>
      </dsp:nvSpPr>
      <dsp:spPr>
        <a:xfrm>
          <a:off x="3677910" y="2148204"/>
          <a:ext cx="900393" cy="9003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679F31-D2E6-4DBB-8A0C-5ECFCCADA046}">
      <dsp:nvSpPr>
        <dsp:cNvPr id="0" name=""/>
        <dsp:cNvSpPr/>
      </dsp:nvSpPr>
      <dsp:spPr>
        <a:xfrm>
          <a:off x="3866992" y="2337286"/>
          <a:ext cx="522228" cy="5222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63EE2C-86F1-44E8-9DD4-50DBA21AB093}">
      <dsp:nvSpPr>
        <dsp:cNvPr id="0" name=""/>
        <dsp:cNvSpPr/>
      </dsp:nvSpPr>
      <dsp:spPr>
        <a:xfrm>
          <a:off x="4771245" y="2148204"/>
          <a:ext cx="2122356" cy="90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Future work: Multi-class prediction, more features, and model comparison.</a:t>
          </a:r>
        </a:p>
      </dsp:txBody>
      <dsp:txXfrm>
        <a:off x="4771245" y="2148204"/>
        <a:ext cx="2122356" cy="9003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B7D552-DC84-4FBB-AD25-931AB17D3415}">
      <dsp:nvSpPr>
        <dsp:cNvPr id="0" name=""/>
        <dsp:cNvSpPr/>
      </dsp:nvSpPr>
      <dsp:spPr>
        <a:xfrm>
          <a:off x="0" y="220622"/>
          <a:ext cx="9466007" cy="832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57BED1-2091-4A3C-81D5-A24C5C7F32B3}">
      <dsp:nvSpPr>
        <dsp:cNvPr id="0" name=""/>
        <dsp:cNvSpPr/>
      </dsp:nvSpPr>
      <dsp:spPr>
        <a:xfrm>
          <a:off x="251883" y="407974"/>
          <a:ext cx="457970" cy="45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44C9F0-39FF-4E43-B747-3C9494B30CE1}">
      <dsp:nvSpPr>
        <dsp:cNvPr id="0" name=""/>
        <dsp:cNvSpPr/>
      </dsp:nvSpPr>
      <dsp:spPr>
        <a:xfrm>
          <a:off x="961738" y="220622"/>
          <a:ext cx="8504268" cy="83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25" tIns="88125" rIns="88125" bIns="881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• </a:t>
          </a:r>
          <a:r>
            <a:rPr lang="en-SG" sz="1400" b="1" kern="1200" dirty="0"/>
            <a:t>Python (Jupyter Notebook)</a:t>
          </a:r>
          <a:r>
            <a:rPr lang="en-SG" sz="1400" kern="1200" dirty="0"/>
            <a:t> – Coding and data analysis</a:t>
          </a:r>
          <a:endParaRPr lang="en-US" sz="1400" kern="1200" dirty="0"/>
        </a:p>
      </dsp:txBody>
      <dsp:txXfrm>
        <a:off x="961738" y="220622"/>
        <a:ext cx="8504268" cy="832673"/>
      </dsp:txXfrm>
    </dsp:sp>
    <dsp:sp modelId="{9B4B513A-F23F-4042-831D-F32AA1944B1B}">
      <dsp:nvSpPr>
        <dsp:cNvPr id="0" name=""/>
        <dsp:cNvSpPr/>
      </dsp:nvSpPr>
      <dsp:spPr>
        <a:xfrm>
          <a:off x="0" y="1224101"/>
          <a:ext cx="9466007" cy="83267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AEE45A-7992-4488-B843-9501EC2894C3}">
      <dsp:nvSpPr>
        <dsp:cNvPr id="0" name=""/>
        <dsp:cNvSpPr/>
      </dsp:nvSpPr>
      <dsp:spPr>
        <a:xfrm>
          <a:off x="251883" y="1411452"/>
          <a:ext cx="457970" cy="45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6520-350A-4013-98B2-2162D4F4F1EC}">
      <dsp:nvSpPr>
        <dsp:cNvPr id="0" name=""/>
        <dsp:cNvSpPr/>
      </dsp:nvSpPr>
      <dsp:spPr>
        <a:xfrm>
          <a:off x="961738" y="1224101"/>
          <a:ext cx="8504268" cy="832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25" tIns="88125" rIns="88125" bIns="8812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 dirty="0"/>
            <a:t>• </a:t>
          </a:r>
          <a:r>
            <a:rPr lang="en-SG" sz="1400" b="1" kern="1200" dirty="0"/>
            <a:t>NumPy &amp;</a:t>
          </a:r>
          <a:r>
            <a:rPr lang="en-SG" sz="1400" kern="1200" dirty="0"/>
            <a:t> </a:t>
          </a:r>
          <a:r>
            <a:rPr lang="en-SG" sz="1400" b="1" kern="1200" dirty="0"/>
            <a:t>Pandas</a:t>
          </a:r>
          <a:r>
            <a:rPr lang="en-SG" sz="1400" kern="1200" dirty="0"/>
            <a:t> – Data handling and cleaning</a:t>
          </a:r>
          <a:br>
            <a:rPr lang="en-SG" sz="1400" kern="1200" dirty="0"/>
          </a:br>
          <a:r>
            <a:rPr lang="en-SG" sz="1400" kern="1200" dirty="0"/>
            <a:t>• </a:t>
          </a:r>
          <a:r>
            <a:rPr lang="en-SG" sz="1400" b="1" kern="1200" dirty="0"/>
            <a:t>Seaborn &amp; Matplotlib</a:t>
          </a:r>
          <a:r>
            <a:rPr lang="en-SG" sz="1400" kern="1200" dirty="0"/>
            <a:t> – Data visualization</a:t>
          </a:r>
          <a:br>
            <a:rPr lang="en-SG" sz="1400" kern="1200" dirty="0"/>
          </a:br>
          <a:r>
            <a:rPr lang="en-SG" sz="1400" kern="1200" dirty="0"/>
            <a:t>• </a:t>
          </a:r>
          <a:r>
            <a:rPr lang="en-SG" sz="1400" b="1" kern="1200" dirty="0"/>
            <a:t>PowerPoint</a:t>
          </a:r>
          <a:r>
            <a:rPr lang="en-SG" sz="1400" kern="1200" dirty="0"/>
            <a:t> – Presentation creation Tool</a:t>
          </a:r>
          <a:endParaRPr lang="en-US" sz="1400" kern="1200" dirty="0"/>
        </a:p>
      </dsp:txBody>
      <dsp:txXfrm>
        <a:off x="961738" y="1224101"/>
        <a:ext cx="8504268" cy="8326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54214-877C-4677-8193-D71503A5CBD2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710418-3505-4D18-9A11-613323A53A6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46509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710418-3505-4D18-9A11-613323A53A62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37777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FBA0E-3D1D-B159-61F9-DF49A64ED9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8A806-7BBA-0063-2E36-E99068091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1903A-3A0C-5726-82F9-6E28BAF8D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A8F5B-0493-DC4D-92CF-5DB0F22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429EA-0F6B-59B4-CD8E-FAB4924B6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50208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413AE-4E5B-19A3-3AAD-6E4FF17E8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67554-2274-3B2C-6882-A833A10D4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E5AEF-478F-8E2B-A2DA-E565F9828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67A5-34CE-37ED-5FBC-1DD05704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CA28-87E3-0FB2-6A62-3D7E73ECF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619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19CCB2-97C3-6259-B36E-1FF4427A7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FF314-518F-E5B4-70D8-66B6EBC2B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441EA-0479-EC3D-DEDE-A35ED44AC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7A25B-FC10-0AC7-1978-7492EEA33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0C0A-A568-5781-8234-E149E11E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63010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CF8DF-F126-A870-0A95-F1E946071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8DEC8-B961-1A0F-7E34-C15763C0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CD76-CFFF-07CE-7F3D-850F0ED4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72BE9-3F7D-A3BF-DF96-3B7C8FFF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6B474-F4AB-35D9-17EE-320E0018F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0123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5D5BB-0A1E-598B-640E-E40A0299F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02844-FCBF-11C5-9157-AB37E367B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6683-D034-C5AB-75B9-4D6B19D4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BDF99-43DA-7B0C-812C-148373405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97331-CF43-60EA-577D-56C3DE00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3684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7F048-F4DE-15B3-670C-AC0AB6F17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A8F3-E7B6-1821-F69A-587D85B179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E1F70-040C-E918-C13C-B85E11C621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D772B-1674-B58E-4CA9-ED66E3A5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BF09E-3986-1EED-66B1-94EC1E007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5BA76-D352-046A-9C54-B4D531020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41942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ECBFD-BB7C-AF08-8630-E1639EE77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E48008-3E66-A1B8-9AE0-2985BB996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8E5D2-F6AC-A02F-AF2F-645E47BB9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DBEB8-E9A6-63EC-7154-71C87B3C2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818ED-1981-0E22-48F5-E797E8AD0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0BE8BD-4BF6-5DD5-E25D-084588D91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1C66DC-0AD9-7B8B-54A9-9A6615F15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A0771-EB9D-7B2F-165E-BCE2CC211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96225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8EF91-8234-8E74-B100-4395225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80ECC-443D-4C90-F81F-A2E374C73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D1F531-3871-3D2E-D22A-1EE1CD223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2A0ED7-1E6B-C7A9-30AE-1B6F9589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8930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E6AB2-9212-3F1E-5C29-B70C3FEA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A7FEC-E234-0799-4FD3-3256CD4C3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0B6AD-B0C6-CA87-8674-BDF0F6D1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0067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2F5B-78FA-5703-A174-016B64449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2922A-FBE2-46E8-F0FE-1BD87CE8B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22430-0CBE-7423-7F75-7CC4B795B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98E669-9D38-61AE-BDAB-9B718D8CC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A875C-1E87-DC65-DE54-6A61FA44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C4BE9-7258-98A5-2A4A-AB4A99C23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2861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46B1-7888-65F7-F868-D69F9A99A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AA56EE-8FCC-3799-4320-29B1A914D3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633F9-076B-85B9-5272-E369E9392B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8B4ED-0B66-1E5E-EC5C-7FFB32C2E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71157-AAC5-72C4-C5D8-A609CAE52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C7F2-1437-5B95-9075-BD5F839CC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712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51A8E9-8B13-F5B8-4EDA-ED4BF7B8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3D841D-C400-1B63-AED2-2A7BCA15C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58E08-9745-BB77-BA5D-77DD7D1AB8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BD562-C8B6-48B5-A73A-A4CE65137D06}" type="datetimeFigureOut">
              <a:rPr lang="en-SG" smtClean="0"/>
              <a:t>12/8/2025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A32C3-3885-1C4D-60B1-C2152EB2F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9425C-A2C5-E4A8-EAA3-4AB87D9599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55C3F6-B4EC-43B9-8821-199C3B46036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345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ntuc.instructure.com/courses/3057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ml/datasets/wine+quality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3.xml"/><Relationship Id="rId3" Type="http://schemas.openxmlformats.org/officeDocument/2006/relationships/image" Target="../media/image23.png"/><Relationship Id="rId7" Type="http://schemas.openxmlformats.org/officeDocument/2006/relationships/diagramQuickStyle" Target="../diagrams/quickStyle3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3.xml"/><Relationship Id="rId5" Type="http://schemas.openxmlformats.org/officeDocument/2006/relationships/diagramData" Target="../diagrams/data3.xml"/><Relationship Id="rId4" Type="http://schemas.openxmlformats.org/officeDocument/2006/relationships/image" Target="../media/image24.png"/><Relationship Id="rId9" Type="http://schemas.microsoft.com/office/2007/relationships/diagramDrawing" Target="../diagrams/drawin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11" Type="http://schemas.openxmlformats.org/officeDocument/2006/relationships/image" Target="../media/image41.png"/><Relationship Id="rId5" Type="http://schemas.openxmlformats.org/officeDocument/2006/relationships/diagramColors" Target="../diagrams/colors4.xml"/><Relationship Id="rId10" Type="http://schemas.openxmlformats.org/officeDocument/2006/relationships/image" Target="../media/image40.png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Grapes after being harvested">
            <a:extLst>
              <a:ext uri="{FF2B5EF4-FFF2-40B4-BE49-F238E27FC236}">
                <a16:creationId xmlns:a16="http://schemas.microsoft.com/office/drawing/2014/main" id="{68AAAC53-C558-5A7A-DA19-C308E776226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5414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DB450B-D4BD-2402-F19F-EDAB1AD6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SG" sz="5200">
                <a:solidFill>
                  <a:srgbClr val="FFFFFF"/>
                </a:solidFill>
              </a:rPr>
              <a:t>Red Wine Quality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1C5CE5-8E01-E2E5-A5FF-E70C8BE934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 fontScale="92500" lnSpcReduction="20000"/>
          </a:bodyPr>
          <a:lstStyle/>
          <a:p>
            <a:r>
              <a:rPr lang="en-SG" sz="2000" dirty="0">
                <a:solidFill>
                  <a:srgbClr val="FFFFFF"/>
                </a:solidFill>
              </a:rPr>
              <a:t>Capstone Project Submission</a:t>
            </a:r>
          </a:p>
          <a:p>
            <a:endParaRPr lang="en-SG" sz="2000" dirty="0">
              <a:solidFill>
                <a:srgbClr val="FFFFFF"/>
              </a:solidFill>
            </a:endParaRPr>
          </a:p>
          <a:p>
            <a:endParaRPr lang="en-SG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(SCTP) ASSOCIATE DATA ANALYST: CAPSTONE PROJECT – PROJECTS</a:t>
            </a:r>
          </a:p>
          <a:p>
            <a:r>
              <a:rPr lang="en-SG" sz="2000" dirty="0">
                <a:solidFill>
                  <a:srgbClr val="FFFFFF"/>
                </a:solidFill>
              </a:rPr>
              <a:t>MR TEO KIM SONG - </a:t>
            </a:r>
            <a:r>
              <a:rPr lang="en-SG" sz="2000" dirty="0">
                <a:solidFill>
                  <a:srgbClr val="FFFFFF"/>
                </a:solidFill>
                <a:hlinkClick r:id="rId4"/>
              </a:rPr>
              <a:t>VLC-SCADF11-25-0655</a:t>
            </a:r>
            <a:r>
              <a:rPr lang="en-SG" sz="2000" dirty="0">
                <a:solidFill>
                  <a:srgbClr val="FFFFFF"/>
                </a:solidFill>
              </a:rPr>
              <a:t> 01/08/2025 - 21/08/2025</a:t>
            </a:r>
            <a:endParaRPr lang="en-US" sz="2000" dirty="0">
              <a:solidFill>
                <a:srgbClr val="FFFFFF"/>
              </a:solidFill>
            </a:endParaRPr>
          </a:p>
          <a:p>
            <a:r>
              <a:rPr lang="en-US" sz="2000" dirty="0">
                <a:solidFill>
                  <a:srgbClr val="FFFFFF"/>
                </a:solidFill>
              </a:rPr>
              <a:t> </a:t>
            </a:r>
            <a:endParaRPr lang="en-SG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390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6D3F4-BBF9-3886-5149-3D341A75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5A678-C994-1366-B7CF-9ECBD8A76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752489" cy="3268373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en-US" sz="2000" dirty="0"/>
              <a:t>Client/Scenario: A Portuguese winery wants to improve wine quality control.</a:t>
            </a:r>
          </a:p>
          <a:p>
            <a:r>
              <a:rPr lang="en-US" sz="2000" dirty="0"/>
              <a:t>Business Problem: Current quality evaluation is manual, costly, and subjective.</a:t>
            </a:r>
          </a:p>
          <a:p>
            <a:r>
              <a:rPr lang="en-US" sz="2000" dirty="0"/>
              <a:t>Project Objective: Build a data-driven model to predict wine quality based on chemical tests.</a:t>
            </a:r>
          </a:p>
          <a:p>
            <a:endParaRPr lang="en-SG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27A3FA-50B3-5EF0-9DAF-B28C1FAB7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716" y="1940438"/>
            <a:ext cx="3706250" cy="3679966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75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repeatCount="10000" autoRev="1" fill="remove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2" name="Rectangle 107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2D828-6ABB-E3EC-AAD9-CEA63CCD7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556" y="792432"/>
            <a:ext cx="5455920" cy="857373"/>
          </a:xfrm>
        </p:spPr>
        <p:txBody>
          <a:bodyPr anchor="b">
            <a:normAutofit/>
          </a:bodyPr>
          <a:lstStyle/>
          <a:p>
            <a:r>
              <a:rPr lang="en-SG" sz="5400" dirty="0">
                <a:effectLst/>
                <a:latin typeface="Aptos Display" panose="020B0004020202020204" pitchFamily="34" charset="0"/>
              </a:rPr>
              <a:t>Dataset Overview</a:t>
            </a:r>
            <a:endParaRPr lang="en-SG" sz="5400" dirty="0"/>
          </a:p>
        </p:txBody>
      </p:sp>
      <p:sp>
        <p:nvSpPr>
          <p:cNvPr id="107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A9384C-B09B-8521-0FA1-DFC73DC1D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08" y="255476"/>
            <a:ext cx="3257882" cy="3519786"/>
          </a:xfrm>
          <a:prstGeom prst="rect">
            <a:avLst/>
          </a:prstGeom>
        </p:spPr>
      </p:pic>
      <p:graphicFrame>
        <p:nvGraphicFramePr>
          <p:cNvPr id="1067" name="Content Placeholder 5">
            <a:extLst>
              <a:ext uri="{FF2B5EF4-FFF2-40B4-BE49-F238E27FC236}">
                <a16:creationId xmlns:a16="http://schemas.microsoft.com/office/drawing/2014/main" id="{EF301380-F006-5CA5-8621-BAD8A9B4CF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2818823"/>
              </p:ext>
            </p:extLst>
          </p:nvPr>
        </p:nvGraphicFramePr>
        <p:xfrm>
          <a:off x="638556" y="2494492"/>
          <a:ext cx="6096000" cy="43903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E55550-A385-38DE-8E5D-59BF8E45A42F}"/>
              </a:ext>
            </a:extLst>
          </p:cNvPr>
          <p:cNvSpPr txBox="1"/>
          <p:nvPr/>
        </p:nvSpPr>
        <p:spPr>
          <a:xfrm>
            <a:off x="638556" y="211872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Source</a:t>
            </a:r>
            <a:r>
              <a:rPr lang="en-US" sz="1200" dirty="0"/>
              <a:t>: </a:t>
            </a:r>
            <a:r>
              <a:rPr lang="en-US" sz="1200" dirty="0">
                <a:hlinkClick r:id="rId8"/>
              </a:rPr>
              <a:t>UCI Machine Learning Repository – Wine Quality Dataset</a:t>
            </a:r>
            <a:r>
              <a:rPr lang="en-SG" sz="12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599345-C4C3-4934-AED9-1F6F490098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2772" y="3775261"/>
            <a:ext cx="3460027" cy="28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5671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874AB-2A68-E261-E3DB-C0F9D6EE0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SG" sz="5400"/>
              <a:t>Data Cleaning &amp; Preparation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B64431-7EA6-9EC0-F68D-546448227B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0178" y="2889717"/>
            <a:ext cx="4878947" cy="301187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No missing 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found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Corrected data 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(all numerical features)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Created a new column: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quality_binary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0 = Low quality (score </a:t>
            </a:r>
            <a:r>
              <a:rPr lang="en-US" altLang="en-US" sz="1600" dirty="0">
                <a:latin typeface="Arial" panose="020B0604020202020204" pitchFamily="34" charset="0"/>
              </a:rPr>
              <a:t>≤ 5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 = High quality (score ≥ 6)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Ready for modeling and visualization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lang="en-US" sz="1600" b="1" dirty="0">
                <a:latin typeface="Arial" panose="020B0604020202020204" pitchFamily="34" charset="0"/>
              </a:rPr>
              <a:t>Rounded float values </a:t>
            </a:r>
            <a:r>
              <a:rPr lang="en-US" sz="1600" dirty="0">
                <a:latin typeface="Arial" panose="020B0604020202020204" pitchFamily="34" charset="0"/>
              </a:rPr>
              <a:t>(e.g., </a:t>
            </a:r>
            <a:r>
              <a:rPr lang="en-US" sz="1600" b="1" dirty="0">
                <a:latin typeface="Arial" panose="020B0604020202020204" pitchFamily="34" charset="0"/>
              </a:rPr>
              <a:t>chlorides, density</a:t>
            </a:r>
            <a:r>
              <a:rPr lang="en-US" sz="1600" dirty="0">
                <a:latin typeface="Arial" panose="020B0604020202020204" pitchFamily="34" charset="0"/>
              </a:rPr>
              <a:t>) to 4 decimal places for clarity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D313A-344B-18D6-7D93-71C26256E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774" y="685887"/>
            <a:ext cx="2748233" cy="28844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C52D5B-25C1-4A0E-1EA3-A5D08090D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7130" y="685887"/>
            <a:ext cx="2835739" cy="28844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874C65-5A3A-5EBC-1177-A39D3F2D88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3456" y="4109882"/>
            <a:ext cx="6287349" cy="220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513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C7CCD-FCF8-7A31-4777-DE2DA1488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3" y="841173"/>
            <a:ext cx="5120561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Feature Engineering</a:t>
            </a:r>
          </a:p>
        </p:txBody>
      </p:sp>
      <p:graphicFrame>
        <p:nvGraphicFramePr>
          <p:cNvPr id="65" name="Content Placeholder 9">
            <a:extLst>
              <a:ext uri="{FF2B5EF4-FFF2-40B4-BE49-F238E27FC236}">
                <a16:creationId xmlns:a16="http://schemas.microsoft.com/office/drawing/2014/main" id="{6DE83D81-4A22-C221-8CB6-9F3D438ECA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3142362"/>
              </p:ext>
            </p:extLst>
          </p:nvPr>
        </p:nvGraphicFramePr>
        <p:xfrm>
          <a:off x="640490" y="3263998"/>
          <a:ext cx="6775110" cy="25473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1" name="Oval 60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c 62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Laid wine bottles, glass and grapes">
            <a:extLst>
              <a:ext uri="{FF2B5EF4-FFF2-40B4-BE49-F238E27FC236}">
                <a16:creationId xmlns:a16="http://schemas.microsoft.com/office/drawing/2014/main" id="{DE1A2A46-81EB-DD44-D079-8276F5F6BD5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21904" b="4"/>
          <a:stretch>
            <a:fillRect/>
          </a:stretch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F500B0-4529-3D0D-DCA1-BA562CD349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63956" y="3263998"/>
            <a:ext cx="3696831" cy="336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99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50F5B9-399F-4FAD-AE6C-ED65F9A4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A2F9EF-70A9-C823-C760-720C46AA8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/>
          </a:bodyPr>
          <a:lstStyle/>
          <a:p>
            <a:r>
              <a:rPr lang="en-SG" sz="2800" b="1"/>
              <a:t>Exploratory Data Analysis (EDA)</a:t>
            </a:r>
            <a:endParaRPr lang="en-SG" sz="28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108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2CE84-637C-282C-20AE-844AC1E17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980963"/>
            <a:ext cx="6858000" cy="1175003"/>
          </a:xfrm>
        </p:spPr>
        <p:txBody>
          <a:bodyPr anchor="ctr">
            <a:normAutofit/>
          </a:bodyPr>
          <a:lstStyle/>
          <a:p>
            <a:pPr lvl="0"/>
            <a:r>
              <a:rPr lang="en-SG" sz="1800" dirty="0"/>
              <a:t>Alcohol vs Quality (boxplot)</a:t>
            </a:r>
          </a:p>
          <a:p>
            <a:pPr lvl="0"/>
            <a:r>
              <a:rPr lang="en-SG" sz="1800" dirty="0"/>
              <a:t>Volatile Acidity vs Quality (boxplot)</a:t>
            </a:r>
          </a:p>
          <a:p>
            <a:pPr lvl="0"/>
            <a:r>
              <a:rPr lang="en-SG" sz="1800" dirty="0"/>
              <a:t>Sulphates and Alcohol (scatter plot)</a:t>
            </a:r>
          </a:p>
          <a:p>
            <a:endParaRPr lang="en-SG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8BB413-BFD4-7904-8FDA-4617D553D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784" y="3019222"/>
            <a:ext cx="3584448" cy="28137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098646-910D-BFA1-23E6-66D3A358E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1528" y="3019222"/>
            <a:ext cx="3584448" cy="26972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9D24719-CE56-4533-30FF-98B35796BB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5272" y="3019222"/>
            <a:ext cx="3584448" cy="26614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3E49CA4-383F-B014-4CBF-B8F81B42A9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7263" y="5756844"/>
            <a:ext cx="3609968" cy="8128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3E2E785-8869-004C-D54D-297D17B212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8163" y="5747731"/>
            <a:ext cx="3419952" cy="78115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B52ACD8-3AFE-1832-2C43-C570ADF61F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248" y="5833013"/>
            <a:ext cx="2952460" cy="4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3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53B475F8-50AE-46A0-9943-B2B63183D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168FF-BBCF-3DE8-0B68-B64809AD7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6986015" cy="1776484"/>
          </a:xfrm>
        </p:spPr>
        <p:txBody>
          <a:bodyPr anchor="b">
            <a:normAutofit/>
          </a:bodyPr>
          <a:lstStyle/>
          <a:p>
            <a:r>
              <a:rPr lang="en-SG" sz="5400"/>
              <a:t>Business Recommendations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713A21-24A0-6914-C75D-22AC083C3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509" y="261991"/>
            <a:ext cx="2819836" cy="1890220"/>
          </a:xfrm>
          <a:prstGeom prst="rect">
            <a:avLst/>
          </a:prstGeom>
        </p:spPr>
      </p:pic>
      <p:sp>
        <p:nvSpPr>
          <p:cNvPr id="48" name="sketch line">
            <a:extLst>
              <a:ext uri="{FF2B5EF4-FFF2-40B4-BE49-F238E27FC236}">
                <a16:creationId xmlns:a16="http://schemas.microsoft.com/office/drawing/2014/main" id="{75F6FDB4-2351-48C2-A863-2364A0234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31569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EC0424-198A-72AC-DA2D-33F036B29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503" y="4566413"/>
            <a:ext cx="2843842" cy="18902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59010E-D11F-F280-CB7F-686DEDA22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1502" y="2414202"/>
            <a:ext cx="2867850" cy="189022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2BB083-EF07-2764-A5BA-809F591BE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886176"/>
              </p:ext>
            </p:extLst>
          </p:nvPr>
        </p:nvGraphicFramePr>
        <p:xfrm>
          <a:off x="612648" y="2504819"/>
          <a:ext cx="6986016" cy="3672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403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FA44-60F5-93FF-FDC8-3ED872A5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SG" sz="2800" b="1">
                <a:solidFill>
                  <a:srgbClr val="FFFFFF"/>
                </a:solidFill>
              </a:rPr>
              <a:t>Documentation &amp; Recommendations</a:t>
            </a:r>
            <a:br>
              <a:rPr lang="en-SG" sz="2800" b="1">
                <a:solidFill>
                  <a:srgbClr val="FFFFFF"/>
                </a:solidFill>
              </a:rPr>
            </a:br>
            <a:endParaRPr lang="en-SG" sz="280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900F-F72F-9274-3B74-1D376F27F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5859" y="412955"/>
            <a:ext cx="7843093" cy="6253316"/>
          </a:xfrm>
        </p:spPr>
        <p:txBody>
          <a:bodyPr anchor="ctr">
            <a:normAutofit/>
          </a:bodyPr>
          <a:lstStyle/>
          <a:p>
            <a:r>
              <a:rPr lang="en-US" sz="1000" b="1" dirty="0"/>
              <a:t>Final Report: Red Wine Quality Analysis &amp; Prediction</a:t>
            </a:r>
          </a:p>
          <a:p>
            <a:r>
              <a:rPr lang="en-US" sz="1000" b="1" dirty="0"/>
              <a:t>1. Project Overview</a:t>
            </a:r>
          </a:p>
          <a:p>
            <a:r>
              <a:rPr lang="en-US" sz="1000" dirty="0"/>
              <a:t>This project analyzed physicochemical properties of red wine to build a classification model predicting wine quality. Using data from the UCI Wine Quality dataset, we explored relationships between features and quality and developed a Random Forest classifier to categorize wines as good or bad.</a:t>
            </a:r>
          </a:p>
          <a:p>
            <a:r>
              <a:rPr lang="en-US" sz="1000" b="1" dirty="0"/>
              <a:t>2. Key Findings from EDA</a:t>
            </a:r>
          </a:p>
          <a:p>
            <a:r>
              <a:rPr lang="en-US" sz="1000" dirty="0"/>
              <a:t>Wine quality scores mainly range between 3 and 8, with most wines rated 5 or 6.</a:t>
            </a:r>
          </a:p>
          <a:p>
            <a:r>
              <a:rPr lang="en-US" sz="1000" dirty="0"/>
              <a:t>Alcohol content positively correlates with wine quality; higher alcohol often means better wine.</a:t>
            </a:r>
          </a:p>
          <a:p>
            <a:r>
              <a:rPr lang="en-US" sz="1000" dirty="0"/>
              <a:t>Volatile acidity negatively correlates with quality; wines with higher acidity tend to be rated lower.</a:t>
            </a:r>
          </a:p>
          <a:p>
            <a:r>
              <a:rPr lang="en-US" sz="1000" dirty="0"/>
              <a:t>No missing data was found; dataset was clean and suitable for modeling.</a:t>
            </a:r>
          </a:p>
          <a:p>
            <a:r>
              <a:rPr lang="en-US" sz="1000" b="1" dirty="0"/>
              <a:t>3. Model Performance</a:t>
            </a:r>
          </a:p>
          <a:p>
            <a:r>
              <a:rPr lang="en-US" sz="1000" dirty="0"/>
              <a:t>The Random Forest model achieved an accuracy of ~81%, with balanced precision and recall.</a:t>
            </a:r>
          </a:p>
          <a:p>
            <a:r>
              <a:rPr lang="en-US" sz="1000" dirty="0"/>
              <a:t>Confusion matrix and ROC curve indicate good discrimination between High quality and Low quality wines.</a:t>
            </a:r>
          </a:p>
          <a:p>
            <a:r>
              <a:rPr lang="en-US" sz="1000" dirty="0"/>
              <a:t>Feature importance highlighted alcohol, sulphates, and volatile acidity as key predictors.</a:t>
            </a:r>
          </a:p>
          <a:p>
            <a:r>
              <a:rPr lang="en-US" sz="1000" b="1" dirty="0"/>
              <a:t>4. Business Recommendations</a:t>
            </a:r>
          </a:p>
          <a:p>
            <a:r>
              <a:rPr lang="en-US" sz="1000" dirty="0"/>
              <a:t>Winemakers should monitor and optimize alcohol content to enhance wine quality.</a:t>
            </a:r>
          </a:p>
          <a:p>
            <a:r>
              <a:rPr lang="en-US" sz="1000" dirty="0"/>
              <a:t>Reducing volatile acidity levels can improve taste and ratings.</a:t>
            </a:r>
          </a:p>
          <a:p>
            <a:r>
              <a:rPr lang="en-US" sz="1000" dirty="0"/>
              <a:t>Regular chemical profiling during production can help maintain consistent quality.</a:t>
            </a:r>
          </a:p>
          <a:p>
            <a:r>
              <a:rPr lang="en-US" sz="1000" dirty="0"/>
              <a:t>The predictive model can be used as a quality control tool to flag potential issues early.</a:t>
            </a:r>
          </a:p>
          <a:p>
            <a:r>
              <a:rPr lang="en-US" sz="1000" b="1" dirty="0"/>
              <a:t>5. Limitations and Next Steps</a:t>
            </a:r>
          </a:p>
          <a:p>
            <a:r>
              <a:rPr lang="en-US" sz="1000" dirty="0"/>
              <a:t>The model is binary classification; future work could explore multi-class classification to predict exact quality scores.</a:t>
            </a:r>
          </a:p>
          <a:p>
            <a:r>
              <a:rPr lang="en-US" sz="1000" dirty="0"/>
              <a:t>Incorporate additional features such as grape type or vineyard region for richer analysis.</a:t>
            </a:r>
          </a:p>
          <a:p>
            <a:r>
              <a:rPr lang="en-US" sz="1000" dirty="0"/>
              <a:t>Deploy the model in a user-friendly app or dashboard for winemakers’ real-time use.</a:t>
            </a:r>
          </a:p>
          <a:p>
            <a:endParaRPr lang="en-SG" sz="900" dirty="0"/>
          </a:p>
        </p:txBody>
      </p:sp>
    </p:spTree>
    <p:extLst>
      <p:ext uri="{BB962C8B-B14F-4D97-AF65-F5344CB8AC3E}">
        <p14:creationId xmlns:p14="http://schemas.microsoft.com/office/powerpoint/2010/main" val="1467320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584F-9C04-D923-0568-2EC3D251E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387" y="766915"/>
            <a:ext cx="10301748" cy="1203222"/>
          </a:xfrm>
        </p:spPr>
        <p:txBody>
          <a:bodyPr>
            <a:normAutofit/>
          </a:bodyPr>
          <a:lstStyle/>
          <a:p>
            <a:r>
              <a:rPr lang="en-SG" dirty="0"/>
              <a:t>Tools Used / Acknowledgements</a:t>
            </a:r>
            <a:br>
              <a:rPr lang="en-SG" dirty="0"/>
            </a:br>
            <a:r>
              <a:rPr lang="en-SG" sz="2700" dirty="0"/>
              <a:t>These</a:t>
            </a:r>
            <a:r>
              <a:rPr lang="en-SG" sz="2700" i="1" dirty="0"/>
              <a:t> </a:t>
            </a:r>
            <a:r>
              <a:rPr lang="en-SG" sz="2700" dirty="0"/>
              <a:t>tools used for handle, analyse, and visualize the data efficiently.</a:t>
            </a:r>
            <a:endParaRPr lang="en-SG" sz="3100" dirty="0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1CD6D5E-3C60-F97B-FD05-ABA28AF2D9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971810"/>
              </p:ext>
            </p:extLst>
          </p:nvPr>
        </p:nvGraphicFramePr>
        <p:xfrm>
          <a:off x="730045" y="2402757"/>
          <a:ext cx="9466007" cy="2277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utoShape 1" descr="Python Logo">
            <a:extLst>
              <a:ext uri="{FF2B5EF4-FFF2-40B4-BE49-F238E27FC236}">
                <a16:creationId xmlns:a16="http://schemas.microsoft.com/office/drawing/2014/main" id="{ECB69D57-BB1B-CF39-2663-E4C69E52867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6" name="AutoShape 2" descr="Jupyter Logo">
            <a:extLst>
              <a:ext uri="{FF2B5EF4-FFF2-40B4-BE49-F238E27FC236}">
                <a16:creationId xmlns:a16="http://schemas.microsoft.com/office/drawing/2014/main" id="{5A9DDAB0-9EDF-0E9B-049C-AF1D98BAA2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7" name="AutoShape 3" descr="pandas Logo">
            <a:extLst>
              <a:ext uri="{FF2B5EF4-FFF2-40B4-BE49-F238E27FC236}">
                <a16:creationId xmlns:a16="http://schemas.microsoft.com/office/drawing/2014/main" id="{F8CD3539-74A8-C7D9-2A0B-DF2F0955E4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8" name="AutoShape 4" descr="seaborn Logo">
            <a:extLst>
              <a:ext uri="{FF2B5EF4-FFF2-40B4-BE49-F238E27FC236}">
                <a16:creationId xmlns:a16="http://schemas.microsoft.com/office/drawing/2014/main" id="{5A211C62-F17D-035D-9DFD-657AFF6B0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9" name="AutoShape 5" descr="matplotlib Logo">
            <a:extLst>
              <a:ext uri="{FF2B5EF4-FFF2-40B4-BE49-F238E27FC236}">
                <a16:creationId xmlns:a16="http://schemas.microsoft.com/office/drawing/2014/main" id="{F7AB8152-E198-0A38-0546-73DC962F27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0" name="AutoShape 6" descr="PowerPoint Logo">
            <a:extLst>
              <a:ext uri="{FF2B5EF4-FFF2-40B4-BE49-F238E27FC236}">
                <a16:creationId xmlns:a16="http://schemas.microsoft.com/office/drawing/2014/main" id="{F406C859-64A3-E166-B1EA-AC743C14374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54510" y="3932396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A66568-6B03-26A5-5D7C-2A844170C81A}"/>
              </a:ext>
            </a:extLst>
          </p:cNvPr>
          <p:cNvSpPr txBox="1"/>
          <p:nvPr/>
        </p:nvSpPr>
        <p:spPr>
          <a:xfrm>
            <a:off x="730045" y="5275222"/>
            <a:ext cx="10124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Special thanks to trainer, Mr. Bishmer, for the guidance and support throughout this project.</a:t>
            </a:r>
            <a:endParaRPr lang="en-SG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EFF25F-6AED-32F8-26F4-C1E26140AF2F}"/>
              </a:ext>
            </a:extLst>
          </p:cNvPr>
          <p:cNvGrpSpPr/>
          <p:nvPr/>
        </p:nvGrpSpPr>
        <p:grpSpPr>
          <a:xfrm>
            <a:off x="7302775" y="2709467"/>
            <a:ext cx="1557131" cy="652369"/>
            <a:chOff x="8131319" y="5863705"/>
            <a:chExt cx="1557131" cy="65236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BE832F6-B0B7-80CC-69BD-5E7D2DFC5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965936" y="5863705"/>
              <a:ext cx="722514" cy="652368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202BD6A-1ABF-AF5A-C9B6-C5011E5D5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131319" y="5879658"/>
              <a:ext cx="712240" cy="636416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E46D80A-1C34-EC9E-1922-9BD07C362E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01945" y="3668546"/>
            <a:ext cx="1210788" cy="726473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FB108F8-C5DF-A0F0-8F54-FFC67D67BE29}"/>
              </a:ext>
            </a:extLst>
          </p:cNvPr>
          <p:cNvGrpSpPr/>
          <p:nvPr/>
        </p:nvGrpSpPr>
        <p:grpSpPr>
          <a:xfrm>
            <a:off x="7712060" y="3668546"/>
            <a:ext cx="1550610" cy="726473"/>
            <a:chOff x="8189743" y="3539941"/>
            <a:chExt cx="1906604" cy="1089709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D5311F9-ACBE-2ED2-D5D3-5F68463DB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189743" y="3539942"/>
              <a:ext cx="908124" cy="108970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2F645F7-3DEC-CC8F-45FC-CAE42272D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056588" y="3539941"/>
              <a:ext cx="1039759" cy="1089708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1F91953-DD9E-DD95-9086-6550E04365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1997" y="3686897"/>
            <a:ext cx="745564" cy="65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404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763</Words>
  <Application>Microsoft Office PowerPoint</Application>
  <PresentationFormat>Widescreen</PresentationFormat>
  <Paragraphs>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 Unicode MS</vt:lpstr>
      <vt:lpstr>Aptos</vt:lpstr>
      <vt:lpstr>Aptos Display</vt:lpstr>
      <vt:lpstr>Arial</vt:lpstr>
      <vt:lpstr>Calibri</vt:lpstr>
      <vt:lpstr>Office Theme</vt:lpstr>
      <vt:lpstr>Red Wine Quality Prediction</vt:lpstr>
      <vt:lpstr>Problem Statement</vt:lpstr>
      <vt:lpstr>Dataset Overview</vt:lpstr>
      <vt:lpstr>Data Cleaning &amp; Preparation</vt:lpstr>
      <vt:lpstr>Feature Engineering</vt:lpstr>
      <vt:lpstr>Exploratory Data Analysis (EDA)</vt:lpstr>
      <vt:lpstr>Business Recommendations</vt:lpstr>
      <vt:lpstr>Documentation &amp; Recommendations </vt:lpstr>
      <vt:lpstr>Tools Used / Acknowledgements These tools used for handle, analyse, and visualize the data efficiently.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Teo</dc:creator>
  <cp:lastModifiedBy>Glenn Teo</cp:lastModifiedBy>
  <cp:revision>51</cp:revision>
  <dcterms:created xsi:type="dcterms:W3CDTF">2025-08-01T06:42:14Z</dcterms:created>
  <dcterms:modified xsi:type="dcterms:W3CDTF">2025-08-12T06:25:26Z</dcterms:modified>
</cp:coreProperties>
</file>