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59185-C70E-6FAE-5626-10900FF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ACB64D-2322-BFA6-976E-D4FFBABD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5B7-F62D-4CA6-8DB6-0FCAC3D28D07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F746B3-4038-687F-4025-416B27A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BC1DC1-69C2-EA08-C6D3-BDFDF954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495C-A1DC-4F48-9D14-701C164634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2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FAC2B7-F2A7-86A0-1904-799B6A2B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3381F8-488B-341F-73EE-B6DA7C36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33B361-34A6-9F01-08A0-3F368E68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05B7-F62D-4CA6-8DB6-0FCAC3D28D07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27402-477A-CBA8-3626-591006D8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E3D8A6-798C-B12C-419B-6F50E56B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495C-A1DC-4F48-9D14-701C164634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0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995830-2604-0092-03D6-894E14B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/>
              <a:t>HEADER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2945C0-67A6-63DB-39D1-79090E6CD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6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9914554-972B-FB71-0374-BCD12C93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5772F0-C42D-AC4B-BF65-CC305359EC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6192E06-4F9A-05EC-BE24-A8C0D4FA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747450-BD54-0C4D-D6FB-B2507D649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3EEE024-A7EA-6C44-BBBF-331D4D18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3351DB-33F1-A54A-C6E3-CA0444E43B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64BF7A4-216C-3CCB-7C23-D9191211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A62808-7AE2-841F-38FA-22FDF5C9E5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B4E6839-9615-58B3-2BD3-41C44E05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C96421-D536-1E6E-4B7A-E9DFBB440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EE82B4F-8BC3-DBDF-0CF1-0C50DBB0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/>
              <a:t>BARRA DI NAVIGAZIONE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B6776B-9BF5-566B-E499-EABD9D6C37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332D54-B343-4533-6AA2-F14AED1C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7EB4A3-A317-AD15-98F9-55FBF22F8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DE0C058-D5DA-7087-71D5-889AD40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BA60F1-EF66-28BC-82DD-6D89E65B71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842B8F0-5E05-7B40-AA55-9379D9B4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77B7C0-C999-3152-EC4C-13C00B65B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8C37826-2165-512E-259D-3BE6BEB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BA5596-E1CA-B319-EACB-3DB5CBA3F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4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HEADER</vt:lpstr>
      <vt:lpstr>Presentazione standard di PowerPoint</vt:lpstr>
      <vt:lpstr>Presentazione standard di PowerPoint</vt:lpstr>
      <vt:lpstr>Presentazione standard di PowerPoint</vt:lpstr>
      <vt:lpstr>BARRA DI NAVIGAZIONE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 </dc:creator>
  <cp:lastModifiedBy> </cp:lastModifiedBy>
  <cp:revision>1</cp:revision>
  <dcterms:created xsi:type="dcterms:W3CDTF">2023-03-26T13:20:07Z</dcterms:created>
  <dcterms:modified xsi:type="dcterms:W3CDTF">2023-03-26T13:20:07Z</dcterms:modified>
</cp:coreProperties>
</file>