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21A45-5A54-48C0-ACC8-3507C3793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98690-62C4-40E3-83D7-6110EABC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2BAC1-F0D8-4224-8C01-C5BDAD7C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58536-9FE0-4425-94E2-B45E1031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DF09A-9BC9-40C2-8BB3-29AEF628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842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EB7A-B4B8-4D58-889A-423A204E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A6AC1-F20B-4C50-92E4-64ED2EE0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17420-E631-4787-88BB-9B79EECC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33361-5B97-4699-8657-25703939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7A977-EB31-48CE-A356-30DBC138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0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5D3B6A-6886-482C-A8F1-A627B376A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D04B2-DF10-4C9E-A8EB-B1E3BD0D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E743C-36DF-4DA9-A1C6-5B0C7567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297EF-A5E9-4E4F-8715-AA18B7E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8CE39-D268-468F-8BDB-6A88155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54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1847F-1E90-406D-9293-AF79A4CD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02AD2-7A89-48E1-A684-922E0E37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73B50-656F-4DE8-93A8-C919ADF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BB60E-687F-4822-9CAA-9D577E51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CEE88-5727-4626-A70E-59FEDCE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632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0C6F6-5CCB-4227-9843-0E67E01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9BF8DC-B43E-4BC8-9357-73167316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0DCA3-A938-4F0B-9691-6D29C746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141EC-A764-4E9B-88B4-115E573F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9AF30-7AEE-46DD-9543-B88D2752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57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F6DB-F25E-447E-A380-7BFC4089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E0448-AF76-455D-8D9F-72724BF4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681CD7-0CDB-4926-ACFC-5F50435A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D98D1-018E-41C6-9DB2-D15F9A4E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07C02-68E8-4BDD-B5B9-6F58F9E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FD7CE-5D93-4519-9E18-B40D81E8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00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8BDD7-F2F3-46A5-9F9B-A4FA542A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7BFAD-0A5D-4D97-A670-99E96A65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DCF0C-2416-4428-B3F9-100927E8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9EB5D1-203C-4709-B4E4-3DFC0FC2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1D0D22-821D-4A3B-8629-2A9BA49D8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C5C0C6-46B5-452A-A0BD-0D147ABD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E67C9B-32F7-4D61-87F7-0E32A99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7B9AA5-6923-431E-9D84-CF46DAB2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8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ABC8-74AD-4E78-B176-16270350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9851C1-61C4-4F74-B480-1EA57808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469DD-5368-4FDD-9EB0-5DC3A6FE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BC062E-11F7-4C37-A04D-E747B898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85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2F850F-D712-47EB-999C-7929384C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300FD9-9F44-4130-AFA9-A95C5003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502E8-F6C5-4376-8CEE-4289B27C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73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02EB9-5244-4D97-94FF-6D76908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C039A-83EA-4C5C-8026-C03C2586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E87DC1-0218-442E-8FB9-0DC799607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7F07A-D7F7-4FF7-992C-6508DCE6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8C17D-C65C-47A4-8A3C-1ACE126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460AD-D99C-451A-9EEF-F010D98C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728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5A778-888D-40C0-9EFD-65F0930C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82839-4EF4-4065-BCD8-9CEB38D80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A5685F-0074-4C61-8D1B-ABBD77FC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1B632-2C12-4936-AD9C-07265B4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23693-F8C2-4D3E-A8F0-E2FFEF7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B04B05-F42F-49EB-A457-C49EFF60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95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DCA85A-B781-4196-AFEA-B6EA519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707B1-68DC-42CD-A0CF-625D329C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8F873-1C68-492E-80AA-609DA930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1700-7C25-401D-BAB5-B69176792CA7}" type="datetimeFigureOut">
              <a:rPr lang="es-VE" smtClean="0"/>
              <a:t>12/3/2021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6BF21-3753-4130-8E0E-A8DE21AE1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8CC6B-C47E-4ACE-B0BD-97378AE1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71E6-89AE-4580-96C1-7D72337EE25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93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>
            <a:extLst>
              <a:ext uri="{FF2B5EF4-FFF2-40B4-BE49-F238E27FC236}">
                <a16:creationId xmlns:a16="http://schemas.microsoft.com/office/drawing/2014/main" id="{64D87273-7E61-46FF-8DDD-FC1CD56F7885}"/>
              </a:ext>
            </a:extLst>
          </p:cNvPr>
          <p:cNvGrpSpPr/>
          <p:nvPr/>
        </p:nvGrpSpPr>
        <p:grpSpPr>
          <a:xfrm>
            <a:off x="878838" y="980556"/>
            <a:ext cx="10434323" cy="5360210"/>
            <a:chOff x="719637" y="472555"/>
            <a:chExt cx="10434323" cy="536021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A8BA2AA-35F6-4239-BFB2-42EF467C7529}"/>
                </a:ext>
              </a:extLst>
            </p:cNvPr>
            <p:cNvSpPr/>
            <p:nvPr/>
          </p:nvSpPr>
          <p:spPr>
            <a:xfrm>
              <a:off x="1037044" y="581888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PAIS</a:t>
              </a:r>
              <a:endParaRPr lang="es-VE" sz="14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DDAE221-7C9E-4DCF-B12E-9CD822774938}"/>
                </a:ext>
              </a:extLst>
            </p:cNvPr>
            <p:cNvSpPr/>
            <p:nvPr/>
          </p:nvSpPr>
          <p:spPr>
            <a:xfrm>
              <a:off x="9183291" y="3794414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MARCA</a:t>
              </a:r>
              <a:endParaRPr lang="es-VE" sz="140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219FCD-0366-40E9-A72D-D33846C6DA5E}"/>
                </a:ext>
              </a:extLst>
            </p:cNvPr>
            <p:cNvSpPr/>
            <p:nvPr/>
          </p:nvSpPr>
          <p:spPr>
            <a:xfrm>
              <a:off x="3775577" y="3822122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TIPO</a:t>
              </a:r>
              <a:endParaRPr lang="es-VE" sz="140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971BB8C-EB86-4E03-BD4F-8D61809A52CB}"/>
                </a:ext>
              </a:extLst>
            </p:cNvPr>
            <p:cNvSpPr/>
            <p:nvPr/>
          </p:nvSpPr>
          <p:spPr>
            <a:xfrm>
              <a:off x="6490457" y="5112327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MODELO</a:t>
              </a:r>
              <a:endParaRPr lang="es-VE" sz="1400" dirty="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8E43FEEB-CD02-4B53-A0AB-E351EE261844}"/>
                </a:ext>
              </a:extLst>
            </p:cNvPr>
            <p:cNvSpPr/>
            <p:nvPr/>
          </p:nvSpPr>
          <p:spPr>
            <a:xfrm>
              <a:off x="3341785" y="5112327"/>
              <a:ext cx="2076364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MOD_COLOR</a:t>
              </a:r>
              <a:endParaRPr lang="es-VE" sz="110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E7AAE3-61DF-4489-9DA2-41674CE4D577}"/>
                </a:ext>
              </a:extLst>
            </p:cNvPr>
            <p:cNvSpPr/>
            <p:nvPr/>
          </p:nvSpPr>
          <p:spPr>
            <a:xfrm>
              <a:off x="1037044" y="5112328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COLOR</a:t>
              </a:r>
              <a:endParaRPr lang="es-VE" sz="1400" dirty="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AE2C8272-D264-42E6-B27C-EDD182A3116C}"/>
                </a:ext>
              </a:extLst>
            </p:cNvPr>
            <p:cNvSpPr/>
            <p:nvPr/>
          </p:nvSpPr>
          <p:spPr>
            <a:xfrm>
              <a:off x="8749714" y="5112326"/>
              <a:ext cx="2058647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MOD_MARCA</a:t>
              </a:r>
              <a:endParaRPr lang="es-VE" sz="1100" dirty="0"/>
            </a:p>
          </p:txBody>
        </p:sp>
        <p:sp>
          <p:nvSpPr>
            <p:cNvPr id="17" name="Rombo 16">
              <a:extLst>
                <a:ext uri="{FF2B5EF4-FFF2-40B4-BE49-F238E27FC236}">
                  <a16:creationId xmlns:a16="http://schemas.microsoft.com/office/drawing/2014/main" id="{EC791F25-3DFE-4FEA-8ABF-9F68BD7E1E76}"/>
                </a:ext>
              </a:extLst>
            </p:cNvPr>
            <p:cNvSpPr/>
            <p:nvPr/>
          </p:nvSpPr>
          <p:spPr>
            <a:xfrm>
              <a:off x="5954133" y="3823852"/>
              <a:ext cx="2185558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TIPO_MARCA</a:t>
              </a:r>
              <a:endParaRPr lang="es-VE" sz="1100" dirty="0"/>
            </a:p>
          </p:txBody>
        </p:sp>
        <p:sp>
          <p:nvSpPr>
            <p:cNvPr id="18" name="Rombo 17">
              <a:extLst>
                <a:ext uri="{FF2B5EF4-FFF2-40B4-BE49-F238E27FC236}">
                  <a16:creationId xmlns:a16="http://schemas.microsoft.com/office/drawing/2014/main" id="{5C5EFE21-86FD-4B62-BEC7-74D8C22E57CF}"/>
                </a:ext>
              </a:extLst>
            </p:cNvPr>
            <p:cNvSpPr/>
            <p:nvPr/>
          </p:nvSpPr>
          <p:spPr>
            <a:xfrm>
              <a:off x="719637" y="3822121"/>
              <a:ext cx="1826302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VEH_TIPO</a:t>
              </a:r>
              <a:endParaRPr lang="es-VE" sz="110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9063333-DBC4-45E4-9761-615050BFC0DC}"/>
                </a:ext>
              </a:extLst>
            </p:cNvPr>
            <p:cNvSpPr/>
            <p:nvPr/>
          </p:nvSpPr>
          <p:spPr>
            <a:xfrm>
              <a:off x="6714642" y="2209794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CLIENTE</a:t>
              </a:r>
              <a:endParaRPr lang="es-VE" sz="140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554629-9635-4FE2-9417-DDB1AA823BAA}"/>
                </a:ext>
              </a:extLst>
            </p:cNvPr>
            <p:cNvSpPr/>
            <p:nvPr/>
          </p:nvSpPr>
          <p:spPr>
            <a:xfrm>
              <a:off x="962091" y="2209794"/>
              <a:ext cx="1341395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VEHICULO</a:t>
              </a:r>
              <a:endParaRPr lang="es-VE" sz="1400" dirty="0"/>
            </a:p>
          </p:txBody>
        </p:sp>
        <p:sp>
          <p:nvSpPr>
            <p:cNvPr id="23" name="Rombo 22">
              <a:extLst>
                <a:ext uri="{FF2B5EF4-FFF2-40B4-BE49-F238E27FC236}">
                  <a16:creationId xmlns:a16="http://schemas.microsoft.com/office/drawing/2014/main" id="{317F716A-B0F6-4059-872B-4851B3EA8C29}"/>
                </a:ext>
              </a:extLst>
            </p:cNvPr>
            <p:cNvSpPr/>
            <p:nvPr/>
          </p:nvSpPr>
          <p:spPr>
            <a:xfrm>
              <a:off x="3458171" y="2209793"/>
              <a:ext cx="1826302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CLI_VEH</a:t>
              </a:r>
            </a:p>
          </p:txBody>
        </p:sp>
        <p:sp>
          <p:nvSpPr>
            <p:cNvPr id="24" name="Rombo 23">
              <a:extLst>
                <a:ext uri="{FF2B5EF4-FFF2-40B4-BE49-F238E27FC236}">
                  <a16:creationId xmlns:a16="http://schemas.microsoft.com/office/drawing/2014/main" id="{5B8FC853-FFF9-4C6E-823B-D7B0599C6680}"/>
                </a:ext>
              </a:extLst>
            </p:cNvPr>
            <p:cNvSpPr/>
            <p:nvPr/>
          </p:nvSpPr>
          <p:spPr>
            <a:xfrm>
              <a:off x="9327658" y="2202004"/>
              <a:ext cx="1826302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CON_CLI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581D5D9-79BA-4431-A3D5-7D7188A65C23}"/>
                </a:ext>
              </a:extLst>
            </p:cNvPr>
            <p:cNvSpPr/>
            <p:nvPr/>
          </p:nvSpPr>
          <p:spPr>
            <a:xfrm>
              <a:off x="9425691" y="581887"/>
              <a:ext cx="1630236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CONCESIONARIO</a:t>
              </a:r>
              <a:endParaRPr lang="es-VE" sz="105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8A14313-9F18-4E4C-8409-893F0C258A65}"/>
                </a:ext>
              </a:extLst>
            </p:cNvPr>
            <p:cNvSpPr/>
            <p:nvPr/>
          </p:nvSpPr>
          <p:spPr>
            <a:xfrm>
              <a:off x="5055944" y="581886"/>
              <a:ext cx="1191491" cy="7204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CIUDAD</a:t>
              </a:r>
              <a:endParaRPr lang="es-VE" sz="1400" dirty="0"/>
            </a:p>
          </p:txBody>
        </p:sp>
        <p:sp>
          <p:nvSpPr>
            <p:cNvPr id="28" name="Rombo 27">
              <a:extLst>
                <a:ext uri="{FF2B5EF4-FFF2-40B4-BE49-F238E27FC236}">
                  <a16:creationId xmlns:a16="http://schemas.microsoft.com/office/drawing/2014/main" id="{B6C4C8B7-82FA-4C9F-B326-2EC5C1CB832F}"/>
                </a:ext>
              </a:extLst>
            </p:cNvPr>
            <p:cNvSpPr/>
            <p:nvPr/>
          </p:nvSpPr>
          <p:spPr>
            <a:xfrm>
              <a:off x="6923412" y="609594"/>
              <a:ext cx="1826302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CIU_CON</a:t>
              </a:r>
            </a:p>
          </p:txBody>
        </p:sp>
        <p:sp>
          <p:nvSpPr>
            <p:cNvPr id="29" name="Rombo 28">
              <a:extLst>
                <a:ext uri="{FF2B5EF4-FFF2-40B4-BE49-F238E27FC236}">
                  <a16:creationId xmlns:a16="http://schemas.microsoft.com/office/drawing/2014/main" id="{01FE6C16-EBC0-49F5-A817-FBC649C07E96}"/>
                </a:ext>
              </a:extLst>
            </p:cNvPr>
            <p:cNvSpPr/>
            <p:nvPr/>
          </p:nvSpPr>
          <p:spPr>
            <a:xfrm>
              <a:off x="2553665" y="581888"/>
              <a:ext cx="1826302" cy="72043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PAIS_CIU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30561C55-6FF0-4562-B86D-A28139F741E5}"/>
                </a:ext>
              </a:extLst>
            </p:cNvPr>
            <p:cNvCxnSpPr>
              <a:stCxn id="7" idx="6"/>
              <a:endCxn id="29" idx="1"/>
            </p:cNvCxnSpPr>
            <p:nvPr/>
          </p:nvCxnSpPr>
          <p:spPr>
            <a:xfrm>
              <a:off x="2228535" y="942107"/>
              <a:ext cx="325130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9B2FC4F-EA00-4430-A225-9471B3EBA800}"/>
                </a:ext>
              </a:extLst>
            </p:cNvPr>
            <p:cNvCxnSpPr>
              <a:stCxn id="29" idx="3"/>
              <a:endCxn id="26" idx="2"/>
            </p:cNvCxnSpPr>
            <p:nvPr/>
          </p:nvCxnSpPr>
          <p:spPr>
            <a:xfrm flipV="1">
              <a:off x="4379967" y="942105"/>
              <a:ext cx="675977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C3A91C3-4BF7-4B8D-9A1E-E81093A24CE5}"/>
                </a:ext>
              </a:extLst>
            </p:cNvPr>
            <p:cNvCxnSpPr/>
            <p:nvPr/>
          </p:nvCxnSpPr>
          <p:spPr>
            <a:xfrm flipV="1">
              <a:off x="6247435" y="955952"/>
              <a:ext cx="675977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DBDDA67F-66EE-4D22-BDDC-A12F592AECB4}"/>
                </a:ext>
              </a:extLst>
            </p:cNvPr>
            <p:cNvCxnSpPr/>
            <p:nvPr/>
          </p:nvCxnSpPr>
          <p:spPr>
            <a:xfrm flipV="1">
              <a:off x="8734582" y="955952"/>
              <a:ext cx="675977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9CB374B6-8490-4D6F-BCA3-693DA36F56A9}"/>
                </a:ext>
              </a:extLst>
            </p:cNvPr>
            <p:cNvCxnSpPr>
              <a:stCxn id="25" idx="4"/>
              <a:endCxn id="24" idx="0"/>
            </p:cNvCxnSpPr>
            <p:nvPr/>
          </p:nvCxnSpPr>
          <p:spPr>
            <a:xfrm>
              <a:off x="10240809" y="1302324"/>
              <a:ext cx="0" cy="899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B6D2CA34-FDB7-4DF5-BEA5-DF51F0C90AFE}"/>
                </a:ext>
              </a:extLst>
            </p:cNvPr>
            <p:cNvCxnSpPr>
              <a:stCxn id="24" idx="1"/>
              <a:endCxn id="21" idx="6"/>
            </p:cNvCxnSpPr>
            <p:nvPr/>
          </p:nvCxnSpPr>
          <p:spPr>
            <a:xfrm flipH="1">
              <a:off x="7906133" y="2562223"/>
              <a:ext cx="1421525" cy="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B46C61A-0139-4885-B139-79ECFD1704E2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>
            <a:xfrm flipH="1" flipV="1">
              <a:off x="5284473" y="2570012"/>
              <a:ext cx="143016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71AF9855-C3E0-4018-A45A-ADC86D6A7DEB}"/>
                </a:ext>
              </a:extLst>
            </p:cNvPr>
            <p:cNvCxnSpPr>
              <a:stCxn id="23" idx="1"/>
              <a:endCxn id="22" idx="6"/>
            </p:cNvCxnSpPr>
            <p:nvPr/>
          </p:nvCxnSpPr>
          <p:spPr>
            <a:xfrm flipH="1">
              <a:off x="2303486" y="2570012"/>
              <a:ext cx="115468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A03E59D4-0194-4511-8629-9BA93E20358D}"/>
                </a:ext>
              </a:extLst>
            </p:cNvPr>
            <p:cNvCxnSpPr>
              <a:stCxn id="22" idx="4"/>
              <a:endCxn id="18" idx="0"/>
            </p:cNvCxnSpPr>
            <p:nvPr/>
          </p:nvCxnSpPr>
          <p:spPr>
            <a:xfrm flipH="1">
              <a:off x="1632788" y="2930231"/>
              <a:ext cx="1" cy="8918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3FE7EBF2-090C-4108-9925-721037CACABF}"/>
                </a:ext>
              </a:extLst>
            </p:cNvPr>
            <p:cNvCxnSpPr>
              <a:stCxn id="18" idx="3"/>
              <a:endCxn id="10" idx="2"/>
            </p:cNvCxnSpPr>
            <p:nvPr/>
          </p:nvCxnSpPr>
          <p:spPr>
            <a:xfrm>
              <a:off x="2545939" y="4182340"/>
              <a:ext cx="12296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34B3B51-42A4-4B0D-B106-AE708823D8BE}"/>
                </a:ext>
              </a:extLst>
            </p:cNvPr>
            <p:cNvCxnSpPr>
              <a:stCxn id="10" idx="6"/>
              <a:endCxn id="17" idx="1"/>
            </p:cNvCxnSpPr>
            <p:nvPr/>
          </p:nvCxnSpPr>
          <p:spPr>
            <a:xfrm>
              <a:off x="4967068" y="4182341"/>
              <a:ext cx="987065" cy="1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FFBD6E1E-B959-4908-8285-DCBBBF6854E0}"/>
                </a:ext>
              </a:extLst>
            </p:cNvPr>
            <p:cNvCxnSpPr>
              <a:stCxn id="17" idx="3"/>
              <a:endCxn id="8" idx="2"/>
            </p:cNvCxnSpPr>
            <p:nvPr/>
          </p:nvCxnSpPr>
          <p:spPr>
            <a:xfrm flipV="1">
              <a:off x="8139691" y="4154633"/>
              <a:ext cx="1043600" cy="29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ADD1555B-A28A-418F-AE7B-DB089D2E0114}"/>
                </a:ext>
              </a:extLst>
            </p:cNvPr>
            <p:cNvCxnSpPr>
              <a:stCxn id="8" idx="4"/>
              <a:endCxn id="16" idx="0"/>
            </p:cNvCxnSpPr>
            <p:nvPr/>
          </p:nvCxnSpPr>
          <p:spPr>
            <a:xfrm>
              <a:off x="9779037" y="4514851"/>
              <a:ext cx="1" cy="5974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9670FE-2FE0-4944-A448-C7FFB531DD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149" y="5472543"/>
              <a:ext cx="106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98998442-592C-470A-A8A7-9A78D17F8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535" y="5472543"/>
              <a:ext cx="106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67D1CE7C-E4B2-486B-9AE6-0DECE2112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1948" y="5486395"/>
              <a:ext cx="10677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B77DA50-A26E-43A2-B856-0C46EB242B94}"/>
                </a:ext>
              </a:extLst>
            </p:cNvPr>
            <p:cNvSpPr txBox="1"/>
            <p:nvPr/>
          </p:nvSpPr>
          <p:spPr>
            <a:xfrm>
              <a:off x="5153645" y="2132638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s-VE" dirty="0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33217BA-0194-498F-A267-6199BB976579}"/>
                </a:ext>
              </a:extLst>
            </p:cNvPr>
            <p:cNvSpPr txBox="1"/>
            <p:nvPr/>
          </p:nvSpPr>
          <p:spPr>
            <a:xfrm>
              <a:off x="4160110" y="472555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2F0B90A2-34CB-4DF6-AA12-EAD76BD18C4B}"/>
                </a:ext>
              </a:extLst>
            </p:cNvPr>
            <p:cNvSpPr txBox="1"/>
            <p:nvPr/>
          </p:nvSpPr>
          <p:spPr>
            <a:xfrm>
              <a:off x="6646488" y="487267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s-VE" dirty="0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C246B605-F022-400F-BE0A-0126AEAA4034}"/>
                </a:ext>
              </a:extLst>
            </p:cNvPr>
            <p:cNvSpPr txBox="1"/>
            <p:nvPr/>
          </p:nvSpPr>
          <p:spPr>
            <a:xfrm>
              <a:off x="8632856" y="525457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D3963855-5189-446E-971B-1EE7F1F19898}"/>
                </a:ext>
              </a:extLst>
            </p:cNvPr>
            <p:cNvSpPr txBox="1"/>
            <p:nvPr/>
          </p:nvSpPr>
          <p:spPr>
            <a:xfrm>
              <a:off x="8908314" y="2119190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997C21F-4560-4758-AE30-C95A634D77AE}"/>
                </a:ext>
              </a:extLst>
            </p:cNvPr>
            <p:cNvSpPr txBox="1"/>
            <p:nvPr/>
          </p:nvSpPr>
          <p:spPr>
            <a:xfrm>
              <a:off x="10329839" y="1860834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s-VE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8F991CEE-4A76-4B43-B375-7DE1DAA7022E}"/>
                </a:ext>
              </a:extLst>
            </p:cNvPr>
            <p:cNvSpPr txBox="1"/>
            <p:nvPr/>
          </p:nvSpPr>
          <p:spPr>
            <a:xfrm>
              <a:off x="3085810" y="2142165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A407816D-E328-4994-99C7-E3A1B0DEE151}"/>
                </a:ext>
              </a:extLst>
            </p:cNvPr>
            <p:cNvSpPr txBox="1"/>
            <p:nvPr/>
          </p:nvSpPr>
          <p:spPr>
            <a:xfrm>
              <a:off x="1649650" y="3425082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FBCF617B-E7FD-49DC-A267-6A89C0A4E5F1}"/>
                </a:ext>
              </a:extLst>
            </p:cNvPr>
            <p:cNvSpPr txBox="1"/>
            <p:nvPr/>
          </p:nvSpPr>
          <p:spPr>
            <a:xfrm>
              <a:off x="2432539" y="3802723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s-VE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308835-F8BC-4E31-B49D-331256AD2E64}"/>
                </a:ext>
              </a:extLst>
            </p:cNvPr>
            <p:cNvSpPr txBox="1"/>
            <p:nvPr/>
          </p:nvSpPr>
          <p:spPr>
            <a:xfrm>
              <a:off x="8001920" y="3820727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56F36A69-2847-4F5A-8DC6-7A1757E5EBD0}"/>
                </a:ext>
              </a:extLst>
            </p:cNvPr>
            <p:cNvSpPr txBox="1"/>
            <p:nvPr/>
          </p:nvSpPr>
          <p:spPr>
            <a:xfrm>
              <a:off x="5566884" y="3797222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2654A4D1-00B3-45C7-BBFF-65819C9122AC}"/>
                </a:ext>
              </a:extLst>
            </p:cNvPr>
            <p:cNvSpPr txBox="1"/>
            <p:nvPr/>
          </p:nvSpPr>
          <p:spPr>
            <a:xfrm>
              <a:off x="8262611" y="5075603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D1433C7B-27DC-4C59-81B9-B50E37A6246C}"/>
                </a:ext>
              </a:extLst>
            </p:cNvPr>
            <p:cNvSpPr txBox="1"/>
            <p:nvPr/>
          </p:nvSpPr>
          <p:spPr>
            <a:xfrm>
              <a:off x="9383828" y="4813588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  <a:endParaRPr lang="es-VE" dirty="0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2D630865-E4CF-45F0-A322-0727FDD40142}"/>
                </a:ext>
              </a:extLst>
            </p:cNvPr>
            <p:cNvSpPr txBox="1"/>
            <p:nvPr/>
          </p:nvSpPr>
          <p:spPr>
            <a:xfrm>
              <a:off x="3018457" y="5075603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3BC8A677-DE44-4F82-ABAF-685D1EF7C755}"/>
                </a:ext>
              </a:extLst>
            </p:cNvPr>
            <p:cNvSpPr txBox="1"/>
            <p:nvPr/>
          </p:nvSpPr>
          <p:spPr>
            <a:xfrm>
              <a:off x="5319186" y="5024431"/>
              <a:ext cx="439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M</a:t>
              </a:r>
              <a:endParaRPr lang="es-VE" dirty="0"/>
            </a:p>
          </p:txBody>
        </p:sp>
      </p:grp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634B704-6FD2-4760-B6CE-8952D78D7150}"/>
              </a:ext>
            </a:extLst>
          </p:cNvPr>
          <p:cNvSpPr txBox="1"/>
          <p:nvPr/>
        </p:nvSpPr>
        <p:spPr>
          <a:xfrm>
            <a:off x="1791990" y="275414"/>
            <a:ext cx="81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DIAGRAMA ENTIDAD RELACIÓN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9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adroTexto 80">
            <a:extLst>
              <a:ext uri="{FF2B5EF4-FFF2-40B4-BE49-F238E27FC236}">
                <a16:creationId xmlns:a16="http://schemas.microsoft.com/office/drawing/2014/main" id="{C634B704-6FD2-4760-B6CE-8952D78D7150}"/>
              </a:ext>
            </a:extLst>
          </p:cNvPr>
          <p:cNvSpPr txBox="1"/>
          <p:nvPr/>
        </p:nvSpPr>
        <p:spPr>
          <a:xfrm>
            <a:off x="1791990" y="275414"/>
            <a:ext cx="81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1C4580B-8955-4752-8858-7E12F0655A08}"/>
              </a:ext>
            </a:extLst>
          </p:cNvPr>
          <p:cNvGrpSpPr/>
          <p:nvPr/>
        </p:nvGrpSpPr>
        <p:grpSpPr>
          <a:xfrm>
            <a:off x="3285328" y="803355"/>
            <a:ext cx="1388272" cy="1903833"/>
            <a:chOff x="3285328" y="803355"/>
            <a:chExt cx="1819306" cy="150097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8A14313-9F18-4E4C-8409-893F0C258A65}"/>
                </a:ext>
              </a:extLst>
            </p:cNvPr>
            <p:cNvSpPr/>
            <p:nvPr/>
          </p:nvSpPr>
          <p:spPr>
            <a:xfrm>
              <a:off x="3285328" y="803355"/>
              <a:ext cx="1819306" cy="4111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CIUDAD</a:t>
              </a:r>
              <a:endParaRPr lang="es-VE" sz="1400" dirty="0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344FD392-FC71-4576-BAF1-8DA50CAAF5AC}"/>
                </a:ext>
              </a:extLst>
            </p:cNvPr>
            <p:cNvSpPr/>
            <p:nvPr/>
          </p:nvSpPr>
          <p:spPr>
            <a:xfrm>
              <a:off x="3285328" y="1227231"/>
              <a:ext cx="1819306" cy="10770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Status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pais_id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EFB6693-EEA3-444C-BDE4-A8E2FEC0A8D7}"/>
              </a:ext>
            </a:extLst>
          </p:cNvPr>
          <p:cNvGrpSpPr/>
          <p:nvPr/>
        </p:nvGrpSpPr>
        <p:grpSpPr>
          <a:xfrm>
            <a:off x="5343247" y="842808"/>
            <a:ext cx="1429032" cy="1908043"/>
            <a:chOff x="5356476" y="769791"/>
            <a:chExt cx="1730891" cy="1559916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581D5D9-79BA-4431-A3D5-7D7188A65C23}"/>
                </a:ext>
              </a:extLst>
            </p:cNvPr>
            <p:cNvSpPr/>
            <p:nvPr/>
          </p:nvSpPr>
          <p:spPr>
            <a:xfrm>
              <a:off x="5356476" y="769791"/>
              <a:ext cx="1730891" cy="4429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CONCESIONARIO</a:t>
              </a:r>
              <a:endParaRPr lang="es-VE" sz="1050" dirty="0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41DD1580-D0CA-4248-BEAB-8DAD905DB3B2}"/>
                </a:ext>
              </a:extLst>
            </p:cNvPr>
            <p:cNvSpPr/>
            <p:nvPr/>
          </p:nvSpPr>
          <p:spPr>
            <a:xfrm>
              <a:off x="5356476" y="1212783"/>
              <a:ext cx="1730891" cy="1116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Status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ciudad_id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050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A32932E-4504-418C-BFDA-47AE1F9B1B0B}"/>
              </a:ext>
            </a:extLst>
          </p:cNvPr>
          <p:cNvGrpSpPr/>
          <p:nvPr/>
        </p:nvGrpSpPr>
        <p:grpSpPr>
          <a:xfrm>
            <a:off x="7312749" y="842808"/>
            <a:ext cx="1576766" cy="2026958"/>
            <a:chOff x="7628194" y="769791"/>
            <a:chExt cx="1576766" cy="2026958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9554629-9635-4FE2-9417-DDB1AA823BAA}"/>
                </a:ext>
              </a:extLst>
            </p:cNvPr>
            <p:cNvSpPr/>
            <p:nvPr/>
          </p:nvSpPr>
          <p:spPr>
            <a:xfrm>
              <a:off x="7628194" y="769791"/>
              <a:ext cx="1576766" cy="44299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VEHICULO</a:t>
              </a:r>
              <a:endParaRPr lang="es-VE" sz="1400" dirty="0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5C0AE99-7BF4-4990-B567-B2A3CE05121D}"/>
                </a:ext>
              </a:extLst>
            </p:cNvPr>
            <p:cNvSpPr/>
            <p:nvPr/>
          </p:nvSpPr>
          <p:spPr>
            <a:xfrm>
              <a:off x="7628194" y="1198564"/>
              <a:ext cx="1576766" cy="15981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placa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tatus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tipo_id</a:t>
              </a:r>
              <a:endParaRPr lang="es-E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cliente_id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55AA586-46CB-416A-B971-6CECA07A523C}"/>
              </a:ext>
            </a:extLst>
          </p:cNvPr>
          <p:cNvGrpSpPr/>
          <p:nvPr/>
        </p:nvGrpSpPr>
        <p:grpSpPr>
          <a:xfrm>
            <a:off x="1725910" y="3958314"/>
            <a:ext cx="1335682" cy="1651953"/>
            <a:chOff x="1075736" y="2401576"/>
            <a:chExt cx="1812607" cy="165195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E219FCD-0366-40E9-A72D-D33846C6DA5E}"/>
                </a:ext>
              </a:extLst>
            </p:cNvPr>
            <p:cNvSpPr/>
            <p:nvPr/>
          </p:nvSpPr>
          <p:spPr>
            <a:xfrm>
              <a:off x="1075736" y="2401576"/>
              <a:ext cx="1812607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TIPO</a:t>
              </a:r>
              <a:endParaRPr lang="es-VE" sz="1400" dirty="0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ACC29E6-8CDB-4F92-AA28-18F7BAB6A5C1}"/>
                </a:ext>
              </a:extLst>
            </p:cNvPr>
            <p:cNvSpPr/>
            <p:nvPr/>
          </p:nvSpPr>
          <p:spPr>
            <a:xfrm>
              <a:off x="1075736" y="2754991"/>
              <a:ext cx="1812607" cy="1298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st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atus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u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FE48C78F-D4D5-48C9-B91E-C1885B284611}"/>
              </a:ext>
            </a:extLst>
          </p:cNvPr>
          <p:cNvGrpSpPr/>
          <p:nvPr/>
        </p:nvGrpSpPr>
        <p:grpSpPr>
          <a:xfrm>
            <a:off x="126566" y="812686"/>
            <a:ext cx="10861628" cy="5954259"/>
            <a:chOff x="126566" y="812686"/>
            <a:chExt cx="10861628" cy="5954259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FBC8B8F-A69C-4773-94DC-B006724E5F5E}"/>
                </a:ext>
              </a:extLst>
            </p:cNvPr>
            <p:cNvGrpSpPr/>
            <p:nvPr/>
          </p:nvGrpSpPr>
          <p:grpSpPr>
            <a:xfrm>
              <a:off x="126566" y="812686"/>
              <a:ext cx="10861628" cy="5954259"/>
              <a:chOff x="126566" y="812686"/>
              <a:chExt cx="10861628" cy="4739418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A8BA2AA-35F6-4239-BFB2-42EF467C7529}"/>
                  </a:ext>
                </a:extLst>
              </p:cNvPr>
              <p:cNvSpPr/>
              <p:nvPr/>
            </p:nvSpPr>
            <p:spPr>
              <a:xfrm>
                <a:off x="1022073" y="812686"/>
                <a:ext cx="1568727" cy="36933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/>
                  <a:t>PAIS</a:t>
                </a:r>
                <a:endParaRPr lang="es-VE" sz="1400" dirty="0"/>
              </a:p>
            </p:txBody>
          </p:sp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90223DD3-FE7D-4CD4-939D-B6752B134C9A}"/>
                  </a:ext>
                </a:extLst>
              </p:cNvPr>
              <p:cNvSpPr/>
              <p:nvPr/>
            </p:nvSpPr>
            <p:spPr>
              <a:xfrm>
                <a:off x="1026237" y="1165291"/>
                <a:ext cx="1564563" cy="1042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name</a:t>
                </a:r>
                <a:endPara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Status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created_at</a:t>
                </a:r>
                <a:endPara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update_at</a:t>
                </a:r>
                <a:endParaRPr kumimoji="0" lang="es-V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ctr"/>
                <a:endParaRPr lang="es-VE" sz="1400" dirty="0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0B6EEBBD-A9D0-4DBA-9289-CFAF492BECED}"/>
                  </a:ext>
                </a:extLst>
              </p:cNvPr>
              <p:cNvSpPr/>
              <p:nvPr/>
            </p:nvSpPr>
            <p:spPr>
              <a:xfrm>
                <a:off x="1022073" y="2207783"/>
                <a:ext cx="1568727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D9E96076-1435-410B-B5E5-87A4218A154A}"/>
                  </a:ext>
                </a:extLst>
              </p:cNvPr>
              <p:cNvSpPr/>
              <p:nvPr/>
            </p:nvSpPr>
            <p:spPr>
              <a:xfrm>
                <a:off x="3285328" y="2320655"/>
                <a:ext cx="1388272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E58ED7A3-73AA-4786-90C1-1B6680F69088}"/>
                  </a:ext>
                </a:extLst>
              </p:cNvPr>
              <p:cNvSpPr/>
              <p:nvPr/>
            </p:nvSpPr>
            <p:spPr>
              <a:xfrm>
                <a:off x="5343247" y="2361067"/>
                <a:ext cx="1429032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575BFB53-4D92-4303-8E12-33A9D7B87343}"/>
                  </a:ext>
                </a:extLst>
              </p:cNvPr>
              <p:cNvSpPr/>
              <p:nvPr/>
            </p:nvSpPr>
            <p:spPr>
              <a:xfrm>
                <a:off x="7312750" y="2457794"/>
                <a:ext cx="1576766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7E9D25CB-FD65-46F2-9FA6-869A44162366}"/>
                  </a:ext>
                </a:extLst>
              </p:cNvPr>
              <p:cNvSpPr/>
              <p:nvPr/>
            </p:nvSpPr>
            <p:spPr>
              <a:xfrm>
                <a:off x="9411428" y="2670158"/>
                <a:ext cx="1576766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452E4ECD-51BE-4979-9B0B-D78F1B873D7D}"/>
                  </a:ext>
                </a:extLst>
              </p:cNvPr>
              <p:cNvSpPr/>
              <p:nvPr/>
            </p:nvSpPr>
            <p:spPr>
              <a:xfrm>
                <a:off x="9282253" y="4820884"/>
                <a:ext cx="1524604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388E9770-5DDE-480E-B51E-0C65F0297202}"/>
                  </a:ext>
                </a:extLst>
              </p:cNvPr>
              <p:cNvSpPr/>
              <p:nvPr/>
            </p:nvSpPr>
            <p:spPr>
              <a:xfrm>
                <a:off x="7120962" y="4636925"/>
                <a:ext cx="1429032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0B407093-116B-42AB-B3B4-BC8F64AF371A}"/>
                  </a:ext>
                </a:extLst>
              </p:cNvPr>
              <p:cNvSpPr/>
              <p:nvPr/>
            </p:nvSpPr>
            <p:spPr>
              <a:xfrm>
                <a:off x="5343246" y="4693560"/>
                <a:ext cx="1429032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63B587C3-7EF4-46F6-AED0-2B55785154A9}"/>
                  </a:ext>
                </a:extLst>
              </p:cNvPr>
              <p:cNvSpPr/>
              <p:nvPr/>
            </p:nvSpPr>
            <p:spPr>
              <a:xfrm>
                <a:off x="3381378" y="4719585"/>
                <a:ext cx="1482721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716723F9-59B0-4791-AC2D-FA7339710BD7}"/>
                  </a:ext>
                </a:extLst>
              </p:cNvPr>
              <p:cNvSpPr/>
              <p:nvPr/>
            </p:nvSpPr>
            <p:spPr>
              <a:xfrm>
                <a:off x="1725910" y="4635991"/>
                <a:ext cx="1346633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9F29833D-FB2F-4534-8B50-BC0EFE6BB006}"/>
                  </a:ext>
                </a:extLst>
              </p:cNvPr>
              <p:cNvSpPr/>
              <p:nvPr/>
            </p:nvSpPr>
            <p:spPr>
              <a:xfrm>
                <a:off x="126566" y="4571745"/>
                <a:ext cx="1346633" cy="731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reate()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E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es-E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dit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182563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store</a:t>
                </a: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s-V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43BDA78-D104-4D54-821F-CB0A3857C1EE}"/>
                </a:ext>
              </a:extLst>
            </p:cNvPr>
            <p:cNvGrpSpPr/>
            <p:nvPr/>
          </p:nvGrpSpPr>
          <p:grpSpPr>
            <a:xfrm>
              <a:off x="137517" y="3995884"/>
              <a:ext cx="1335683" cy="1539409"/>
              <a:chOff x="3543868" y="2386320"/>
              <a:chExt cx="1812608" cy="1525124"/>
            </a:xfrm>
          </p:grpSpPr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4E7AAE3-61DF-4489-9DA2-41674CE4D577}"/>
                  </a:ext>
                </a:extLst>
              </p:cNvPr>
              <p:cNvSpPr/>
              <p:nvPr/>
            </p:nvSpPr>
            <p:spPr>
              <a:xfrm>
                <a:off x="3543869" y="2386320"/>
                <a:ext cx="1812607" cy="3998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COLOR</a:t>
                </a:r>
                <a:endParaRPr lang="es-VE" sz="1400" dirty="0"/>
              </a:p>
            </p:txBody>
          </p:sp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9E4EA216-7597-4AB1-A63F-3FB519975486}"/>
                  </a:ext>
                </a:extLst>
              </p:cNvPr>
              <p:cNvSpPr/>
              <p:nvPr/>
            </p:nvSpPr>
            <p:spPr>
              <a:xfrm>
                <a:off x="3543868" y="2780022"/>
                <a:ext cx="1812607" cy="1131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82563" indent="-90488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id</a:t>
                </a:r>
              </a:p>
              <a:p>
                <a:pPr marL="182563" indent="-90488">
                  <a:buFont typeface="Arial" panose="020B0604020202020204" pitchFamily="34" charset="0"/>
                  <a:buChar char="•"/>
                </a:pPr>
                <a:r>
                  <a:rPr lang="es-ES" sz="1200" dirty="0" err="1"/>
                  <a:t>name</a:t>
                </a:r>
                <a:endParaRPr lang="es-ES" sz="1200" dirty="0"/>
              </a:p>
              <a:p>
                <a:pPr marL="182563" indent="-90488">
                  <a:buFont typeface="Arial" panose="020B0604020202020204" pitchFamily="34" charset="0"/>
                  <a:buChar char="•"/>
                </a:pPr>
                <a:r>
                  <a:rPr lang="es-ES" sz="1200" dirty="0"/>
                  <a:t>status</a:t>
                </a:r>
              </a:p>
              <a:p>
                <a:pPr marL="182563" indent="-90488">
                  <a:buFont typeface="Arial" panose="020B0604020202020204" pitchFamily="34" charset="0"/>
                  <a:buChar char="•"/>
                </a:pPr>
                <a:r>
                  <a:rPr lang="es-ES" sz="1200" dirty="0" err="1"/>
                  <a:t>created_at</a:t>
                </a:r>
                <a:endParaRPr lang="es-ES" sz="1200" dirty="0"/>
              </a:p>
              <a:p>
                <a:pPr marL="182563" indent="-90488">
                  <a:buFont typeface="Arial" panose="020B0604020202020204" pitchFamily="34" charset="0"/>
                  <a:buChar char="•"/>
                </a:pPr>
                <a:r>
                  <a:rPr lang="es-ES" sz="1200" dirty="0" err="1"/>
                  <a:t>update_at</a:t>
                </a:r>
                <a:endParaRPr lang="es-VE" sz="1200" dirty="0"/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2B1947E-1D3F-49C8-B451-AC295DA7DAF5}"/>
              </a:ext>
            </a:extLst>
          </p:cNvPr>
          <p:cNvGrpSpPr/>
          <p:nvPr/>
        </p:nvGrpSpPr>
        <p:grpSpPr>
          <a:xfrm>
            <a:off x="3381378" y="3942290"/>
            <a:ext cx="1482722" cy="1785161"/>
            <a:chOff x="5884531" y="2401022"/>
            <a:chExt cx="1812608" cy="178516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C791F25-3DFE-4FEA-8ABF-9F68BD7E1E76}"/>
                </a:ext>
              </a:extLst>
            </p:cNvPr>
            <p:cNvSpPr/>
            <p:nvPr/>
          </p:nvSpPr>
          <p:spPr>
            <a:xfrm>
              <a:off x="5884532" y="2401022"/>
              <a:ext cx="1812607" cy="3693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TIPO_MARCA</a:t>
              </a:r>
              <a:endParaRPr lang="es-VE" sz="1100" dirty="0"/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432BD143-3992-4A25-8954-355060D6CA74}"/>
                </a:ext>
              </a:extLst>
            </p:cNvPr>
            <p:cNvSpPr/>
            <p:nvPr/>
          </p:nvSpPr>
          <p:spPr>
            <a:xfrm>
              <a:off x="5884531" y="2769349"/>
              <a:ext cx="1812607" cy="141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ti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marca_id</a:t>
              </a:r>
              <a:endParaRPr lang="es-E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tatus_id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u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5A3FD-320D-4FBF-A1EF-8CD4DAD7E70D}"/>
              </a:ext>
            </a:extLst>
          </p:cNvPr>
          <p:cNvGrpSpPr/>
          <p:nvPr/>
        </p:nvGrpSpPr>
        <p:grpSpPr>
          <a:xfrm>
            <a:off x="9411428" y="778411"/>
            <a:ext cx="1576766" cy="2358804"/>
            <a:chOff x="8483740" y="2401576"/>
            <a:chExt cx="1812607" cy="2358804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19063333-DBC4-45E4-9761-615050BFC0DC}"/>
                </a:ext>
              </a:extLst>
            </p:cNvPr>
            <p:cNvSpPr/>
            <p:nvPr/>
          </p:nvSpPr>
          <p:spPr>
            <a:xfrm>
              <a:off x="8483740" y="2401576"/>
              <a:ext cx="1812607" cy="35110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CLIENTE</a:t>
              </a:r>
              <a:endParaRPr lang="es-VE" sz="1400" dirty="0"/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8BC7EBBA-87CB-4DBB-B636-D43F2380F2E5}"/>
                </a:ext>
              </a:extLst>
            </p:cNvPr>
            <p:cNvSpPr/>
            <p:nvPr/>
          </p:nvSpPr>
          <p:spPr>
            <a:xfrm>
              <a:off x="8483740" y="2752682"/>
              <a:ext cx="1812607" cy="2007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c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odigo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Lastname</a:t>
              </a:r>
              <a:endParaRPr lang="es-E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birthday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status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concesionario_id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0749556-3D3E-439B-BFD1-7671A7B4A2C6}"/>
              </a:ext>
            </a:extLst>
          </p:cNvPr>
          <p:cNvGrpSpPr/>
          <p:nvPr/>
        </p:nvGrpSpPr>
        <p:grpSpPr>
          <a:xfrm>
            <a:off x="9282252" y="4258119"/>
            <a:ext cx="1524605" cy="1590175"/>
            <a:chOff x="8483740" y="4333959"/>
            <a:chExt cx="1812607" cy="159017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DDAE221-7C9E-4DCF-B12E-9CD822774938}"/>
                </a:ext>
              </a:extLst>
            </p:cNvPr>
            <p:cNvSpPr/>
            <p:nvPr/>
          </p:nvSpPr>
          <p:spPr>
            <a:xfrm>
              <a:off x="8483740" y="4333959"/>
              <a:ext cx="1812607" cy="35110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MARCA</a:t>
              </a:r>
              <a:endParaRPr lang="es-VE" sz="1400" dirty="0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8641536-7ED3-41ED-9C62-CD21E40166D6}"/>
                </a:ext>
              </a:extLst>
            </p:cNvPr>
            <p:cNvSpPr/>
            <p:nvPr/>
          </p:nvSpPr>
          <p:spPr>
            <a:xfrm>
              <a:off x="8483740" y="4694127"/>
              <a:ext cx="1812607" cy="12300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tatus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94FBB4C-7829-4640-8BD5-3F1CEC578F3E}"/>
              </a:ext>
            </a:extLst>
          </p:cNvPr>
          <p:cNvGrpSpPr/>
          <p:nvPr/>
        </p:nvGrpSpPr>
        <p:grpSpPr>
          <a:xfrm>
            <a:off x="7120962" y="3974562"/>
            <a:ext cx="1429032" cy="1635706"/>
            <a:chOff x="4846036" y="4333959"/>
            <a:chExt cx="1812607" cy="163570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E43FEEB-CD02-4B53-A0AB-E351EE261844}"/>
                </a:ext>
              </a:extLst>
            </p:cNvPr>
            <p:cNvSpPr/>
            <p:nvPr/>
          </p:nvSpPr>
          <p:spPr>
            <a:xfrm>
              <a:off x="4846036" y="4333959"/>
              <a:ext cx="1812607" cy="3451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MOD_COLOR</a:t>
              </a:r>
              <a:endParaRPr lang="es-VE" sz="1100" dirty="0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99EA6998-D3B0-4C00-83FE-832BB69D6072}"/>
                </a:ext>
              </a:extLst>
            </p:cNvPr>
            <p:cNvSpPr/>
            <p:nvPr/>
          </p:nvSpPr>
          <p:spPr>
            <a:xfrm>
              <a:off x="4846036" y="4686039"/>
              <a:ext cx="1812607" cy="1283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modelo_id</a:t>
              </a:r>
              <a:endParaRPr lang="es-E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color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>
                  <a:solidFill>
                    <a:prstClr val="black"/>
                  </a:solidFill>
                  <a:latin typeface="Calibri" panose="020F0502020204030204"/>
                </a:rPr>
                <a:t>s</a:t>
              </a: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tatus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BE9C73B-5463-456B-868D-88D02CA106CA}"/>
              </a:ext>
            </a:extLst>
          </p:cNvPr>
          <p:cNvGrpSpPr/>
          <p:nvPr/>
        </p:nvGrpSpPr>
        <p:grpSpPr>
          <a:xfrm>
            <a:off x="5343246" y="3974562"/>
            <a:ext cx="1429032" cy="1711355"/>
            <a:chOff x="1208333" y="4333959"/>
            <a:chExt cx="1638892" cy="1711355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971BB8C-EB86-4E03-BD4F-8D61809A52CB}"/>
                </a:ext>
              </a:extLst>
            </p:cNvPr>
            <p:cNvSpPr/>
            <p:nvPr/>
          </p:nvSpPr>
          <p:spPr>
            <a:xfrm>
              <a:off x="1208333" y="4333959"/>
              <a:ext cx="1638892" cy="3451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MODELO</a:t>
              </a:r>
              <a:endParaRPr lang="es-VE" sz="1400" dirty="0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81C840A5-2F4B-4A1B-842A-C5FC91DC1385}"/>
                </a:ext>
              </a:extLst>
            </p:cNvPr>
            <p:cNvSpPr/>
            <p:nvPr/>
          </p:nvSpPr>
          <p:spPr>
            <a:xfrm>
              <a:off x="1208333" y="4679126"/>
              <a:ext cx="1638892" cy="13661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status</a:t>
              </a: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s-ES" sz="1200" dirty="0" err="1">
                  <a:solidFill>
                    <a:prstClr val="black"/>
                  </a:solidFill>
                  <a:latin typeface="Calibri" panose="020F0502020204030204"/>
                </a:rPr>
                <a:t>marca_id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created_at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182563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update_at</a:t>
              </a:r>
              <a:endParaRPr kumimoji="0" lang="es-V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s-V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951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287</Words>
  <Application>Microsoft Office PowerPoint</Application>
  <PresentationFormat>Panorámica</PresentationFormat>
  <Paragraphs>155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telematica</dc:creator>
  <cp:lastModifiedBy>telematica</cp:lastModifiedBy>
  <cp:revision>12</cp:revision>
  <dcterms:created xsi:type="dcterms:W3CDTF">2021-03-13T02:08:40Z</dcterms:created>
  <dcterms:modified xsi:type="dcterms:W3CDTF">2021-03-13T04:08:21Z</dcterms:modified>
</cp:coreProperties>
</file>