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859338" cy="4316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6"/>
    <p:restoredTop sz="94680"/>
  </p:normalViewPr>
  <p:slideViewPr>
    <p:cSldViewPr snapToGrid="0">
      <p:cViewPr varScale="1">
        <p:scale>
          <a:sx n="200" d="100"/>
          <a:sy n="200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451" y="706413"/>
            <a:ext cx="4130437" cy="1502751"/>
          </a:xfrm>
        </p:spPr>
        <p:txBody>
          <a:bodyPr anchor="b"/>
          <a:lstStyle>
            <a:lvl1pPr algn="ctr">
              <a:defRPr sz="31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17" y="2267116"/>
            <a:ext cx="3644504" cy="1042134"/>
          </a:xfrm>
        </p:spPr>
        <p:txBody>
          <a:bodyPr/>
          <a:lstStyle>
            <a:lvl1pPr marL="0" indent="0" algn="ctr">
              <a:buNone/>
              <a:defRPr sz="1275"/>
            </a:lvl1pPr>
            <a:lvl2pPr marL="242956" indent="0" algn="ctr">
              <a:buNone/>
              <a:defRPr sz="1063"/>
            </a:lvl2pPr>
            <a:lvl3pPr marL="485912" indent="0" algn="ctr">
              <a:buNone/>
              <a:defRPr sz="957"/>
            </a:lvl3pPr>
            <a:lvl4pPr marL="728868" indent="0" algn="ctr">
              <a:buNone/>
              <a:defRPr sz="850"/>
            </a:lvl4pPr>
            <a:lvl5pPr marL="971824" indent="0" algn="ctr">
              <a:buNone/>
              <a:defRPr sz="850"/>
            </a:lvl5pPr>
            <a:lvl6pPr marL="1214780" indent="0" algn="ctr">
              <a:buNone/>
              <a:defRPr sz="850"/>
            </a:lvl6pPr>
            <a:lvl7pPr marL="1457736" indent="0" algn="ctr">
              <a:buNone/>
              <a:defRPr sz="850"/>
            </a:lvl7pPr>
            <a:lvl8pPr marL="1700693" indent="0" algn="ctr">
              <a:buNone/>
              <a:defRPr sz="850"/>
            </a:lvl8pPr>
            <a:lvl9pPr marL="1943649" indent="0" algn="ctr">
              <a:buNone/>
              <a:defRPr sz="8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7464" y="229809"/>
            <a:ext cx="1047795" cy="36579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080" y="229809"/>
            <a:ext cx="3082643" cy="36579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9" y="1076107"/>
            <a:ext cx="4191179" cy="1795508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549" y="2888601"/>
            <a:ext cx="4191179" cy="944215"/>
          </a:xfrm>
        </p:spPr>
        <p:txBody>
          <a:bodyPr/>
          <a:lstStyle>
            <a:lvl1pPr marL="0" indent="0">
              <a:buNone/>
              <a:defRPr sz="1275">
                <a:solidFill>
                  <a:schemeClr val="tx1">
                    <a:tint val="82000"/>
                  </a:schemeClr>
                </a:solidFill>
              </a:defRPr>
            </a:lvl1pPr>
            <a:lvl2pPr marL="242956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2pPr>
            <a:lvl3pPr marL="485912" indent="0">
              <a:buNone/>
              <a:defRPr sz="957">
                <a:solidFill>
                  <a:schemeClr val="tx1">
                    <a:tint val="82000"/>
                  </a:schemeClr>
                </a:solidFill>
              </a:defRPr>
            </a:lvl3pPr>
            <a:lvl4pPr marL="728868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4pPr>
            <a:lvl5pPr marL="971824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5pPr>
            <a:lvl6pPr marL="121478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6pPr>
            <a:lvl7pPr marL="1457736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7pPr>
            <a:lvl8pPr marL="170069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8pPr>
            <a:lvl9pPr marL="1943649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79" y="1149045"/>
            <a:ext cx="2065219" cy="2738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0040" y="1149045"/>
            <a:ext cx="2065219" cy="2738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229810"/>
            <a:ext cx="4191179" cy="83430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13" y="1058121"/>
            <a:ext cx="2055727" cy="518569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2956" indent="0">
              <a:buNone/>
              <a:defRPr sz="1063" b="1"/>
            </a:lvl2pPr>
            <a:lvl3pPr marL="485912" indent="0">
              <a:buNone/>
              <a:defRPr sz="957" b="1"/>
            </a:lvl3pPr>
            <a:lvl4pPr marL="728868" indent="0">
              <a:buNone/>
              <a:defRPr sz="850" b="1"/>
            </a:lvl4pPr>
            <a:lvl5pPr marL="971824" indent="0">
              <a:buNone/>
              <a:defRPr sz="850" b="1"/>
            </a:lvl5pPr>
            <a:lvl6pPr marL="1214780" indent="0">
              <a:buNone/>
              <a:defRPr sz="850" b="1"/>
            </a:lvl6pPr>
            <a:lvl7pPr marL="1457736" indent="0">
              <a:buNone/>
              <a:defRPr sz="850" b="1"/>
            </a:lvl7pPr>
            <a:lvl8pPr marL="1700693" indent="0">
              <a:buNone/>
              <a:defRPr sz="850" b="1"/>
            </a:lvl8pPr>
            <a:lvl9pPr marL="1943649" indent="0">
              <a:buNone/>
              <a:defRPr sz="8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713" y="1576690"/>
            <a:ext cx="2055727" cy="23190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0040" y="1058121"/>
            <a:ext cx="2065852" cy="518569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2956" indent="0">
              <a:buNone/>
              <a:defRPr sz="1063" b="1"/>
            </a:lvl2pPr>
            <a:lvl3pPr marL="485912" indent="0">
              <a:buNone/>
              <a:defRPr sz="957" b="1"/>
            </a:lvl3pPr>
            <a:lvl4pPr marL="728868" indent="0">
              <a:buNone/>
              <a:defRPr sz="850" b="1"/>
            </a:lvl4pPr>
            <a:lvl5pPr marL="971824" indent="0">
              <a:buNone/>
              <a:defRPr sz="850" b="1"/>
            </a:lvl5pPr>
            <a:lvl6pPr marL="1214780" indent="0">
              <a:buNone/>
              <a:defRPr sz="850" b="1"/>
            </a:lvl6pPr>
            <a:lvl7pPr marL="1457736" indent="0">
              <a:buNone/>
              <a:defRPr sz="850" b="1"/>
            </a:lvl7pPr>
            <a:lvl8pPr marL="1700693" indent="0">
              <a:buNone/>
              <a:defRPr sz="850" b="1"/>
            </a:lvl8pPr>
            <a:lvl9pPr marL="1943649" indent="0">
              <a:buNone/>
              <a:defRPr sz="8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0040" y="1576690"/>
            <a:ext cx="2065852" cy="23190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287761"/>
            <a:ext cx="1567263" cy="1007163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852" y="621484"/>
            <a:ext cx="2460040" cy="3067451"/>
          </a:xfrm>
        </p:spPr>
        <p:txBody>
          <a:bodyPr/>
          <a:lstStyle>
            <a:lvl1pPr>
              <a:defRPr sz="1700"/>
            </a:lvl1pPr>
            <a:lvl2pPr>
              <a:defRPr sz="1488"/>
            </a:lvl2pPr>
            <a:lvl3pPr>
              <a:defRPr sz="1275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2" y="1294924"/>
            <a:ext cx="1567263" cy="2399007"/>
          </a:xfrm>
        </p:spPr>
        <p:txBody>
          <a:bodyPr/>
          <a:lstStyle>
            <a:lvl1pPr marL="0" indent="0">
              <a:buNone/>
              <a:defRPr sz="850"/>
            </a:lvl1pPr>
            <a:lvl2pPr marL="242956" indent="0">
              <a:buNone/>
              <a:defRPr sz="744"/>
            </a:lvl2pPr>
            <a:lvl3pPr marL="485912" indent="0">
              <a:buNone/>
              <a:defRPr sz="638"/>
            </a:lvl3pPr>
            <a:lvl4pPr marL="728868" indent="0">
              <a:buNone/>
              <a:defRPr sz="531"/>
            </a:lvl4pPr>
            <a:lvl5pPr marL="971824" indent="0">
              <a:buNone/>
              <a:defRPr sz="531"/>
            </a:lvl5pPr>
            <a:lvl6pPr marL="1214780" indent="0">
              <a:buNone/>
              <a:defRPr sz="531"/>
            </a:lvl6pPr>
            <a:lvl7pPr marL="1457736" indent="0">
              <a:buNone/>
              <a:defRPr sz="531"/>
            </a:lvl7pPr>
            <a:lvl8pPr marL="1700693" indent="0">
              <a:buNone/>
              <a:defRPr sz="531"/>
            </a:lvl8pPr>
            <a:lvl9pPr marL="1943649" indent="0">
              <a:buNone/>
              <a:defRPr sz="5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287761"/>
            <a:ext cx="1567263" cy="1007163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5852" y="621484"/>
            <a:ext cx="2460040" cy="3067451"/>
          </a:xfrm>
        </p:spPr>
        <p:txBody>
          <a:bodyPr anchor="t"/>
          <a:lstStyle>
            <a:lvl1pPr marL="0" indent="0">
              <a:buNone/>
              <a:defRPr sz="1700"/>
            </a:lvl1pPr>
            <a:lvl2pPr marL="242956" indent="0">
              <a:buNone/>
              <a:defRPr sz="1488"/>
            </a:lvl2pPr>
            <a:lvl3pPr marL="485912" indent="0">
              <a:buNone/>
              <a:defRPr sz="1275"/>
            </a:lvl3pPr>
            <a:lvl4pPr marL="728868" indent="0">
              <a:buNone/>
              <a:defRPr sz="1063"/>
            </a:lvl4pPr>
            <a:lvl5pPr marL="971824" indent="0">
              <a:buNone/>
              <a:defRPr sz="1063"/>
            </a:lvl5pPr>
            <a:lvl6pPr marL="1214780" indent="0">
              <a:buNone/>
              <a:defRPr sz="1063"/>
            </a:lvl6pPr>
            <a:lvl7pPr marL="1457736" indent="0">
              <a:buNone/>
              <a:defRPr sz="1063"/>
            </a:lvl7pPr>
            <a:lvl8pPr marL="1700693" indent="0">
              <a:buNone/>
              <a:defRPr sz="1063"/>
            </a:lvl8pPr>
            <a:lvl9pPr marL="1943649" indent="0">
              <a:buNone/>
              <a:defRPr sz="106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2" y="1294924"/>
            <a:ext cx="1567263" cy="2399007"/>
          </a:xfrm>
        </p:spPr>
        <p:txBody>
          <a:bodyPr/>
          <a:lstStyle>
            <a:lvl1pPr marL="0" indent="0">
              <a:buNone/>
              <a:defRPr sz="850"/>
            </a:lvl1pPr>
            <a:lvl2pPr marL="242956" indent="0">
              <a:buNone/>
              <a:defRPr sz="744"/>
            </a:lvl2pPr>
            <a:lvl3pPr marL="485912" indent="0">
              <a:buNone/>
              <a:defRPr sz="638"/>
            </a:lvl3pPr>
            <a:lvl4pPr marL="728868" indent="0">
              <a:buNone/>
              <a:defRPr sz="531"/>
            </a:lvl4pPr>
            <a:lvl5pPr marL="971824" indent="0">
              <a:buNone/>
              <a:defRPr sz="531"/>
            </a:lvl5pPr>
            <a:lvl6pPr marL="1214780" indent="0">
              <a:buNone/>
              <a:defRPr sz="531"/>
            </a:lvl6pPr>
            <a:lvl7pPr marL="1457736" indent="0">
              <a:buNone/>
              <a:defRPr sz="531"/>
            </a:lvl7pPr>
            <a:lvl8pPr marL="1700693" indent="0">
              <a:buNone/>
              <a:defRPr sz="531"/>
            </a:lvl8pPr>
            <a:lvl9pPr marL="1943649" indent="0">
              <a:buNone/>
              <a:defRPr sz="5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080" y="229810"/>
            <a:ext cx="4191179" cy="83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80" y="1149045"/>
            <a:ext cx="4191179" cy="273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080" y="4000676"/>
            <a:ext cx="1093351" cy="229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649A1-4E26-3141-A62F-045ACB00D6DD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656" y="4000676"/>
            <a:ext cx="1640027" cy="229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907" y="4000676"/>
            <a:ext cx="1093351" cy="229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0CB76-7CE9-274D-B09A-D9BD3B14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5912" rtl="0" eaLnBrk="1" latinLnBrk="0" hangingPunct="1">
        <a:lnSpc>
          <a:spcPct val="90000"/>
        </a:lnSpc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478" indent="-121478" algn="l" defTabSz="485912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434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07390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346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302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258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215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171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127" indent="-121478" algn="l" defTabSz="485912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56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12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868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24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780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736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693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649" algn="l" defTabSz="48591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37B774-027C-A578-1407-7448C59EC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"/>
            <a:ext cx="4859338" cy="43150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0F5AA7-9BFD-F177-34B5-CF409209E36D}"/>
              </a:ext>
            </a:extLst>
          </p:cNvPr>
          <p:cNvSpPr/>
          <p:nvPr/>
        </p:nvSpPr>
        <p:spPr>
          <a:xfrm>
            <a:off x="198304" y="738129"/>
            <a:ext cx="137711" cy="1377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F8023A-B171-D0E0-CACE-AFDC15B6A7DF}"/>
              </a:ext>
            </a:extLst>
          </p:cNvPr>
          <p:cNvSpPr/>
          <p:nvPr/>
        </p:nvSpPr>
        <p:spPr>
          <a:xfrm>
            <a:off x="198303" y="3848558"/>
            <a:ext cx="137711" cy="13771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9517C9-5D2D-70A1-153A-44B3A58B85DD}"/>
              </a:ext>
            </a:extLst>
          </p:cNvPr>
          <p:cNvSpPr/>
          <p:nvPr/>
        </p:nvSpPr>
        <p:spPr>
          <a:xfrm>
            <a:off x="198303" y="4013299"/>
            <a:ext cx="137711" cy="1377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8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038 0.00147 0.06076 0.00294 0.08265 0.00625 C 0.10421 0.00956 0.11924 0.01287 0.13002 0.01913 C 0.14113 0.02501 0.14341 0.03531 0.14831 0.04303 C 0.15321 0.05112 0.15387 0.05995 0.15975 0.0662 C 0.1653 0.07245 0.1738 0.07209 0.18229 0.08018 C 0.19078 0.08864 0.20058 0.10482 0.21071 0.11585 C 0.22051 0.12725 0.2326 0.1313 0.2424 0.14785 C 0.25188 0.1644 0.26298 0.1986 0.26854 0.21552 C 0.27376 0.23244 0.27115 0.23759 0.27507 0.25009 C 0.27932 0.26223 0.28487 0.27952 0.29238 0.28945 C 0.29957 0.29938 0.3097 0.30011 0.3195 0.31004 C 0.32897 0.31997 0.34237 0.33432 0.34988 0.34939 C 0.35772 0.36484 0.36066 0.38728 0.36589 0.40199 C 0.37112 0.41633 0.37275 0.42773 0.3819 0.43619 C 0.39072 0.44502 0.40411 0.45053 0.42045 0.45421 C 0.43646 0.45789 0.46422 0.45826 0.47795 0.45789 C 0.49199 0.45752 0.49461 0.45053 0.50408 0.45164 C 0.51388 0.45274 0.52401 0.45642 0.53577 0.46451 C 0.54786 0.47223 0.55602 0.47518 0.57563 0.49871 C 0.5949 0.52262 0.6194 0.57815 0.65272 0.60611 C 0.68572 0.63406 0.73015 0.6495 0.77393 0.66605 C 0.8177 0.68261 0.86671 0.69401 0.91571 0.70578 " pathEditMode="relative" ptsTypes="AAAAAAAAAAAAAAAAAAAAAAA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483 0.00221 0.04965 0.00405 0.06893 0 C 0.0882 -0.00404 0.09833 -0.01103 0.11532 -0.02427 C 0.13263 -0.03751 0.15648 -0.04891 0.17216 -0.07907 C 0.18784 -0.10923 0.19536 -0.17396 0.20973 -0.20522 C 0.22378 -0.23648 0.23979 -0.25524 0.2571 -0.26664 C 0.27474 -0.27804 0.29859 -0.26002 0.31493 -0.27436 C 0.33159 -0.28834 0.3391 -0.32181 0.35576 -0.35196 C 0.37242 -0.38249 0.39072 -0.42515 0.41489 -0.45678 C 0.43907 -0.48804 0.47435 -0.52225 0.50081 -0.541 C 0.5276 -0.55939 0.53871 -0.55608 0.57465 -0.56785 C 0.61091 -0.57925 0.6818 -0.5947 0.71741 -0.60978 C 0.75335 -0.62486 0.7687 -0.63442 0.78896 -0.65833 C 0.80921 -0.68223 0.82293 -0.71607 0.83894 -0.75285 C 0.85462 -0.78926 0.86932 -0.83339 0.88435 -0.87753 " pathEditMode="relative" ptsTypes="AAAAAAAAAAAAAAA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46 0.00037 0.05325 0.00111 0.07808 -0.00662 C 0.1029 -0.01434 0.13035 -0.02979 0.1493 -0.04597 C 0.16857 -0.06252 0.18131 -0.08348 0.19242 -0.10481 C 0.20353 -0.12614 0.20875 -0.15704 0.21627 -0.17359 C 0.22378 -0.19051 0.2277 -0.1986 0.23783 -0.20559 C 0.24796 -0.21257 0.27638 -0.21588 0.27638 -0.21588 C 0.29043 -0.21956 0.31035 -0.21699 0.32179 -0.22728 C 0.33322 -0.23795 0.33943 -0.26222 0.34433 -0.27841 C 0.34956 -0.29496 0.3427 -0.31114 0.3525 -0.32548 C 0.36197 -0.34019 0.38027 -0.35785 0.40215 -0.3652 C 0.42404 -0.37256 0.46226 -0.36778 0.48383 -0.36888 C 0.50539 -0.37035 0.51421 -0.36153 0.53152 -0.37293 C 0.54851 -0.38433 0.57497 -0.41081 0.58706 -0.43802 C 0.59915 -0.46487 0.59523 -0.51011 0.60405 -0.53512 C 0.61254 -0.55976 0.623 -0.57631 0.639 -0.58734 C 0.65534 -0.59801 0.7014 -0.60022 0.7014 -0.60022 C 0.72362 -0.60463 0.74061 -0.60242 0.77295 -0.61419 C 0.80529 -0.62596 0.85037 -0.64803 0.89546 -0.67009 " pathEditMode="relative" ptsTypes="AAAAAAAAAAAAAAAAAAA">
                                      <p:cBhvr>
                                        <p:cTn id="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Ho</dc:creator>
  <cp:lastModifiedBy>Bill Ho</cp:lastModifiedBy>
  <cp:revision>4</cp:revision>
  <dcterms:created xsi:type="dcterms:W3CDTF">2024-07-08T03:16:02Z</dcterms:created>
  <dcterms:modified xsi:type="dcterms:W3CDTF">2024-07-08T03:21:57Z</dcterms:modified>
</cp:coreProperties>
</file>