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5"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Lst>
  <p:sldSz cy="6858000" cx="12192000"/>
  <p:notesSz cx="6858000" cy="9144000"/>
  <p:embeddedFontLst>
    <p:embeddedFont>
      <p:font typeface="Century Gothic"/>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FCFF194-9CB4-48E5-A0B8-5DBEA038D182}">
  <a:tblStyle styleId="{9FCFF194-9CB4-48E5-A0B8-5DBEA038D182}"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font" Target="fonts/CenturyGothic-regular.fntdata"/><Relationship Id="rId21" Type="http://schemas.openxmlformats.org/officeDocument/2006/relationships/slide" Target="slides/slide15.xml"/><Relationship Id="rId24" Type="http://schemas.openxmlformats.org/officeDocument/2006/relationships/font" Target="fonts/CenturyGothic-italic.fntdata"/><Relationship Id="rId23" Type="http://schemas.openxmlformats.org/officeDocument/2006/relationships/font" Target="fonts/CenturyGothic-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5" Type="http://schemas.openxmlformats.org/officeDocument/2006/relationships/font" Target="fonts/CenturyGothic-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2" name="Google Shape;142;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9" name="Google Shape;209;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6" name="Google Shape;216;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3" name="Google Shape;223;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0" name="Google Shape;230;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7" name="Google Shape;237;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4" name="Google Shape;244;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9" name="Google Shape;149;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7" name="Google Shape;157;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5" name="Google Shape;165;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2" name="Google Shape;172;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9" name="Google Shape;179;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6" name="Google Shape;186;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135133dc0a9_0_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3" name="Google Shape;193;g135133dc0a9_0_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135133dc0a9_0_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1" name="Google Shape;201;g135133dc0a9_0_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2" name="Shape 12"/>
        <p:cNvGrpSpPr/>
        <p:nvPr/>
      </p:nvGrpSpPr>
      <p:grpSpPr>
        <a:xfrm>
          <a:off x="0" y="0"/>
          <a:ext cx="0" cy="0"/>
          <a:chOff x="0" y="0"/>
          <a:chExt cx="0" cy="0"/>
        </a:xfrm>
      </p:grpSpPr>
      <p:pic>
        <p:nvPicPr>
          <p:cNvPr descr="C0-HD-BTM.png" id="13" name="Google Shape;13;p2"/>
          <p:cNvPicPr preferRelativeResize="0"/>
          <p:nvPr/>
        </p:nvPicPr>
        <p:blipFill rotWithShape="1">
          <a:blip r:embed="rId2">
            <a:alphaModFix/>
          </a:blip>
          <a:srcRect b="0" l="0" r="0" t="0"/>
          <a:stretch/>
        </p:blipFill>
        <p:spPr>
          <a:xfrm>
            <a:off x="0" y="4375150"/>
            <a:ext cx="12192000" cy="2482850"/>
          </a:xfrm>
          <a:prstGeom prst="rect">
            <a:avLst/>
          </a:prstGeom>
          <a:noFill/>
          <a:ln>
            <a:noFill/>
          </a:ln>
        </p:spPr>
      </p:pic>
      <p:sp>
        <p:nvSpPr>
          <p:cNvPr id="14" name="Google Shape;14;p2"/>
          <p:cNvSpPr txBox="1"/>
          <p:nvPr>
            <p:ph type="ctrTitle"/>
          </p:nvPr>
        </p:nvSpPr>
        <p:spPr>
          <a:xfrm>
            <a:off x="1371600" y="1803405"/>
            <a:ext cx="9448800" cy="1825096"/>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6000"/>
              <a:buFont typeface="Century Gothic"/>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2"/>
          <p:cNvSpPr txBox="1"/>
          <p:nvPr>
            <p:ph idx="1" type="subTitle"/>
          </p:nvPr>
        </p:nvSpPr>
        <p:spPr>
          <a:xfrm>
            <a:off x="1371600" y="3632201"/>
            <a:ext cx="9448800" cy="6858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1000"/>
              </a:spcBef>
              <a:spcAft>
                <a:spcPts val="0"/>
              </a:spcAft>
              <a:buClr>
                <a:schemeClr val="lt1"/>
              </a:buClr>
              <a:buSzPts val="2000"/>
              <a:buNone/>
              <a:defRPr sz="20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p:txBody>
      </p:sp>
      <p:sp>
        <p:nvSpPr>
          <p:cNvPr id="16" name="Google Shape;16;p2"/>
          <p:cNvSpPr txBox="1"/>
          <p:nvPr>
            <p:ph idx="10" type="dt"/>
          </p:nvPr>
        </p:nvSpPr>
        <p:spPr>
          <a:xfrm>
            <a:off x="7909561" y="4314328"/>
            <a:ext cx="2910840" cy="374642"/>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2"/>
          <p:cNvSpPr txBox="1"/>
          <p:nvPr>
            <p:ph idx="11" type="ftr"/>
          </p:nvPr>
        </p:nvSpPr>
        <p:spPr>
          <a:xfrm>
            <a:off x="1371600" y="4323845"/>
            <a:ext cx="6400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2"/>
          <p:cNvSpPr txBox="1"/>
          <p:nvPr>
            <p:ph idx="12" type="sldNum"/>
          </p:nvPr>
        </p:nvSpPr>
        <p:spPr>
          <a:xfrm>
            <a:off x="8077200" y="1430866"/>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p:cSld name="Panoramic Picture with Caption">
    <p:spTree>
      <p:nvGrpSpPr>
        <p:cNvPr id="71" name="Shape 71"/>
        <p:cNvGrpSpPr/>
        <p:nvPr/>
      </p:nvGrpSpPr>
      <p:grpSpPr>
        <a:xfrm>
          <a:off x="0" y="0"/>
          <a:ext cx="0" cy="0"/>
          <a:chOff x="0" y="0"/>
          <a:chExt cx="0" cy="0"/>
        </a:xfrm>
      </p:grpSpPr>
      <p:sp>
        <p:nvSpPr>
          <p:cNvPr id="72" name="Google Shape;72;p11"/>
          <p:cNvSpPr txBox="1"/>
          <p:nvPr>
            <p:ph type="title"/>
          </p:nvPr>
        </p:nvSpPr>
        <p:spPr>
          <a:xfrm>
            <a:off x="685777" y="4697360"/>
            <a:ext cx="10822034" cy="81935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11"/>
          <p:cNvSpPr/>
          <p:nvPr>
            <p:ph idx="2" type="pic"/>
          </p:nvPr>
        </p:nvSpPr>
        <p:spPr>
          <a:xfrm>
            <a:off x="681727" y="941439"/>
            <a:ext cx="10821840" cy="3478161"/>
          </a:xfrm>
          <a:prstGeom prst="rect">
            <a:avLst/>
          </a:prstGeom>
          <a:noFill/>
          <a:ln>
            <a:noFill/>
          </a:ln>
        </p:spPr>
      </p:sp>
      <p:sp>
        <p:nvSpPr>
          <p:cNvPr id="74" name="Google Shape;74;p11"/>
          <p:cNvSpPr txBox="1"/>
          <p:nvPr>
            <p:ph idx="1" type="body"/>
          </p:nvPr>
        </p:nvSpPr>
        <p:spPr>
          <a:xfrm>
            <a:off x="685800" y="5516715"/>
            <a:ext cx="10820400" cy="701969"/>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75" name="Google Shape;75;p11"/>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1"/>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11"/>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showMasterSp="0">
  <p:cSld name="Title and Caption">
    <p:spTree>
      <p:nvGrpSpPr>
        <p:cNvPr id="78" name="Shape 78"/>
        <p:cNvGrpSpPr/>
        <p:nvPr/>
      </p:nvGrpSpPr>
      <p:grpSpPr>
        <a:xfrm>
          <a:off x="0" y="0"/>
          <a:ext cx="0" cy="0"/>
          <a:chOff x="0" y="0"/>
          <a:chExt cx="0" cy="0"/>
        </a:xfrm>
      </p:grpSpPr>
      <p:pic>
        <p:nvPicPr>
          <p:cNvPr descr="C0-HD-BTM.png" id="79" name="Google Shape;79;p12"/>
          <p:cNvPicPr preferRelativeResize="0"/>
          <p:nvPr/>
        </p:nvPicPr>
        <p:blipFill rotWithShape="1">
          <a:blip r:embed="rId2">
            <a:alphaModFix/>
          </a:blip>
          <a:srcRect b="0" l="0" r="0" t="0"/>
          <a:stretch/>
        </p:blipFill>
        <p:spPr>
          <a:xfrm>
            <a:off x="0" y="4375150"/>
            <a:ext cx="12192000" cy="2482850"/>
          </a:xfrm>
          <a:prstGeom prst="rect">
            <a:avLst/>
          </a:prstGeom>
          <a:noFill/>
          <a:ln>
            <a:noFill/>
          </a:ln>
        </p:spPr>
      </p:pic>
      <p:sp>
        <p:nvSpPr>
          <p:cNvPr id="80" name="Google Shape;80;p12"/>
          <p:cNvSpPr txBox="1"/>
          <p:nvPr>
            <p:ph type="title"/>
          </p:nvPr>
        </p:nvSpPr>
        <p:spPr>
          <a:xfrm>
            <a:off x="685800" y="753532"/>
            <a:ext cx="10820400" cy="2802467"/>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12"/>
          <p:cNvSpPr txBox="1"/>
          <p:nvPr>
            <p:ph idx="1" type="body"/>
          </p:nvPr>
        </p:nvSpPr>
        <p:spPr>
          <a:xfrm>
            <a:off x="1024467" y="3649133"/>
            <a:ext cx="10130516" cy="999067"/>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82" name="Google Shape;82;p12"/>
          <p:cNvSpPr txBox="1"/>
          <p:nvPr>
            <p:ph idx="10" type="dt"/>
          </p:nvPr>
        </p:nvSpPr>
        <p:spPr>
          <a:xfrm>
            <a:off x="7814452" y="381000"/>
            <a:ext cx="291084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12"/>
          <p:cNvSpPr txBox="1"/>
          <p:nvPr>
            <p:ph idx="11" type="ftr"/>
          </p:nvPr>
        </p:nvSpPr>
        <p:spPr>
          <a:xfrm>
            <a:off x="685800" y="379941"/>
            <a:ext cx="699149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p12"/>
          <p:cNvSpPr txBox="1"/>
          <p:nvPr>
            <p:ph idx="12" type="sldNum"/>
          </p:nvPr>
        </p:nvSpPr>
        <p:spPr>
          <a:xfrm>
            <a:off x="10862452" y="381000"/>
            <a:ext cx="643748"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showMasterSp="0">
  <p:cSld name="Quote with Caption">
    <p:spTree>
      <p:nvGrpSpPr>
        <p:cNvPr id="85" name="Shape 85"/>
        <p:cNvGrpSpPr/>
        <p:nvPr/>
      </p:nvGrpSpPr>
      <p:grpSpPr>
        <a:xfrm>
          <a:off x="0" y="0"/>
          <a:ext cx="0" cy="0"/>
          <a:chOff x="0" y="0"/>
          <a:chExt cx="0" cy="0"/>
        </a:xfrm>
      </p:grpSpPr>
      <p:pic>
        <p:nvPicPr>
          <p:cNvPr descr="C0-HD-BTM.png" id="86" name="Google Shape;86;p13"/>
          <p:cNvPicPr preferRelativeResize="0"/>
          <p:nvPr/>
        </p:nvPicPr>
        <p:blipFill rotWithShape="1">
          <a:blip r:embed="rId2">
            <a:alphaModFix/>
          </a:blip>
          <a:srcRect b="0" l="0" r="0" t="0"/>
          <a:stretch/>
        </p:blipFill>
        <p:spPr>
          <a:xfrm>
            <a:off x="0" y="4375150"/>
            <a:ext cx="12192000" cy="2482850"/>
          </a:xfrm>
          <a:prstGeom prst="rect">
            <a:avLst/>
          </a:prstGeom>
          <a:noFill/>
          <a:ln>
            <a:noFill/>
          </a:ln>
        </p:spPr>
      </p:pic>
      <p:sp>
        <p:nvSpPr>
          <p:cNvPr id="87" name="Google Shape;87;p13"/>
          <p:cNvSpPr txBox="1"/>
          <p:nvPr>
            <p:ph type="title"/>
          </p:nvPr>
        </p:nvSpPr>
        <p:spPr>
          <a:xfrm>
            <a:off x="1024467" y="753533"/>
            <a:ext cx="10151533" cy="260449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8" name="Google Shape;88;p13"/>
          <p:cNvSpPr txBox="1"/>
          <p:nvPr>
            <p:ph idx="1" type="body"/>
          </p:nvPr>
        </p:nvSpPr>
        <p:spPr>
          <a:xfrm>
            <a:off x="1303865" y="3365556"/>
            <a:ext cx="9592736" cy="44444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89" name="Google Shape;89;p13"/>
          <p:cNvSpPr txBox="1"/>
          <p:nvPr>
            <p:ph idx="2" type="body"/>
          </p:nvPr>
        </p:nvSpPr>
        <p:spPr>
          <a:xfrm>
            <a:off x="1024467" y="3959862"/>
            <a:ext cx="10151533" cy="679871"/>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90" name="Google Shape;90;p13"/>
          <p:cNvSpPr txBox="1"/>
          <p:nvPr>
            <p:ph idx="10" type="dt"/>
          </p:nvPr>
        </p:nvSpPr>
        <p:spPr>
          <a:xfrm>
            <a:off x="7814452" y="381000"/>
            <a:ext cx="291084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1" name="Google Shape;91;p13"/>
          <p:cNvSpPr txBox="1"/>
          <p:nvPr>
            <p:ph idx="11" type="ftr"/>
          </p:nvPr>
        </p:nvSpPr>
        <p:spPr>
          <a:xfrm>
            <a:off x="685800" y="379941"/>
            <a:ext cx="699149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2" name="Google Shape;92;p13"/>
          <p:cNvSpPr txBox="1"/>
          <p:nvPr>
            <p:ph idx="12" type="sldNum"/>
          </p:nvPr>
        </p:nvSpPr>
        <p:spPr>
          <a:xfrm>
            <a:off x="10862452" y="381000"/>
            <a:ext cx="643748"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
        <p:nvSpPr>
          <p:cNvPr id="93" name="Google Shape;93;p13"/>
          <p:cNvSpPr txBox="1"/>
          <p:nvPr/>
        </p:nvSpPr>
        <p:spPr>
          <a:xfrm>
            <a:off x="476250" y="933450"/>
            <a:ext cx="609600" cy="584776"/>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lt1"/>
              </a:buClr>
              <a:buSzPts val="8000"/>
              <a:buFont typeface="Century Gothic"/>
              <a:buNone/>
            </a:pPr>
            <a:r>
              <a:rPr b="0" i="0" lang="en-US" sz="8000" u="none" cap="none" strike="noStrike">
                <a:solidFill>
                  <a:schemeClr val="lt1"/>
                </a:solidFill>
                <a:latin typeface="Century Gothic"/>
                <a:ea typeface="Century Gothic"/>
                <a:cs typeface="Century Gothic"/>
                <a:sym typeface="Century Gothic"/>
              </a:rPr>
              <a:t>“</a:t>
            </a:r>
            <a:endParaRPr b="0" i="0" sz="1400" u="none" cap="none" strike="noStrike">
              <a:solidFill>
                <a:srgbClr val="000000"/>
              </a:solidFill>
              <a:latin typeface="Arial"/>
              <a:ea typeface="Arial"/>
              <a:cs typeface="Arial"/>
              <a:sym typeface="Arial"/>
            </a:endParaRPr>
          </a:p>
        </p:txBody>
      </p:sp>
      <p:sp>
        <p:nvSpPr>
          <p:cNvPr id="94" name="Google Shape;94;p13"/>
          <p:cNvSpPr txBox="1"/>
          <p:nvPr/>
        </p:nvSpPr>
        <p:spPr>
          <a:xfrm>
            <a:off x="10984230" y="2701290"/>
            <a:ext cx="609600" cy="584776"/>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lt1"/>
              </a:buClr>
              <a:buSzPts val="8000"/>
              <a:buFont typeface="Century Gothic"/>
              <a:buNone/>
            </a:pPr>
            <a:r>
              <a:rPr b="0" i="0" lang="en-US" sz="8000" u="none" cap="none" strike="noStrike">
                <a:solidFill>
                  <a:schemeClr val="lt1"/>
                </a:solidFill>
                <a:latin typeface="Century Gothic"/>
                <a:ea typeface="Century Gothic"/>
                <a:cs typeface="Century Gothic"/>
                <a:sym typeface="Century Gothic"/>
              </a:rPr>
              <a:t>”</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showMasterSp="0">
  <p:cSld name="Name Card">
    <p:spTree>
      <p:nvGrpSpPr>
        <p:cNvPr id="95" name="Shape 95"/>
        <p:cNvGrpSpPr/>
        <p:nvPr/>
      </p:nvGrpSpPr>
      <p:grpSpPr>
        <a:xfrm>
          <a:off x="0" y="0"/>
          <a:ext cx="0" cy="0"/>
          <a:chOff x="0" y="0"/>
          <a:chExt cx="0" cy="0"/>
        </a:xfrm>
      </p:grpSpPr>
      <p:pic>
        <p:nvPicPr>
          <p:cNvPr descr="C0-HD-BTM.png" id="96" name="Google Shape;96;p14"/>
          <p:cNvPicPr preferRelativeResize="0"/>
          <p:nvPr/>
        </p:nvPicPr>
        <p:blipFill rotWithShape="1">
          <a:blip r:embed="rId2">
            <a:alphaModFix/>
          </a:blip>
          <a:srcRect b="0" l="0" r="0" t="0"/>
          <a:stretch/>
        </p:blipFill>
        <p:spPr>
          <a:xfrm>
            <a:off x="0" y="4375150"/>
            <a:ext cx="12192000" cy="2482850"/>
          </a:xfrm>
          <a:prstGeom prst="rect">
            <a:avLst/>
          </a:prstGeom>
          <a:noFill/>
          <a:ln>
            <a:noFill/>
          </a:ln>
        </p:spPr>
      </p:pic>
      <p:sp>
        <p:nvSpPr>
          <p:cNvPr id="97" name="Google Shape;97;p14"/>
          <p:cNvSpPr txBox="1"/>
          <p:nvPr>
            <p:ph type="title"/>
          </p:nvPr>
        </p:nvSpPr>
        <p:spPr>
          <a:xfrm>
            <a:off x="1024495" y="1124701"/>
            <a:ext cx="10146186" cy="251183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8" name="Google Shape;98;p14"/>
          <p:cNvSpPr txBox="1"/>
          <p:nvPr>
            <p:ph idx="1" type="body"/>
          </p:nvPr>
        </p:nvSpPr>
        <p:spPr>
          <a:xfrm>
            <a:off x="1024467" y="3648315"/>
            <a:ext cx="10144654" cy="999885"/>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99" name="Google Shape;99;p14"/>
          <p:cNvSpPr txBox="1"/>
          <p:nvPr>
            <p:ph idx="10" type="dt"/>
          </p:nvPr>
        </p:nvSpPr>
        <p:spPr>
          <a:xfrm>
            <a:off x="7814452" y="378883"/>
            <a:ext cx="291084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0" name="Google Shape;100;p14"/>
          <p:cNvSpPr txBox="1"/>
          <p:nvPr>
            <p:ph idx="11" type="ftr"/>
          </p:nvPr>
        </p:nvSpPr>
        <p:spPr>
          <a:xfrm>
            <a:off x="685800" y="378883"/>
            <a:ext cx="699149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1" name="Google Shape;101;p14"/>
          <p:cNvSpPr txBox="1"/>
          <p:nvPr>
            <p:ph idx="12" type="sldNum"/>
          </p:nvPr>
        </p:nvSpPr>
        <p:spPr>
          <a:xfrm>
            <a:off x="10862452" y="381000"/>
            <a:ext cx="643748"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lumn">
  <p:cSld name="3 Column">
    <p:spTree>
      <p:nvGrpSpPr>
        <p:cNvPr id="102" name="Shape 102"/>
        <p:cNvGrpSpPr/>
        <p:nvPr/>
      </p:nvGrpSpPr>
      <p:grpSpPr>
        <a:xfrm>
          <a:off x="0" y="0"/>
          <a:ext cx="0" cy="0"/>
          <a:chOff x="0" y="0"/>
          <a:chExt cx="0" cy="0"/>
        </a:xfrm>
      </p:grpSpPr>
      <p:sp>
        <p:nvSpPr>
          <p:cNvPr id="103" name="Google Shape;103;p15"/>
          <p:cNvSpPr txBox="1"/>
          <p:nvPr>
            <p:ph type="title"/>
          </p:nvPr>
        </p:nvSpPr>
        <p:spPr>
          <a:xfrm>
            <a:off x="2895600" y="761999"/>
            <a:ext cx="8610599" cy="1303867"/>
          </a:xfrm>
          <a:prstGeom prst="rect">
            <a:avLst/>
          </a:prstGeom>
          <a:noFill/>
          <a:ln>
            <a:noFill/>
          </a:ln>
        </p:spPr>
        <p:txBody>
          <a:bodyPr anchorCtr="0" anchor="ctr" bIns="45700" lIns="91425" spcFirstLastPara="1" rIns="91425" wrap="square" tIns="4570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4" name="Google Shape;104;p15"/>
          <p:cNvSpPr txBox="1"/>
          <p:nvPr>
            <p:ph idx="1" type="body"/>
          </p:nvPr>
        </p:nvSpPr>
        <p:spPr>
          <a:xfrm>
            <a:off x="685800" y="2202080"/>
            <a:ext cx="3456432" cy="617320"/>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05" name="Google Shape;105;p15"/>
          <p:cNvSpPr txBox="1"/>
          <p:nvPr>
            <p:ph idx="2" type="body"/>
          </p:nvPr>
        </p:nvSpPr>
        <p:spPr>
          <a:xfrm>
            <a:off x="685799" y="2904565"/>
            <a:ext cx="3456432" cy="3314132"/>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06" name="Google Shape;106;p15"/>
          <p:cNvSpPr txBox="1"/>
          <p:nvPr>
            <p:ph idx="3" type="body"/>
          </p:nvPr>
        </p:nvSpPr>
        <p:spPr>
          <a:xfrm>
            <a:off x="4368800" y="2201333"/>
            <a:ext cx="3456432" cy="626534"/>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07" name="Google Shape;107;p15"/>
          <p:cNvSpPr txBox="1"/>
          <p:nvPr>
            <p:ph idx="4" type="body"/>
          </p:nvPr>
        </p:nvSpPr>
        <p:spPr>
          <a:xfrm>
            <a:off x="4366858" y="2904067"/>
            <a:ext cx="3456432" cy="331461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08" name="Google Shape;108;p15"/>
          <p:cNvSpPr txBox="1"/>
          <p:nvPr>
            <p:ph idx="5" type="body"/>
          </p:nvPr>
        </p:nvSpPr>
        <p:spPr>
          <a:xfrm>
            <a:off x="8051800" y="2192866"/>
            <a:ext cx="3456432" cy="626534"/>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09" name="Google Shape;109;p15"/>
          <p:cNvSpPr txBox="1"/>
          <p:nvPr>
            <p:ph idx="6" type="body"/>
          </p:nvPr>
        </p:nvSpPr>
        <p:spPr>
          <a:xfrm>
            <a:off x="8051801" y="2904565"/>
            <a:ext cx="3456432" cy="3314132"/>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10" name="Google Shape;110;p15"/>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1" name="Google Shape;111;p15"/>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2" name="Google Shape;112;p15"/>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Picture Column">
  <p:cSld name="3 Picture Column">
    <p:spTree>
      <p:nvGrpSpPr>
        <p:cNvPr id="113" name="Shape 113"/>
        <p:cNvGrpSpPr/>
        <p:nvPr/>
      </p:nvGrpSpPr>
      <p:grpSpPr>
        <a:xfrm>
          <a:off x="0" y="0"/>
          <a:ext cx="0" cy="0"/>
          <a:chOff x="0" y="0"/>
          <a:chExt cx="0" cy="0"/>
        </a:xfrm>
      </p:grpSpPr>
      <p:sp>
        <p:nvSpPr>
          <p:cNvPr id="114" name="Google Shape;114;p16"/>
          <p:cNvSpPr txBox="1"/>
          <p:nvPr>
            <p:ph type="title"/>
          </p:nvPr>
        </p:nvSpPr>
        <p:spPr>
          <a:xfrm>
            <a:off x="2895600" y="762000"/>
            <a:ext cx="8610599" cy="1295400"/>
          </a:xfrm>
          <a:prstGeom prst="rect">
            <a:avLst/>
          </a:prstGeom>
          <a:noFill/>
          <a:ln>
            <a:noFill/>
          </a:ln>
        </p:spPr>
        <p:txBody>
          <a:bodyPr anchorCtr="0" anchor="ctr" bIns="45700" lIns="91425" spcFirstLastPara="1" rIns="91425" wrap="square" tIns="4570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5" name="Google Shape;115;p16"/>
          <p:cNvSpPr txBox="1"/>
          <p:nvPr>
            <p:ph idx="1" type="body"/>
          </p:nvPr>
        </p:nvSpPr>
        <p:spPr>
          <a:xfrm>
            <a:off x="688618" y="4191000"/>
            <a:ext cx="3451582" cy="682765"/>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16" name="Google Shape;116;p16"/>
          <p:cNvSpPr/>
          <p:nvPr>
            <p:ph idx="2" type="pic"/>
          </p:nvPr>
        </p:nvSpPr>
        <p:spPr>
          <a:xfrm>
            <a:off x="688618" y="2362200"/>
            <a:ext cx="3451582" cy="1524000"/>
          </a:xfrm>
          <a:prstGeom prst="roundRect">
            <a:avLst>
              <a:gd fmla="val 0" name="adj"/>
            </a:avLst>
          </a:prstGeom>
          <a:noFill/>
          <a:ln>
            <a:noFill/>
          </a:ln>
          <a:effectLst>
            <a:outerShdw blurRad="50800" rotWithShape="0" algn="tl" dir="5400000" dist="50800">
              <a:srgbClr val="000000">
                <a:alpha val="41568"/>
              </a:srgbClr>
            </a:outerShdw>
          </a:effectLst>
        </p:spPr>
      </p:sp>
      <p:sp>
        <p:nvSpPr>
          <p:cNvPr id="117" name="Google Shape;117;p16"/>
          <p:cNvSpPr txBox="1"/>
          <p:nvPr>
            <p:ph idx="3" type="body"/>
          </p:nvPr>
        </p:nvSpPr>
        <p:spPr>
          <a:xfrm>
            <a:off x="688618" y="4873764"/>
            <a:ext cx="3451582" cy="134492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18" name="Google Shape;118;p16"/>
          <p:cNvSpPr txBox="1"/>
          <p:nvPr>
            <p:ph idx="4" type="body"/>
          </p:nvPr>
        </p:nvSpPr>
        <p:spPr>
          <a:xfrm>
            <a:off x="4374263" y="4191000"/>
            <a:ext cx="3448935" cy="682765"/>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19" name="Google Shape;119;p16"/>
          <p:cNvSpPr/>
          <p:nvPr>
            <p:ph idx="5" type="pic"/>
          </p:nvPr>
        </p:nvSpPr>
        <p:spPr>
          <a:xfrm>
            <a:off x="4374263" y="2362200"/>
            <a:ext cx="3448936" cy="1524000"/>
          </a:xfrm>
          <a:prstGeom prst="roundRect">
            <a:avLst>
              <a:gd fmla="val 0" name="adj"/>
            </a:avLst>
          </a:prstGeom>
          <a:noFill/>
          <a:ln>
            <a:noFill/>
          </a:ln>
          <a:effectLst>
            <a:outerShdw blurRad="50800" rotWithShape="0" algn="tl" dir="5400000" dist="50800">
              <a:srgbClr val="000000">
                <a:alpha val="41568"/>
              </a:srgbClr>
            </a:outerShdw>
          </a:effectLst>
        </p:spPr>
      </p:sp>
      <p:sp>
        <p:nvSpPr>
          <p:cNvPr id="120" name="Google Shape;120;p16"/>
          <p:cNvSpPr txBox="1"/>
          <p:nvPr>
            <p:ph idx="6" type="body"/>
          </p:nvPr>
        </p:nvSpPr>
        <p:spPr>
          <a:xfrm>
            <a:off x="4374264" y="4873763"/>
            <a:ext cx="3448935" cy="134492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21" name="Google Shape;121;p16"/>
          <p:cNvSpPr txBox="1"/>
          <p:nvPr>
            <p:ph idx="7" type="body"/>
          </p:nvPr>
        </p:nvSpPr>
        <p:spPr>
          <a:xfrm>
            <a:off x="8049731" y="4191000"/>
            <a:ext cx="3456469" cy="682765"/>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22" name="Google Shape;122;p16"/>
          <p:cNvSpPr/>
          <p:nvPr>
            <p:ph idx="8" type="pic"/>
          </p:nvPr>
        </p:nvSpPr>
        <p:spPr>
          <a:xfrm>
            <a:off x="8049855" y="2362200"/>
            <a:ext cx="3447878" cy="1524000"/>
          </a:xfrm>
          <a:prstGeom prst="roundRect">
            <a:avLst>
              <a:gd fmla="val 0" name="adj"/>
            </a:avLst>
          </a:prstGeom>
          <a:noFill/>
          <a:ln>
            <a:noFill/>
          </a:ln>
          <a:effectLst>
            <a:outerShdw blurRad="50800" rotWithShape="0" algn="tl" dir="5400000" dist="50800">
              <a:srgbClr val="000000">
                <a:alpha val="41568"/>
              </a:srgbClr>
            </a:outerShdw>
          </a:effectLst>
        </p:spPr>
      </p:sp>
      <p:sp>
        <p:nvSpPr>
          <p:cNvPr id="123" name="Google Shape;123;p16"/>
          <p:cNvSpPr txBox="1"/>
          <p:nvPr>
            <p:ph idx="9" type="body"/>
          </p:nvPr>
        </p:nvSpPr>
        <p:spPr>
          <a:xfrm>
            <a:off x="8049731" y="4873761"/>
            <a:ext cx="3452445" cy="134492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24" name="Google Shape;124;p16"/>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5" name="Google Shape;125;p16"/>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6" name="Google Shape;126;p16"/>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27" name="Shape 127"/>
        <p:cNvGrpSpPr/>
        <p:nvPr/>
      </p:nvGrpSpPr>
      <p:grpSpPr>
        <a:xfrm>
          <a:off x="0" y="0"/>
          <a:ext cx="0" cy="0"/>
          <a:chOff x="0" y="0"/>
          <a:chExt cx="0" cy="0"/>
        </a:xfrm>
      </p:grpSpPr>
      <p:sp>
        <p:nvSpPr>
          <p:cNvPr id="128" name="Google Shape;128;p17"/>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9" name="Google Shape;129;p17"/>
          <p:cNvSpPr txBox="1"/>
          <p:nvPr>
            <p:ph idx="1" type="body"/>
          </p:nvPr>
        </p:nvSpPr>
        <p:spPr>
          <a:xfrm rot="5400000">
            <a:off x="4083937" y="-1203579"/>
            <a:ext cx="4024125" cy="108204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30" name="Google Shape;130;p17"/>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1" name="Google Shape;131;p17"/>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2" name="Google Shape;132;p17"/>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133" name="Shape 133"/>
        <p:cNvGrpSpPr/>
        <p:nvPr/>
      </p:nvGrpSpPr>
      <p:grpSpPr>
        <a:xfrm>
          <a:off x="0" y="0"/>
          <a:ext cx="0" cy="0"/>
          <a:chOff x="0" y="0"/>
          <a:chExt cx="0" cy="0"/>
        </a:xfrm>
      </p:grpSpPr>
      <p:pic>
        <p:nvPicPr>
          <p:cNvPr descr="C0-HD-BTM.png" id="134" name="Google Shape;134;p18"/>
          <p:cNvPicPr preferRelativeResize="0"/>
          <p:nvPr/>
        </p:nvPicPr>
        <p:blipFill rotWithShape="1">
          <a:blip r:embed="rId2">
            <a:alphaModFix/>
          </a:blip>
          <a:srcRect b="0" l="0" r="0" t="0"/>
          <a:stretch/>
        </p:blipFill>
        <p:spPr>
          <a:xfrm>
            <a:off x="0" y="4375150"/>
            <a:ext cx="12192000" cy="2482850"/>
          </a:xfrm>
          <a:prstGeom prst="rect">
            <a:avLst/>
          </a:prstGeom>
          <a:noFill/>
          <a:ln>
            <a:noFill/>
          </a:ln>
        </p:spPr>
      </p:pic>
      <p:sp>
        <p:nvSpPr>
          <p:cNvPr id="135" name="Google Shape;135;p18"/>
          <p:cNvSpPr txBox="1"/>
          <p:nvPr>
            <p:ph type="title"/>
          </p:nvPr>
        </p:nvSpPr>
        <p:spPr>
          <a:xfrm rot="5400000">
            <a:off x="8525933" y="1667933"/>
            <a:ext cx="3903133" cy="20574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4000"/>
              <a:buFont typeface="Century Gothic"/>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6" name="Google Shape;136;p18"/>
          <p:cNvSpPr txBox="1"/>
          <p:nvPr>
            <p:ph idx="1" type="body"/>
          </p:nvPr>
        </p:nvSpPr>
        <p:spPr>
          <a:xfrm rot="5400000">
            <a:off x="3175000" y="-1405467"/>
            <a:ext cx="3903133" cy="8204201"/>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37" name="Google Shape;137;p18"/>
          <p:cNvSpPr txBox="1"/>
          <p:nvPr>
            <p:ph idx="10" type="dt"/>
          </p:nvPr>
        </p:nvSpPr>
        <p:spPr>
          <a:xfrm>
            <a:off x="7814452" y="379941"/>
            <a:ext cx="291084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8" name="Google Shape;138;p18"/>
          <p:cNvSpPr txBox="1"/>
          <p:nvPr>
            <p:ph idx="11" type="ftr"/>
          </p:nvPr>
        </p:nvSpPr>
        <p:spPr>
          <a:xfrm>
            <a:off x="685800" y="381000"/>
            <a:ext cx="699149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9" name="Google Shape;139;p18"/>
          <p:cNvSpPr txBox="1"/>
          <p:nvPr>
            <p:ph idx="12" type="sldNum"/>
          </p:nvPr>
        </p:nvSpPr>
        <p:spPr>
          <a:xfrm>
            <a:off x="10862452" y="381000"/>
            <a:ext cx="643748"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9" name="Shape 19"/>
        <p:cNvGrpSpPr/>
        <p:nvPr/>
      </p:nvGrpSpPr>
      <p:grpSpPr>
        <a:xfrm>
          <a:off x="0" y="0"/>
          <a:ext cx="0" cy="0"/>
          <a:chOff x="0" y="0"/>
          <a:chExt cx="0" cy="0"/>
        </a:xfrm>
      </p:grpSpPr>
      <p:sp>
        <p:nvSpPr>
          <p:cNvPr id="20" name="Google Shape;20;p3"/>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3"/>
          <p:cNvSpPr txBox="1"/>
          <p:nvPr>
            <p:ph idx="1" type="body"/>
          </p:nvPr>
        </p:nvSpPr>
        <p:spPr>
          <a:xfrm>
            <a:off x="685800" y="2194560"/>
            <a:ext cx="10820400" cy="402412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22" name="Google Shape;22;p3"/>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3"/>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3"/>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25" name="Shape 25"/>
        <p:cNvGrpSpPr/>
        <p:nvPr/>
      </p:nvGrpSpPr>
      <p:grpSpPr>
        <a:xfrm>
          <a:off x="0" y="0"/>
          <a:ext cx="0" cy="0"/>
          <a:chOff x="0" y="0"/>
          <a:chExt cx="0" cy="0"/>
        </a:xfrm>
      </p:grpSpPr>
      <p:pic>
        <p:nvPicPr>
          <p:cNvPr descr="C0-HD-BTM.png" id="26" name="Google Shape;26;p4"/>
          <p:cNvPicPr preferRelativeResize="0"/>
          <p:nvPr/>
        </p:nvPicPr>
        <p:blipFill rotWithShape="1">
          <a:blip r:embed="rId2">
            <a:alphaModFix/>
          </a:blip>
          <a:srcRect b="0" l="0" r="0" t="0"/>
          <a:stretch/>
        </p:blipFill>
        <p:spPr>
          <a:xfrm>
            <a:off x="0" y="4375150"/>
            <a:ext cx="12192000" cy="2482850"/>
          </a:xfrm>
          <a:prstGeom prst="rect">
            <a:avLst/>
          </a:prstGeom>
          <a:noFill/>
          <a:ln>
            <a:noFill/>
          </a:ln>
        </p:spPr>
      </p:pic>
      <p:sp>
        <p:nvSpPr>
          <p:cNvPr id="27" name="Google Shape;27;p4"/>
          <p:cNvSpPr txBox="1"/>
          <p:nvPr>
            <p:ph type="title"/>
          </p:nvPr>
        </p:nvSpPr>
        <p:spPr>
          <a:xfrm>
            <a:off x="685800" y="753533"/>
            <a:ext cx="10820399" cy="2801935"/>
          </a:xfrm>
          <a:prstGeom prst="rect">
            <a:avLst/>
          </a:prstGeom>
          <a:noFill/>
          <a:ln>
            <a:noFill/>
          </a:ln>
        </p:spPr>
        <p:txBody>
          <a:bodyPr anchorCtr="0" anchor="b" bIns="45700" lIns="91425" spcFirstLastPara="1" rIns="91425" wrap="square" tIns="45700">
            <a:normAutofit/>
          </a:bodyPr>
          <a:lstStyle>
            <a:lvl1pPr lvl="0" algn="r">
              <a:lnSpc>
                <a:spcPct val="90000"/>
              </a:lnSpc>
              <a:spcBef>
                <a:spcPts val="0"/>
              </a:spcBef>
              <a:spcAft>
                <a:spcPts val="0"/>
              </a:spcAft>
              <a:buClr>
                <a:schemeClr val="lt1"/>
              </a:buClr>
              <a:buSzPts val="4000"/>
              <a:buFont typeface="Century Gothic"/>
              <a:buNone/>
              <a:defRPr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4"/>
          <p:cNvSpPr txBox="1"/>
          <p:nvPr>
            <p:ph idx="1" type="body"/>
          </p:nvPr>
        </p:nvSpPr>
        <p:spPr>
          <a:xfrm>
            <a:off x="1024467" y="3641725"/>
            <a:ext cx="10490200" cy="955675"/>
          </a:xfrm>
          <a:prstGeom prst="rect">
            <a:avLst/>
          </a:prstGeom>
          <a:noFill/>
          <a:ln>
            <a:noFill/>
          </a:ln>
        </p:spPr>
        <p:txBody>
          <a:bodyPr anchorCtr="0" anchor="t" bIns="45700" lIns="91425" spcFirstLastPara="1" rIns="91425" wrap="square" tIns="45700">
            <a:normAutofit/>
          </a:bodyPr>
          <a:lstStyle>
            <a:lvl1pPr indent="-228600" lvl="0" marL="457200" algn="r">
              <a:lnSpc>
                <a:spcPct val="90000"/>
              </a:lnSpc>
              <a:spcBef>
                <a:spcPts val="1000"/>
              </a:spcBef>
              <a:spcAft>
                <a:spcPts val="0"/>
              </a:spcAft>
              <a:buClr>
                <a:schemeClr val="lt1"/>
              </a:buClr>
              <a:buSzPts val="2200"/>
              <a:buNone/>
              <a:defRPr sz="2200">
                <a:solidFill>
                  <a:schemeClr val="lt1"/>
                </a:solidFill>
              </a:defRPr>
            </a:lvl1pPr>
            <a:lvl2pPr indent="-228600" lvl="1" marL="914400" algn="l">
              <a:lnSpc>
                <a:spcPct val="90000"/>
              </a:lnSpc>
              <a:spcBef>
                <a:spcPts val="500"/>
              </a:spcBef>
              <a:spcAft>
                <a:spcPts val="0"/>
              </a:spcAft>
              <a:buClr>
                <a:schemeClr val="lt1"/>
              </a:buClr>
              <a:buSzPts val="2000"/>
              <a:buNone/>
              <a:defRPr sz="2000">
                <a:solidFill>
                  <a:schemeClr val="lt1"/>
                </a:solidFill>
              </a:defRPr>
            </a:lvl2pPr>
            <a:lvl3pPr indent="-228600" lvl="2" marL="1371600" algn="l">
              <a:lnSpc>
                <a:spcPct val="90000"/>
              </a:lnSpc>
              <a:spcBef>
                <a:spcPts val="500"/>
              </a:spcBef>
              <a:spcAft>
                <a:spcPts val="0"/>
              </a:spcAft>
              <a:buClr>
                <a:schemeClr val="lt1"/>
              </a:buClr>
              <a:buSzPts val="1800"/>
              <a:buNone/>
              <a:defRPr sz="1800">
                <a:solidFill>
                  <a:schemeClr val="lt1"/>
                </a:solidFill>
              </a:defRPr>
            </a:lvl3pPr>
            <a:lvl4pPr indent="-228600" lvl="3" marL="1828800" algn="l">
              <a:lnSpc>
                <a:spcPct val="90000"/>
              </a:lnSpc>
              <a:spcBef>
                <a:spcPts val="500"/>
              </a:spcBef>
              <a:spcAft>
                <a:spcPts val="0"/>
              </a:spcAft>
              <a:buClr>
                <a:schemeClr val="lt1"/>
              </a:buClr>
              <a:buSzPts val="1600"/>
              <a:buNone/>
              <a:defRPr sz="1600">
                <a:solidFill>
                  <a:schemeClr val="lt1"/>
                </a:solidFill>
              </a:defRPr>
            </a:lvl4pPr>
            <a:lvl5pPr indent="-228600" lvl="4" marL="2286000" algn="l">
              <a:lnSpc>
                <a:spcPct val="90000"/>
              </a:lnSpc>
              <a:spcBef>
                <a:spcPts val="500"/>
              </a:spcBef>
              <a:spcAft>
                <a:spcPts val="0"/>
              </a:spcAft>
              <a:buClr>
                <a:schemeClr val="lt1"/>
              </a:buClr>
              <a:buSzPts val="1600"/>
              <a:buNone/>
              <a:defRPr sz="1600">
                <a:solidFill>
                  <a:schemeClr val="lt1"/>
                </a:solidFill>
              </a:defRPr>
            </a:lvl5pPr>
            <a:lvl6pPr indent="-228600" lvl="5" marL="2743200" algn="l">
              <a:lnSpc>
                <a:spcPct val="90000"/>
              </a:lnSpc>
              <a:spcBef>
                <a:spcPts val="500"/>
              </a:spcBef>
              <a:spcAft>
                <a:spcPts val="0"/>
              </a:spcAft>
              <a:buClr>
                <a:schemeClr val="lt1"/>
              </a:buClr>
              <a:buSzPts val="1600"/>
              <a:buNone/>
              <a:defRPr sz="1600">
                <a:solidFill>
                  <a:schemeClr val="lt1"/>
                </a:solidFill>
              </a:defRPr>
            </a:lvl6pPr>
            <a:lvl7pPr indent="-228600" lvl="6" marL="3200400" algn="l">
              <a:lnSpc>
                <a:spcPct val="90000"/>
              </a:lnSpc>
              <a:spcBef>
                <a:spcPts val="500"/>
              </a:spcBef>
              <a:spcAft>
                <a:spcPts val="0"/>
              </a:spcAft>
              <a:buClr>
                <a:schemeClr val="lt1"/>
              </a:buClr>
              <a:buSzPts val="1600"/>
              <a:buNone/>
              <a:defRPr sz="1600">
                <a:solidFill>
                  <a:schemeClr val="lt1"/>
                </a:solidFill>
              </a:defRPr>
            </a:lvl7pPr>
            <a:lvl8pPr indent="-228600" lvl="7" marL="3657600" algn="l">
              <a:lnSpc>
                <a:spcPct val="90000"/>
              </a:lnSpc>
              <a:spcBef>
                <a:spcPts val="500"/>
              </a:spcBef>
              <a:spcAft>
                <a:spcPts val="0"/>
              </a:spcAft>
              <a:buClr>
                <a:schemeClr val="lt1"/>
              </a:buClr>
              <a:buSzPts val="1600"/>
              <a:buNone/>
              <a:defRPr sz="1600">
                <a:solidFill>
                  <a:schemeClr val="lt1"/>
                </a:solidFill>
              </a:defRPr>
            </a:lvl8pPr>
            <a:lvl9pPr indent="-228600" lvl="8" marL="4114800" algn="l">
              <a:lnSpc>
                <a:spcPct val="90000"/>
              </a:lnSpc>
              <a:spcBef>
                <a:spcPts val="500"/>
              </a:spcBef>
              <a:spcAft>
                <a:spcPts val="0"/>
              </a:spcAft>
              <a:buClr>
                <a:schemeClr val="lt1"/>
              </a:buClr>
              <a:buSzPts val="1600"/>
              <a:buNone/>
              <a:defRPr sz="1600">
                <a:solidFill>
                  <a:schemeClr val="lt1"/>
                </a:solidFill>
              </a:defRPr>
            </a:lvl9pPr>
          </a:lstStyle>
          <a:p/>
        </p:txBody>
      </p:sp>
      <p:sp>
        <p:nvSpPr>
          <p:cNvPr id="29" name="Google Shape;29;p4"/>
          <p:cNvSpPr txBox="1"/>
          <p:nvPr>
            <p:ph idx="10" type="dt"/>
          </p:nvPr>
        </p:nvSpPr>
        <p:spPr>
          <a:xfrm>
            <a:off x="7814452" y="381000"/>
            <a:ext cx="291084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4"/>
          <p:cNvSpPr txBox="1"/>
          <p:nvPr>
            <p:ph idx="11" type="ftr"/>
          </p:nvPr>
        </p:nvSpPr>
        <p:spPr>
          <a:xfrm>
            <a:off x="685800" y="381001"/>
            <a:ext cx="6991492" cy="36406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4"/>
          <p:cNvSpPr txBox="1"/>
          <p:nvPr>
            <p:ph idx="12" type="sldNum"/>
          </p:nvPr>
        </p:nvSpPr>
        <p:spPr>
          <a:xfrm>
            <a:off x="10862452" y="381000"/>
            <a:ext cx="643748"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2" name="Shape 32"/>
        <p:cNvGrpSpPr/>
        <p:nvPr/>
      </p:nvGrpSpPr>
      <p:grpSpPr>
        <a:xfrm>
          <a:off x="0" y="0"/>
          <a:ext cx="0" cy="0"/>
          <a:chOff x="0" y="0"/>
          <a:chExt cx="0" cy="0"/>
        </a:xfrm>
      </p:grpSpPr>
      <p:sp>
        <p:nvSpPr>
          <p:cNvPr id="33" name="Google Shape;33;p5"/>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5"/>
          <p:cNvSpPr txBox="1"/>
          <p:nvPr>
            <p:ph idx="1" type="body"/>
          </p:nvPr>
        </p:nvSpPr>
        <p:spPr>
          <a:xfrm>
            <a:off x="685800" y="2194559"/>
            <a:ext cx="5334000" cy="402412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35" name="Google Shape;35;p5"/>
          <p:cNvSpPr txBox="1"/>
          <p:nvPr>
            <p:ph idx="2" type="body"/>
          </p:nvPr>
        </p:nvSpPr>
        <p:spPr>
          <a:xfrm>
            <a:off x="6172200" y="2194559"/>
            <a:ext cx="5334000" cy="402412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36" name="Google Shape;36;p5"/>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5"/>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5"/>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9" name="Shape 39"/>
        <p:cNvGrpSpPr/>
        <p:nvPr/>
      </p:nvGrpSpPr>
      <p:grpSpPr>
        <a:xfrm>
          <a:off x="0" y="0"/>
          <a:ext cx="0" cy="0"/>
          <a:chOff x="0" y="0"/>
          <a:chExt cx="0" cy="0"/>
        </a:xfrm>
      </p:grpSpPr>
      <p:sp>
        <p:nvSpPr>
          <p:cNvPr id="40" name="Google Shape;40;p6"/>
          <p:cNvSpPr txBox="1"/>
          <p:nvPr>
            <p:ph type="title"/>
          </p:nvPr>
        </p:nvSpPr>
        <p:spPr>
          <a:xfrm>
            <a:off x="2895600" y="762000"/>
            <a:ext cx="8610600" cy="1295400"/>
          </a:xfrm>
          <a:prstGeom prst="rect">
            <a:avLst/>
          </a:prstGeom>
          <a:noFill/>
          <a:ln>
            <a:noFill/>
          </a:ln>
        </p:spPr>
        <p:txBody>
          <a:bodyPr anchorCtr="0" anchor="ctr" bIns="45700" lIns="91425" spcFirstLastPara="1" rIns="91425" wrap="square" tIns="4570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6"/>
          <p:cNvSpPr txBox="1"/>
          <p:nvPr>
            <p:ph idx="1" type="body"/>
          </p:nvPr>
        </p:nvSpPr>
        <p:spPr>
          <a:xfrm>
            <a:off x="914409" y="2183802"/>
            <a:ext cx="5079991"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2800"/>
              <a:buNone/>
              <a:defRPr b="0" sz="28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42" name="Google Shape;42;p6"/>
          <p:cNvSpPr txBox="1"/>
          <p:nvPr>
            <p:ph idx="2" type="body"/>
          </p:nvPr>
        </p:nvSpPr>
        <p:spPr>
          <a:xfrm>
            <a:off x="685800" y="3132666"/>
            <a:ext cx="5311775" cy="3086019"/>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43" name="Google Shape;43;p6"/>
          <p:cNvSpPr txBox="1"/>
          <p:nvPr>
            <p:ph idx="3" type="body"/>
          </p:nvPr>
        </p:nvSpPr>
        <p:spPr>
          <a:xfrm>
            <a:off x="6400800" y="2183802"/>
            <a:ext cx="5105400"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2800"/>
              <a:buNone/>
              <a:defRPr b="0" sz="28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44" name="Google Shape;44;p6"/>
          <p:cNvSpPr txBox="1"/>
          <p:nvPr>
            <p:ph idx="4" type="body"/>
          </p:nvPr>
        </p:nvSpPr>
        <p:spPr>
          <a:xfrm>
            <a:off x="6172200" y="3132666"/>
            <a:ext cx="5334000" cy="3086019"/>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45" name="Google Shape;45;p6"/>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6"/>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6"/>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8" name="Shape 48"/>
        <p:cNvGrpSpPr/>
        <p:nvPr/>
      </p:nvGrpSpPr>
      <p:grpSpPr>
        <a:xfrm>
          <a:off x="0" y="0"/>
          <a:ext cx="0" cy="0"/>
          <a:chOff x="0" y="0"/>
          <a:chExt cx="0" cy="0"/>
        </a:xfrm>
      </p:grpSpPr>
      <p:sp>
        <p:nvSpPr>
          <p:cNvPr id="49" name="Google Shape;49;p7"/>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7"/>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7"/>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7"/>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8"/>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8"/>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8"/>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7" name="Shape 57"/>
        <p:cNvGrpSpPr/>
        <p:nvPr/>
      </p:nvGrpSpPr>
      <p:grpSpPr>
        <a:xfrm>
          <a:off x="0" y="0"/>
          <a:ext cx="0" cy="0"/>
          <a:chOff x="0" y="0"/>
          <a:chExt cx="0" cy="0"/>
        </a:xfrm>
      </p:grpSpPr>
      <p:sp>
        <p:nvSpPr>
          <p:cNvPr id="58" name="Google Shape;58;p9"/>
          <p:cNvSpPr txBox="1"/>
          <p:nvPr>
            <p:ph type="title"/>
          </p:nvPr>
        </p:nvSpPr>
        <p:spPr>
          <a:xfrm>
            <a:off x="685800" y="1524000"/>
            <a:ext cx="4114800"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9"/>
          <p:cNvSpPr txBox="1"/>
          <p:nvPr>
            <p:ph idx="1" type="body"/>
          </p:nvPr>
        </p:nvSpPr>
        <p:spPr>
          <a:xfrm>
            <a:off x="4995582" y="746759"/>
            <a:ext cx="6510618" cy="5471925"/>
          </a:xfrm>
          <a:prstGeom prst="rect">
            <a:avLst/>
          </a:prstGeom>
          <a:noFill/>
          <a:ln>
            <a:noFill/>
          </a:ln>
        </p:spPr>
        <p:txBody>
          <a:bodyPr anchorCtr="0" anchor="ctr"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60" name="Google Shape;60;p9"/>
          <p:cNvSpPr txBox="1"/>
          <p:nvPr>
            <p:ph idx="2" type="body"/>
          </p:nvPr>
        </p:nvSpPr>
        <p:spPr>
          <a:xfrm>
            <a:off x="685800" y="3124199"/>
            <a:ext cx="4114800" cy="3094485"/>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61" name="Google Shape;61;p9"/>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9"/>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9"/>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4" name="Shape 64"/>
        <p:cNvGrpSpPr/>
        <p:nvPr/>
      </p:nvGrpSpPr>
      <p:grpSpPr>
        <a:xfrm>
          <a:off x="0" y="0"/>
          <a:ext cx="0" cy="0"/>
          <a:chOff x="0" y="0"/>
          <a:chExt cx="0" cy="0"/>
        </a:xfrm>
      </p:grpSpPr>
      <p:sp>
        <p:nvSpPr>
          <p:cNvPr id="65" name="Google Shape;65;p10"/>
          <p:cNvSpPr txBox="1"/>
          <p:nvPr>
            <p:ph type="title"/>
          </p:nvPr>
        </p:nvSpPr>
        <p:spPr>
          <a:xfrm>
            <a:off x="685800" y="1524000"/>
            <a:ext cx="6873240"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10"/>
          <p:cNvSpPr/>
          <p:nvPr>
            <p:ph idx="2" type="pic"/>
          </p:nvPr>
        </p:nvSpPr>
        <p:spPr>
          <a:xfrm>
            <a:off x="7861238" y="751241"/>
            <a:ext cx="3644962" cy="5467443"/>
          </a:xfrm>
          <a:prstGeom prst="rect">
            <a:avLst/>
          </a:prstGeom>
          <a:noFill/>
          <a:ln>
            <a:noFill/>
          </a:ln>
        </p:spPr>
      </p:sp>
      <p:sp>
        <p:nvSpPr>
          <p:cNvPr id="67" name="Google Shape;67;p10"/>
          <p:cNvSpPr txBox="1"/>
          <p:nvPr>
            <p:ph idx="1" type="body"/>
          </p:nvPr>
        </p:nvSpPr>
        <p:spPr>
          <a:xfrm>
            <a:off x="685800" y="3124199"/>
            <a:ext cx="6873240" cy="3094485"/>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68" name="Google Shape;68;p10"/>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10"/>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0"/>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theme" Target="../theme/theme1.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 name="Shape 5"/>
        <p:cNvGrpSpPr/>
        <p:nvPr/>
      </p:nvGrpSpPr>
      <p:grpSpPr>
        <a:xfrm>
          <a:off x="0" y="0"/>
          <a:ext cx="0" cy="0"/>
          <a:chOff x="0" y="0"/>
          <a:chExt cx="0" cy="0"/>
        </a:xfrm>
      </p:grpSpPr>
      <p:pic>
        <p:nvPicPr>
          <p:cNvPr descr="C0-HD-TOP.png" id="6" name="Google Shape;6;p1"/>
          <p:cNvPicPr preferRelativeResize="0"/>
          <p:nvPr/>
        </p:nvPicPr>
        <p:blipFill rotWithShape="1">
          <a:blip r:embed="rId1">
            <a:alphaModFix/>
          </a:blip>
          <a:srcRect b="0" l="0" r="0" t="0"/>
          <a:stretch/>
        </p:blipFill>
        <p:spPr>
          <a:xfrm>
            <a:off x="0" y="0"/>
            <a:ext cx="12192000" cy="1441450"/>
          </a:xfrm>
          <a:prstGeom prst="rect">
            <a:avLst/>
          </a:prstGeom>
          <a:noFill/>
          <a:ln>
            <a:noFill/>
          </a:ln>
        </p:spPr>
      </p:pic>
      <p:sp>
        <p:nvSpPr>
          <p:cNvPr id="7" name="Google Shape;7;p1"/>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lvl1pPr lvl="0" marR="0" rtl="0" algn="r">
              <a:lnSpc>
                <a:spcPct val="90000"/>
              </a:lnSpc>
              <a:spcBef>
                <a:spcPts val="0"/>
              </a:spcBef>
              <a:spcAft>
                <a:spcPts val="0"/>
              </a:spcAft>
              <a:buClr>
                <a:schemeClr val="lt1"/>
              </a:buClr>
              <a:buSzPts val="4000"/>
              <a:buFont typeface="Century Gothic"/>
              <a:buNone/>
              <a:defRPr b="0" i="0" sz="4000" u="none" cap="none" strike="noStrike">
                <a:solidFill>
                  <a:schemeClr val="lt1"/>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8" name="Google Shape;8;p1"/>
          <p:cNvSpPr txBox="1"/>
          <p:nvPr>
            <p:ph idx="1" type="body"/>
          </p:nvPr>
        </p:nvSpPr>
        <p:spPr>
          <a:xfrm>
            <a:off x="685800" y="2194560"/>
            <a:ext cx="10820400" cy="4024125"/>
          </a:xfrm>
          <a:prstGeom prst="rect">
            <a:avLst/>
          </a:prstGeom>
          <a:noFill/>
          <a:ln>
            <a:noFill/>
          </a:ln>
        </p:spPr>
        <p:txBody>
          <a:bodyPr anchorCtr="0" anchor="t" bIns="45700" lIns="91425" spcFirstLastPara="1" rIns="91425" wrap="square" tIns="45700">
            <a:normAutofit/>
          </a:bodyPr>
          <a:lstStyle>
            <a:lvl1pPr indent="-368300" lvl="0" marL="457200" marR="0" rtl="0" algn="l">
              <a:lnSpc>
                <a:spcPct val="90000"/>
              </a:lnSpc>
              <a:spcBef>
                <a:spcPts val="1000"/>
              </a:spcBef>
              <a:spcAft>
                <a:spcPts val="0"/>
              </a:spcAft>
              <a:buClr>
                <a:schemeClr val="lt1"/>
              </a:buClr>
              <a:buSzPts val="2200"/>
              <a:buFont typeface="Arial"/>
              <a:buChar char="•"/>
              <a:defRPr b="0" i="0" sz="2200" u="none" cap="none" strike="noStrike">
                <a:solidFill>
                  <a:schemeClr val="lt1"/>
                </a:solidFill>
                <a:latin typeface="Century Gothic"/>
                <a:ea typeface="Century Gothic"/>
                <a:cs typeface="Century Gothic"/>
                <a:sym typeface="Century Gothic"/>
              </a:defRPr>
            </a:lvl1pPr>
            <a:lvl2pPr indent="-355600" lvl="1" marL="9144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Century Gothic"/>
                <a:ea typeface="Century Gothic"/>
                <a:cs typeface="Century Gothic"/>
                <a:sym typeface="Century Gothic"/>
              </a:defRPr>
            </a:lvl2pPr>
            <a:lvl3pPr indent="-342900" lvl="2" marL="1371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entury Gothic"/>
                <a:ea typeface="Century Gothic"/>
                <a:cs typeface="Century Gothic"/>
                <a:sym typeface="Century Gothic"/>
              </a:defRPr>
            </a:lvl3pPr>
            <a:lvl4pPr indent="-330200" lvl="3" marL="1828800" marR="0" rtl="0" algn="l">
              <a:lnSpc>
                <a:spcPct val="90000"/>
              </a:lnSpc>
              <a:spcBef>
                <a:spcPts val="500"/>
              </a:spcBef>
              <a:spcAft>
                <a:spcPts val="0"/>
              </a:spcAft>
              <a:buClr>
                <a:schemeClr val="lt1"/>
              </a:buClr>
              <a:buSzPts val="1600"/>
              <a:buFont typeface="Arial"/>
              <a:buChar char="•"/>
              <a:defRPr b="0" i="0" sz="1600" u="none" cap="none" strike="noStrike">
                <a:solidFill>
                  <a:schemeClr val="lt1"/>
                </a:solidFill>
                <a:latin typeface="Century Gothic"/>
                <a:ea typeface="Century Gothic"/>
                <a:cs typeface="Century Gothic"/>
                <a:sym typeface="Century Gothic"/>
              </a:defRPr>
            </a:lvl4pPr>
            <a:lvl5pPr indent="-330200" lvl="4" marL="2286000" marR="0" rtl="0" algn="l">
              <a:lnSpc>
                <a:spcPct val="90000"/>
              </a:lnSpc>
              <a:spcBef>
                <a:spcPts val="500"/>
              </a:spcBef>
              <a:spcAft>
                <a:spcPts val="0"/>
              </a:spcAft>
              <a:buClr>
                <a:schemeClr val="lt1"/>
              </a:buClr>
              <a:buSzPts val="1600"/>
              <a:buFont typeface="Arial"/>
              <a:buChar char="•"/>
              <a:defRPr b="0" i="0" sz="1600" u="none" cap="none" strike="noStrike">
                <a:solidFill>
                  <a:schemeClr val="lt1"/>
                </a:solidFill>
                <a:latin typeface="Century Gothic"/>
                <a:ea typeface="Century Gothic"/>
                <a:cs typeface="Century Gothic"/>
                <a:sym typeface="Century Gothic"/>
              </a:defRPr>
            </a:lvl5pPr>
            <a:lvl6pPr indent="-330200" lvl="5" marL="2743200" marR="0" rtl="0" algn="l">
              <a:lnSpc>
                <a:spcPct val="90000"/>
              </a:lnSpc>
              <a:spcBef>
                <a:spcPts val="500"/>
              </a:spcBef>
              <a:spcAft>
                <a:spcPts val="0"/>
              </a:spcAft>
              <a:buClr>
                <a:schemeClr val="lt1"/>
              </a:buClr>
              <a:buSzPts val="1600"/>
              <a:buFont typeface="Arial"/>
              <a:buChar char="•"/>
              <a:defRPr b="0" i="0" sz="1600" u="none" cap="none" strike="noStrike">
                <a:solidFill>
                  <a:schemeClr val="lt1"/>
                </a:solidFill>
                <a:latin typeface="Century Gothic"/>
                <a:ea typeface="Century Gothic"/>
                <a:cs typeface="Century Gothic"/>
                <a:sym typeface="Century Gothic"/>
              </a:defRPr>
            </a:lvl6pPr>
            <a:lvl7pPr indent="-330200" lvl="6" marL="3200400" marR="0" rtl="0" algn="l">
              <a:lnSpc>
                <a:spcPct val="90000"/>
              </a:lnSpc>
              <a:spcBef>
                <a:spcPts val="500"/>
              </a:spcBef>
              <a:spcAft>
                <a:spcPts val="0"/>
              </a:spcAft>
              <a:buClr>
                <a:schemeClr val="lt1"/>
              </a:buClr>
              <a:buSzPts val="1600"/>
              <a:buFont typeface="Arial"/>
              <a:buChar char="•"/>
              <a:defRPr b="0" i="0" sz="1600" u="none" cap="none" strike="noStrike">
                <a:solidFill>
                  <a:schemeClr val="lt1"/>
                </a:solidFill>
                <a:latin typeface="Century Gothic"/>
                <a:ea typeface="Century Gothic"/>
                <a:cs typeface="Century Gothic"/>
                <a:sym typeface="Century Gothic"/>
              </a:defRPr>
            </a:lvl7pPr>
            <a:lvl8pPr indent="-330200" lvl="7" marL="3657600" marR="0" rtl="0" algn="l">
              <a:lnSpc>
                <a:spcPct val="90000"/>
              </a:lnSpc>
              <a:spcBef>
                <a:spcPts val="500"/>
              </a:spcBef>
              <a:spcAft>
                <a:spcPts val="0"/>
              </a:spcAft>
              <a:buClr>
                <a:schemeClr val="lt1"/>
              </a:buClr>
              <a:buSzPts val="1600"/>
              <a:buFont typeface="Arial"/>
              <a:buChar char="•"/>
              <a:defRPr b="0" i="0" sz="1600" u="none" cap="none" strike="noStrike">
                <a:solidFill>
                  <a:schemeClr val="lt1"/>
                </a:solidFill>
                <a:latin typeface="Century Gothic"/>
                <a:ea typeface="Century Gothic"/>
                <a:cs typeface="Century Gothic"/>
                <a:sym typeface="Century Gothic"/>
              </a:defRPr>
            </a:lvl8pPr>
            <a:lvl9pPr indent="-330200" lvl="8" marL="4114800" marR="0" rtl="0" algn="l">
              <a:lnSpc>
                <a:spcPct val="90000"/>
              </a:lnSpc>
              <a:spcBef>
                <a:spcPts val="500"/>
              </a:spcBef>
              <a:spcAft>
                <a:spcPts val="0"/>
              </a:spcAft>
              <a:buClr>
                <a:schemeClr val="lt1"/>
              </a:buClr>
              <a:buSzPts val="1600"/>
              <a:buFont typeface="Arial"/>
              <a:buChar char="•"/>
              <a:defRPr b="0" i="0" sz="1600" u="none" cap="none" strike="noStrike">
                <a:solidFill>
                  <a:schemeClr val="lt1"/>
                </a:solidFill>
                <a:latin typeface="Century Gothic"/>
                <a:ea typeface="Century Gothic"/>
                <a:cs typeface="Century Gothic"/>
                <a:sym typeface="Century Gothic"/>
              </a:defRPr>
            </a:lvl9pPr>
          </a:lstStyle>
          <a:p/>
        </p:txBody>
      </p:sp>
      <p:sp>
        <p:nvSpPr>
          <p:cNvPr id="9" name="Google Shape;9;p1"/>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050" u="none" cap="none" strike="noStrike">
                <a:solidFill>
                  <a:schemeClr val="lt1"/>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9pPr>
          </a:lstStyle>
          <a:p/>
        </p:txBody>
      </p:sp>
      <p:sp>
        <p:nvSpPr>
          <p:cNvPr id="10" name="Google Shape;10;p1"/>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050" u="none" cap="none" strike="noStrike">
                <a:solidFill>
                  <a:schemeClr val="lt1"/>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9pPr>
          </a:lstStyle>
          <a:p/>
        </p:txBody>
      </p:sp>
      <p:sp>
        <p:nvSpPr>
          <p:cNvPr id="11" name="Google Shape;11;p1"/>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8.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5.png"/><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7.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19"/>
          <p:cNvSpPr txBox="1"/>
          <p:nvPr>
            <p:ph type="ctrTitle"/>
          </p:nvPr>
        </p:nvSpPr>
        <p:spPr>
          <a:xfrm>
            <a:off x="1371600" y="1790153"/>
            <a:ext cx="9448800" cy="1825096"/>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6000"/>
              <a:buFont typeface="Century Gothic"/>
              <a:buNone/>
            </a:pPr>
            <a:r>
              <a:rPr lang="en-US"/>
              <a:t>Green Pace</a:t>
            </a:r>
            <a:endParaRPr/>
          </a:p>
        </p:txBody>
      </p:sp>
      <p:sp>
        <p:nvSpPr>
          <p:cNvPr id="145" name="Google Shape;145;p19"/>
          <p:cNvSpPr txBox="1"/>
          <p:nvPr>
            <p:ph idx="1" type="subTitle"/>
          </p:nvPr>
        </p:nvSpPr>
        <p:spPr>
          <a:xfrm>
            <a:off x="1371600" y="3632200"/>
            <a:ext cx="9448800" cy="1561592"/>
          </a:xfrm>
          <a:prstGeom prst="rect">
            <a:avLst/>
          </a:prstGeom>
          <a:noFill/>
          <a:ln>
            <a:noFill/>
          </a:ln>
        </p:spPr>
        <p:txBody>
          <a:bodyPr anchorCtr="0" anchor="t" bIns="45700" lIns="91425" spcFirstLastPara="1" rIns="91425" wrap="square" tIns="45700">
            <a:normAutofit/>
          </a:bodyPr>
          <a:lstStyle/>
          <a:p>
            <a:pPr indent="0" lvl="0" marL="0" rtl="0" algn="l">
              <a:lnSpc>
                <a:spcPct val="70000"/>
              </a:lnSpc>
              <a:spcBef>
                <a:spcPts val="0"/>
              </a:spcBef>
              <a:spcAft>
                <a:spcPts val="0"/>
              </a:spcAft>
              <a:buClr>
                <a:schemeClr val="lt1"/>
              </a:buClr>
              <a:buSzPts val="1850"/>
              <a:buNone/>
            </a:pPr>
            <a:r>
              <a:rPr lang="en-US" sz="1850"/>
              <a:t>Security Policy Presentation</a:t>
            </a:r>
            <a:endParaRPr/>
          </a:p>
          <a:p>
            <a:pPr indent="0" lvl="0" marL="0" rtl="0" algn="l">
              <a:lnSpc>
                <a:spcPct val="70000"/>
              </a:lnSpc>
              <a:spcBef>
                <a:spcPts val="1000"/>
              </a:spcBef>
              <a:spcAft>
                <a:spcPts val="0"/>
              </a:spcAft>
              <a:buClr>
                <a:schemeClr val="lt1"/>
              </a:buClr>
              <a:buSzPts val="1850"/>
              <a:buNone/>
            </a:pPr>
            <a:r>
              <a:rPr lang="en-US" sz="1850"/>
              <a:t>Developer: Teodoir O’Ceallaigh</a:t>
            </a:r>
            <a:endParaRPr/>
          </a:p>
          <a:p>
            <a:pPr indent="0" lvl="0" marL="0" rtl="0" algn="l">
              <a:lnSpc>
                <a:spcPct val="70000"/>
              </a:lnSpc>
              <a:spcBef>
                <a:spcPts val="1000"/>
              </a:spcBef>
              <a:spcAft>
                <a:spcPts val="0"/>
              </a:spcAft>
              <a:buClr>
                <a:schemeClr val="lt1"/>
              </a:buClr>
              <a:buSzPts val="1850"/>
              <a:buNone/>
            </a:pPr>
            <a:r>
              <a:t/>
            </a:r>
            <a:endParaRPr i="1" sz="1850"/>
          </a:p>
          <a:p>
            <a:pPr indent="0" lvl="0" marL="0" rtl="0" algn="l">
              <a:lnSpc>
                <a:spcPct val="70000"/>
              </a:lnSpc>
              <a:spcBef>
                <a:spcPts val="1000"/>
              </a:spcBef>
              <a:spcAft>
                <a:spcPts val="0"/>
              </a:spcAft>
              <a:buSzPts val="1850"/>
              <a:buNone/>
            </a:pPr>
            <a:r>
              <a:t/>
            </a:r>
            <a:endParaRPr i="1"/>
          </a:p>
        </p:txBody>
      </p:sp>
      <p:pic>
        <p:nvPicPr>
          <p:cNvPr descr="Green Pace logo" id="146" name="Google Shape;146;p19"/>
          <p:cNvPicPr preferRelativeResize="0"/>
          <p:nvPr/>
        </p:nvPicPr>
        <p:blipFill rotWithShape="1">
          <a:blip r:embed="rId3">
            <a:alphaModFix/>
          </a:blip>
          <a:srcRect b="0" l="0" r="0" t="0"/>
          <a:stretch/>
        </p:blipFill>
        <p:spPr>
          <a:xfrm>
            <a:off x="7440774" y="659854"/>
            <a:ext cx="2921424" cy="3786772"/>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28"/>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lt1"/>
              </a:buClr>
              <a:buSzPts val="4000"/>
              <a:buFont typeface="Century Gothic"/>
              <a:buNone/>
            </a:pPr>
            <a:r>
              <a:rPr lang="en-US"/>
              <a:t>AUTOMATION SUMMARY</a:t>
            </a:r>
            <a:endParaRPr/>
          </a:p>
        </p:txBody>
      </p:sp>
      <p:pic>
        <p:nvPicPr>
          <p:cNvPr descr="DevSec Ops Toolchain Diagram&#10;Graphical representation of the automation process used in the enforcement and compliance of the Security Policy Standards.&#10;The illustration shows a figure eight or infinity symbol to illustrate that the cycle of development is continuous. It starts with assessing and planning, to designing and building with DevSecOps in the center of the continuous loop to maintain system integrity and then make additional changes to make it more secure." id="212" name="Google Shape;212;p28"/>
          <p:cNvPicPr preferRelativeResize="0"/>
          <p:nvPr>
            <p:ph idx="1" type="body"/>
          </p:nvPr>
        </p:nvPicPr>
        <p:blipFill rotWithShape="1">
          <a:blip r:embed="rId3">
            <a:alphaModFix/>
          </a:blip>
          <a:srcRect b="0" l="0" r="0" t="0"/>
          <a:stretch/>
        </p:blipFill>
        <p:spPr>
          <a:xfrm>
            <a:off x="2127250" y="2199481"/>
            <a:ext cx="7937500" cy="4013200"/>
          </a:xfrm>
          <a:prstGeom prst="rect">
            <a:avLst/>
          </a:prstGeom>
          <a:noFill/>
          <a:ln>
            <a:noFill/>
          </a:ln>
        </p:spPr>
      </p:pic>
      <p:pic>
        <p:nvPicPr>
          <p:cNvPr descr="Green Pace logo" id="213" name="Google Shape;213;p28"/>
          <p:cNvPicPr preferRelativeResize="0"/>
          <p:nvPr/>
        </p:nvPicPr>
        <p:blipFill rotWithShape="1">
          <a:blip r:embed="rId4">
            <a:alphaModFix/>
          </a:blip>
          <a:srcRect b="0" l="0" r="0" t="0"/>
          <a:stretch/>
        </p:blipFill>
        <p:spPr>
          <a:xfrm>
            <a:off x="11084074" y="5440526"/>
            <a:ext cx="886601" cy="11492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29"/>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lt1"/>
              </a:buClr>
              <a:buSzPts val="4000"/>
              <a:buFont typeface="Century Gothic"/>
              <a:buNone/>
            </a:pPr>
            <a:r>
              <a:rPr lang="en-US"/>
              <a:t>TOOLS</a:t>
            </a:r>
            <a:endParaRPr/>
          </a:p>
        </p:txBody>
      </p:sp>
      <p:sp>
        <p:nvSpPr>
          <p:cNvPr id="219" name="Google Shape;219;p29"/>
          <p:cNvSpPr txBox="1"/>
          <p:nvPr>
            <p:ph idx="1" type="body"/>
          </p:nvPr>
        </p:nvSpPr>
        <p:spPr>
          <a:xfrm>
            <a:off x="685800" y="2194560"/>
            <a:ext cx="10820400" cy="4024125"/>
          </a:xfrm>
          <a:prstGeom prst="rect">
            <a:avLst/>
          </a:prstGeom>
          <a:noFill/>
          <a:ln>
            <a:noFill/>
          </a:ln>
        </p:spPr>
        <p:txBody>
          <a:bodyPr anchorCtr="0" anchor="t" bIns="45700" lIns="91425" spcFirstLastPara="1" rIns="91425" wrap="square" tIns="45700">
            <a:normAutofit/>
          </a:bodyPr>
          <a:lstStyle/>
          <a:p>
            <a:pPr indent="-228600" lvl="1" marL="685800" rtl="0" algn="l">
              <a:lnSpc>
                <a:spcPct val="90000"/>
              </a:lnSpc>
              <a:spcBef>
                <a:spcPts val="0"/>
              </a:spcBef>
              <a:spcAft>
                <a:spcPts val="0"/>
              </a:spcAft>
              <a:buClr>
                <a:schemeClr val="lt1"/>
              </a:buClr>
              <a:buSzPts val="2000"/>
              <a:buChar char="•"/>
            </a:pPr>
            <a:r>
              <a:rPr lang="en-US"/>
              <a:t>A strong DevSecOps Pipeline ensures that effective security practices are implemented and built into the full software </a:t>
            </a:r>
            <a:r>
              <a:rPr lang="en-US"/>
              <a:t>development</a:t>
            </a:r>
            <a:r>
              <a:rPr lang="en-US"/>
              <a:t> cycle - end-to-end! Previously in the DevOps Pipeline there was no pointed area to add in security  but with DevSecOps we can action on multiple security points to create a </a:t>
            </a:r>
            <a:r>
              <a:rPr lang="en-US"/>
              <a:t>better</a:t>
            </a:r>
            <a:r>
              <a:rPr lang="en-US"/>
              <a:t> long term experience. In areas such as Build or Verify &amp; Test we can see an </a:t>
            </a:r>
            <a:r>
              <a:rPr lang="en-US"/>
              <a:t>additional</a:t>
            </a:r>
            <a:r>
              <a:rPr lang="en-US"/>
              <a:t> area where during creation, compilation, and implementation there is a new structure to test.</a:t>
            </a:r>
            <a:endParaRPr sz="1600"/>
          </a:p>
          <a:p>
            <a:pPr indent="-228600" lvl="1" marL="685800" rtl="0" algn="l">
              <a:lnSpc>
                <a:spcPct val="90000"/>
              </a:lnSpc>
              <a:spcBef>
                <a:spcPts val="500"/>
              </a:spcBef>
              <a:spcAft>
                <a:spcPts val="0"/>
              </a:spcAft>
              <a:buClr>
                <a:schemeClr val="lt1"/>
              </a:buClr>
              <a:buSzPts val="2000"/>
              <a:buChar char="•"/>
            </a:pPr>
            <a:r>
              <a:rPr lang="en-US"/>
              <a:t>While there are multiple security tools that can be utilized, the one that I would make a priority is the use of external auditing of the software/system to catch items that would not otherwise be caught. Other tools could include education of employees on security risks, code syntax checkers, dynamic and static testing, and many others.</a:t>
            </a:r>
            <a:endParaRPr sz="1600"/>
          </a:p>
        </p:txBody>
      </p:sp>
      <p:pic>
        <p:nvPicPr>
          <p:cNvPr descr="Green Pace logo" id="220" name="Google Shape;220;p29"/>
          <p:cNvPicPr preferRelativeResize="0"/>
          <p:nvPr/>
        </p:nvPicPr>
        <p:blipFill rotWithShape="1">
          <a:blip r:embed="rId3">
            <a:alphaModFix/>
          </a:blip>
          <a:srcRect b="0" l="0" r="0" t="0"/>
          <a:stretch/>
        </p:blipFill>
        <p:spPr>
          <a:xfrm>
            <a:off x="11084074" y="5440526"/>
            <a:ext cx="886601" cy="11492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0"/>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lt1"/>
              </a:buClr>
              <a:buSzPts val="4000"/>
              <a:buFont typeface="Century Gothic"/>
              <a:buNone/>
            </a:pPr>
            <a:r>
              <a:rPr lang="en-US"/>
              <a:t>RISKS AND BENEFITS</a:t>
            </a:r>
            <a:endParaRPr/>
          </a:p>
        </p:txBody>
      </p:sp>
      <p:sp>
        <p:nvSpPr>
          <p:cNvPr id="226" name="Google Shape;226;p30"/>
          <p:cNvSpPr txBox="1"/>
          <p:nvPr>
            <p:ph idx="1" type="body"/>
          </p:nvPr>
        </p:nvSpPr>
        <p:spPr>
          <a:xfrm>
            <a:off x="685800" y="2194560"/>
            <a:ext cx="10820400" cy="4024125"/>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lt1"/>
              </a:buClr>
              <a:buSzPts val="2000"/>
              <a:buChar char="•"/>
            </a:pPr>
            <a:r>
              <a:rPr lang="en-US" sz="2000"/>
              <a:t>When it comes to coding here will always be a certain amount of risk that is being taken and would need to be addressed where possible. When vulnerabilities are discovered it is important to act on them as quickly as possible provided the update does not create a larger risk. </a:t>
            </a:r>
            <a:endParaRPr sz="2000"/>
          </a:p>
          <a:p>
            <a:pPr indent="0" lvl="0" marL="457200" rtl="0" algn="l">
              <a:lnSpc>
                <a:spcPct val="90000"/>
              </a:lnSpc>
              <a:spcBef>
                <a:spcPts val="0"/>
              </a:spcBef>
              <a:spcAft>
                <a:spcPts val="0"/>
              </a:spcAft>
              <a:buNone/>
            </a:pPr>
            <a:r>
              <a:t/>
            </a:r>
            <a:endParaRPr sz="2000"/>
          </a:p>
          <a:p>
            <a:pPr indent="-228600" lvl="0" marL="228600" rtl="0" algn="l">
              <a:lnSpc>
                <a:spcPct val="90000"/>
              </a:lnSpc>
              <a:spcBef>
                <a:spcPts val="0"/>
              </a:spcBef>
              <a:spcAft>
                <a:spcPts val="0"/>
              </a:spcAft>
              <a:buClr>
                <a:schemeClr val="lt1"/>
              </a:buClr>
              <a:buSzPts val="2000"/>
              <a:buChar char="•"/>
            </a:pPr>
            <a:r>
              <a:rPr lang="en-US" sz="2000"/>
              <a:t>Where </a:t>
            </a:r>
            <a:r>
              <a:rPr lang="en-US" sz="2000"/>
              <a:t>strategy</a:t>
            </a:r>
            <a:r>
              <a:rPr lang="en-US" sz="2000"/>
              <a:t> comes in is during the planning and building process most wholly. While you can’t entirely erase risk you can do your best to create a secure program with forward thinking in terms of how it can be further armored in the future.</a:t>
            </a:r>
            <a:endParaRPr sz="2000"/>
          </a:p>
          <a:p>
            <a:pPr indent="0" lvl="0" marL="457200" rtl="0" algn="l">
              <a:lnSpc>
                <a:spcPct val="90000"/>
              </a:lnSpc>
              <a:spcBef>
                <a:spcPts val="0"/>
              </a:spcBef>
              <a:spcAft>
                <a:spcPts val="0"/>
              </a:spcAft>
              <a:buNone/>
            </a:pPr>
            <a:r>
              <a:t/>
            </a:r>
            <a:endParaRPr sz="2000"/>
          </a:p>
          <a:p>
            <a:pPr indent="-228600" lvl="0" marL="228600" rtl="0" algn="l">
              <a:lnSpc>
                <a:spcPct val="90000"/>
              </a:lnSpc>
              <a:spcBef>
                <a:spcPts val="0"/>
              </a:spcBef>
              <a:spcAft>
                <a:spcPts val="0"/>
              </a:spcAft>
              <a:buSzPts val="2000"/>
              <a:buChar char="•"/>
            </a:pPr>
            <a:r>
              <a:rPr lang="en-US" sz="2000"/>
              <a:t>Ultimately, continuing to build an understanding and learn about risks and how to mitigate them will be the best plan </a:t>
            </a:r>
            <a:r>
              <a:rPr lang="en-US" sz="2000"/>
              <a:t>long term</a:t>
            </a:r>
            <a:r>
              <a:rPr lang="en-US" sz="2000"/>
              <a:t> in order to produce a more (but never fully) secure program. </a:t>
            </a:r>
            <a:endParaRPr sz="2000"/>
          </a:p>
          <a:p>
            <a:pPr indent="0" lvl="0" marL="0" rtl="0" algn="l">
              <a:lnSpc>
                <a:spcPct val="90000"/>
              </a:lnSpc>
              <a:spcBef>
                <a:spcPts val="0"/>
              </a:spcBef>
              <a:spcAft>
                <a:spcPts val="0"/>
              </a:spcAft>
              <a:buNone/>
            </a:pPr>
            <a:r>
              <a:t/>
            </a:r>
            <a:endParaRPr/>
          </a:p>
        </p:txBody>
      </p:sp>
      <p:pic>
        <p:nvPicPr>
          <p:cNvPr descr="Green Pace logo" id="227" name="Google Shape;227;p30"/>
          <p:cNvPicPr preferRelativeResize="0"/>
          <p:nvPr/>
        </p:nvPicPr>
        <p:blipFill rotWithShape="1">
          <a:blip r:embed="rId3">
            <a:alphaModFix/>
          </a:blip>
          <a:srcRect b="0" l="0" r="0" t="0"/>
          <a:stretch/>
        </p:blipFill>
        <p:spPr>
          <a:xfrm>
            <a:off x="11084074" y="5440526"/>
            <a:ext cx="886601" cy="11492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31"/>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lt1"/>
              </a:buClr>
              <a:buSzPts val="4000"/>
              <a:buFont typeface="Century Gothic"/>
              <a:buNone/>
            </a:pPr>
            <a:r>
              <a:rPr lang="en-US"/>
              <a:t>RECOMMENDATIONS</a:t>
            </a:r>
            <a:endParaRPr/>
          </a:p>
        </p:txBody>
      </p:sp>
      <p:sp>
        <p:nvSpPr>
          <p:cNvPr id="233" name="Google Shape;233;p31"/>
          <p:cNvSpPr txBox="1"/>
          <p:nvPr>
            <p:ph idx="1" type="body"/>
          </p:nvPr>
        </p:nvSpPr>
        <p:spPr>
          <a:xfrm>
            <a:off x="685800" y="2194560"/>
            <a:ext cx="10820400" cy="4024125"/>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None/>
            </a:pPr>
            <a:r>
              <a:rPr lang="en-US"/>
              <a:t>My biggest recommendation is to take external auditing seriously and never fear a new iteration and the time and energy that come with that. Implementing DiD, even when it may feel never ending and overdone, has the potential to one day save your skin or the company that employs you from the reality that is black hackers with malicious motivations. </a:t>
            </a:r>
            <a:endParaRPr sz="1800"/>
          </a:p>
        </p:txBody>
      </p:sp>
      <p:pic>
        <p:nvPicPr>
          <p:cNvPr descr="Green Pace logo" id="234" name="Google Shape;234;p31"/>
          <p:cNvPicPr preferRelativeResize="0"/>
          <p:nvPr/>
        </p:nvPicPr>
        <p:blipFill rotWithShape="1">
          <a:blip r:embed="rId3">
            <a:alphaModFix/>
          </a:blip>
          <a:srcRect b="0" l="0" r="0" t="0"/>
          <a:stretch/>
        </p:blipFill>
        <p:spPr>
          <a:xfrm>
            <a:off x="11084074" y="5440526"/>
            <a:ext cx="886601" cy="11492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32"/>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lt1"/>
              </a:buClr>
              <a:buSzPts val="4000"/>
              <a:buFont typeface="Century Gothic"/>
              <a:buNone/>
            </a:pPr>
            <a:r>
              <a:rPr lang="en-US"/>
              <a:t>CONCLUSIONS</a:t>
            </a:r>
            <a:endParaRPr/>
          </a:p>
        </p:txBody>
      </p:sp>
      <p:sp>
        <p:nvSpPr>
          <p:cNvPr id="240" name="Google Shape;240;p32"/>
          <p:cNvSpPr txBox="1"/>
          <p:nvPr>
            <p:ph idx="1" type="body"/>
          </p:nvPr>
        </p:nvSpPr>
        <p:spPr>
          <a:xfrm>
            <a:off x="685800" y="2194560"/>
            <a:ext cx="10820400" cy="4024125"/>
          </a:xfrm>
          <a:prstGeom prst="rect">
            <a:avLst/>
          </a:prstGeom>
          <a:noFill/>
          <a:ln>
            <a:noFill/>
          </a:ln>
        </p:spPr>
        <p:txBody>
          <a:bodyPr anchorCtr="0" anchor="t" bIns="45700" lIns="91425" spcFirstLastPara="1" rIns="91425" wrap="square" tIns="45700">
            <a:normAutofit/>
          </a:bodyPr>
          <a:lstStyle/>
          <a:p>
            <a:pPr indent="0" lvl="0" marL="457200" rtl="0" algn="ctr">
              <a:lnSpc>
                <a:spcPct val="90000"/>
              </a:lnSpc>
              <a:spcBef>
                <a:spcPts val="0"/>
              </a:spcBef>
              <a:spcAft>
                <a:spcPts val="0"/>
              </a:spcAft>
              <a:buNone/>
            </a:pPr>
            <a:r>
              <a:rPr lang="en-US"/>
              <a:t>At the end of the day it is vital that we implement Defense in Depth with a strong focus on policy implementation and a zero-trust policy. Effective testing pre-launch will allow time to find and fix vulnerabilities and the </a:t>
            </a:r>
            <a:r>
              <a:rPr lang="en-US"/>
              <a:t>redundant</a:t>
            </a:r>
            <a:r>
              <a:rPr lang="en-US"/>
              <a:t> layers we employ - no matter how great we think we’ve done creating a secure software - will provide ample time to react when ultimately our defenses begin to be broken down by a bad egg. </a:t>
            </a:r>
            <a:endParaRPr/>
          </a:p>
          <a:p>
            <a:pPr indent="0" lvl="0" marL="0" rtl="0" algn="l">
              <a:lnSpc>
                <a:spcPct val="90000"/>
              </a:lnSpc>
              <a:spcBef>
                <a:spcPts val="0"/>
              </a:spcBef>
              <a:spcAft>
                <a:spcPts val="0"/>
              </a:spcAft>
              <a:buNone/>
            </a:pPr>
            <a:r>
              <a:t/>
            </a:r>
            <a:endParaRPr/>
          </a:p>
          <a:p>
            <a:pPr indent="0" lvl="0" marL="0" rtl="0" algn="l">
              <a:lnSpc>
                <a:spcPct val="90000"/>
              </a:lnSpc>
              <a:spcBef>
                <a:spcPts val="0"/>
              </a:spcBef>
              <a:spcAft>
                <a:spcPts val="0"/>
              </a:spcAft>
              <a:buNone/>
            </a:pPr>
            <a:r>
              <a:t/>
            </a:r>
            <a:endParaRPr/>
          </a:p>
          <a:p>
            <a:pPr indent="-88900" lvl="0" marL="228600" rtl="0" algn="l">
              <a:lnSpc>
                <a:spcPct val="90000"/>
              </a:lnSpc>
              <a:spcBef>
                <a:spcPts val="1000"/>
              </a:spcBef>
              <a:spcAft>
                <a:spcPts val="0"/>
              </a:spcAft>
              <a:buClr>
                <a:schemeClr val="lt1"/>
              </a:buClr>
              <a:buSzPts val="2200"/>
              <a:buNone/>
            </a:pPr>
            <a:r>
              <a:t/>
            </a:r>
            <a:endParaRPr/>
          </a:p>
        </p:txBody>
      </p:sp>
      <p:pic>
        <p:nvPicPr>
          <p:cNvPr descr="Green Pace logo" id="241" name="Google Shape;241;p32"/>
          <p:cNvPicPr preferRelativeResize="0"/>
          <p:nvPr/>
        </p:nvPicPr>
        <p:blipFill rotWithShape="1">
          <a:blip r:embed="rId3">
            <a:alphaModFix/>
          </a:blip>
          <a:srcRect b="0" l="0" r="0" t="0"/>
          <a:stretch/>
        </p:blipFill>
        <p:spPr>
          <a:xfrm>
            <a:off x="11084074" y="5440526"/>
            <a:ext cx="886601" cy="11492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33"/>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lt1"/>
              </a:buClr>
              <a:buSzPts val="4000"/>
              <a:buFont typeface="Century Gothic"/>
              <a:buNone/>
            </a:pPr>
            <a:r>
              <a:rPr lang="en-US"/>
              <a:t>REFERENCES</a:t>
            </a:r>
            <a:endParaRPr/>
          </a:p>
        </p:txBody>
      </p:sp>
      <p:sp>
        <p:nvSpPr>
          <p:cNvPr id="247" name="Google Shape;247;p33"/>
          <p:cNvSpPr txBox="1"/>
          <p:nvPr>
            <p:ph idx="1" type="body"/>
          </p:nvPr>
        </p:nvSpPr>
        <p:spPr>
          <a:xfrm>
            <a:off x="685800" y="2194560"/>
            <a:ext cx="10820400" cy="4024200"/>
          </a:xfrm>
          <a:prstGeom prst="rect">
            <a:avLst/>
          </a:prstGeom>
          <a:noFill/>
          <a:ln>
            <a:noFill/>
          </a:ln>
        </p:spPr>
        <p:txBody>
          <a:bodyPr anchorCtr="0" anchor="t" bIns="45700" lIns="91425" spcFirstLastPara="1" rIns="91425" wrap="square" tIns="45700">
            <a:normAutofit/>
          </a:bodyPr>
          <a:lstStyle/>
          <a:p>
            <a:pPr indent="-304800" lvl="0" marL="457200" rtl="0" algn="l">
              <a:lnSpc>
                <a:spcPct val="115000"/>
              </a:lnSpc>
              <a:spcBef>
                <a:spcPts val="1200"/>
              </a:spcBef>
              <a:spcAft>
                <a:spcPts val="0"/>
              </a:spcAft>
              <a:buSzPts val="1200"/>
              <a:buFont typeface="Arial"/>
              <a:buChar char="•"/>
            </a:pPr>
            <a:r>
              <a:rPr i="1" lang="en-US" sz="1200">
                <a:latin typeface="Arial"/>
                <a:ea typeface="Arial"/>
                <a:cs typeface="Arial"/>
                <a:sym typeface="Arial"/>
              </a:rPr>
              <a:t>Sei cert C++ coding standard</a:t>
            </a:r>
            <a:r>
              <a:rPr lang="en-US" sz="1200">
                <a:latin typeface="Arial"/>
                <a:ea typeface="Arial"/>
                <a:cs typeface="Arial"/>
                <a:sym typeface="Arial"/>
              </a:rPr>
              <a:t>. SEI CERT C++ Coding Standard - SEI CERT C++ Coding Standard - Confluence. (n.d.). Retrieved June 15, 2022, from https://wiki.sei.cmu.edu/confluence/pages/viewpage.action?pageId=88046682 </a:t>
            </a:r>
            <a:endParaRPr sz="1200">
              <a:latin typeface="Arial"/>
              <a:ea typeface="Arial"/>
              <a:cs typeface="Arial"/>
              <a:sym typeface="Arial"/>
            </a:endParaRPr>
          </a:p>
          <a:p>
            <a:pPr indent="-304800" lvl="0" marL="457200" rtl="0" algn="l">
              <a:lnSpc>
                <a:spcPct val="115000"/>
              </a:lnSpc>
              <a:spcBef>
                <a:spcPts val="0"/>
              </a:spcBef>
              <a:spcAft>
                <a:spcPts val="0"/>
              </a:spcAft>
              <a:buSzPts val="1200"/>
              <a:buFont typeface="Arial"/>
              <a:buChar char="•"/>
            </a:pPr>
            <a:r>
              <a:rPr lang="en-US" sz="1200">
                <a:latin typeface="Arial"/>
                <a:ea typeface="Arial"/>
                <a:cs typeface="Arial"/>
                <a:sym typeface="Arial"/>
              </a:rPr>
              <a:t>Agarwal, H. (2021, September 29). </a:t>
            </a:r>
            <a:r>
              <a:rPr i="1" lang="en-US" sz="1200">
                <a:latin typeface="Arial"/>
                <a:ea typeface="Arial"/>
                <a:cs typeface="Arial"/>
                <a:sym typeface="Arial"/>
              </a:rPr>
              <a:t>Why do hackers hack? [5 big reasons explained]</a:t>
            </a:r>
            <a:r>
              <a:rPr lang="en-US" sz="1200">
                <a:latin typeface="Arial"/>
                <a:ea typeface="Arial"/>
                <a:cs typeface="Arial"/>
                <a:sym typeface="Arial"/>
              </a:rPr>
              <a:t>. Appknox Mobile App Security Testing. Retrieved June 15, 2022, from https://www.appknox.com/blog/why-do-hackers-hack </a:t>
            </a:r>
            <a:endParaRPr sz="1200">
              <a:latin typeface="Arial"/>
              <a:ea typeface="Arial"/>
              <a:cs typeface="Arial"/>
              <a:sym typeface="Arial"/>
            </a:endParaRPr>
          </a:p>
          <a:p>
            <a:pPr indent="0" lvl="0" marL="457200" rtl="0" algn="l">
              <a:lnSpc>
                <a:spcPct val="90000"/>
              </a:lnSpc>
              <a:spcBef>
                <a:spcPts val="1200"/>
              </a:spcBef>
              <a:spcAft>
                <a:spcPts val="0"/>
              </a:spcAft>
              <a:buNone/>
            </a:pPr>
            <a:r>
              <a:t/>
            </a:r>
            <a:endParaRPr sz="1200">
              <a:latin typeface="Arial"/>
              <a:ea typeface="Arial"/>
              <a:cs typeface="Arial"/>
              <a:sym typeface="Arial"/>
            </a:endParaRPr>
          </a:p>
          <a:p>
            <a:pPr indent="0" lvl="0" marL="457200" rtl="0" algn="l">
              <a:lnSpc>
                <a:spcPct val="90000"/>
              </a:lnSpc>
              <a:spcBef>
                <a:spcPts val="0"/>
              </a:spcBef>
              <a:spcAft>
                <a:spcPts val="0"/>
              </a:spcAft>
              <a:buNone/>
            </a:pPr>
            <a:r>
              <a:t/>
            </a:r>
            <a:endParaRPr sz="1200"/>
          </a:p>
        </p:txBody>
      </p:sp>
      <p:pic>
        <p:nvPicPr>
          <p:cNvPr descr="Green Pace logo" id="248" name="Google Shape;248;p33"/>
          <p:cNvPicPr preferRelativeResize="0"/>
          <p:nvPr/>
        </p:nvPicPr>
        <p:blipFill rotWithShape="1">
          <a:blip r:embed="rId3">
            <a:alphaModFix/>
          </a:blip>
          <a:srcRect b="0" l="0" r="0" t="0"/>
          <a:stretch/>
        </p:blipFill>
        <p:spPr>
          <a:xfrm>
            <a:off x="11084074" y="5440526"/>
            <a:ext cx="886601" cy="11492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0"/>
          <p:cNvSpPr txBox="1"/>
          <p:nvPr>
            <p:ph type="title"/>
          </p:nvPr>
        </p:nvSpPr>
        <p:spPr>
          <a:xfrm>
            <a:off x="2968125" y="122073"/>
            <a:ext cx="8610600" cy="1293000"/>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lt1"/>
              </a:buClr>
              <a:buSzPts val="4000"/>
              <a:buFont typeface="Century Gothic"/>
              <a:buNone/>
            </a:pPr>
            <a:r>
              <a:rPr lang="en-US"/>
              <a:t>OVERVIEW: DEFENSE IN DEPTH</a:t>
            </a:r>
            <a:endParaRPr/>
          </a:p>
        </p:txBody>
      </p:sp>
      <p:sp>
        <p:nvSpPr>
          <p:cNvPr id="152" name="Google Shape;152;p20"/>
          <p:cNvSpPr txBox="1"/>
          <p:nvPr>
            <p:ph idx="1" type="body"/>
          </p:nvPr>
        </p:nvSpPr>
        <p:spPr>
          <a:xfrm>
            <a:off x="685800" y="1117185"/>
            <a:ext cx="10820400" cy="4024200"/>
          </a:xfrm>
          <a:prstGeom prst="rect">
            <a:avLst/>
          </a:prstGeom>
          <a:noFill/>
          <a:ln>
            <a:noFill/>
          </a:ln>
        </p:spPr>
        <p:txBody>
          <a:bodyPr anchorCtr="0" anchor="t" bIns="45700" lIns="91425" spcFirstLastPara="1" rIns="91425" wrap="square" tIns="45700">
            <a:normAutofit/>
          </a:bodyPr>
          <a:lstStyle/>
          <a:p>
            <a:pPr indent="0" lvl="0" marL="685800" rtl="0" algn="l">
              <a:lnSpc>
                <a:spcPct val="90000"/>
              </a:lnSpc>
              <a:spcBef>
                <a:spcPts val="0"/>
              </a:spcBef>
              <a:spcAft>
                <a:spcPts val="0"/>
              </a:spcAft>
              <a:buSzPts val="1800"/>
              <a:buNone/>
            </a:pPr>
            <a:r>
              <a:rPr lang="en-US" sz="1600"/>
              <a:t>Defense in Depth is the practice of implementing a multitude of security layers - including redundancies and factors that are both physical and technical. This immense amount of security means that as defenses may be whittled away here and there, there is more likely to be an opportunity to catch and prevent the attack or breech prior to actually succumbing to the threat at full scale. </a:t>
            </a:r>
            <a:endParaRPr sz="1600"/>
          </a:p>
          <a:p>
            <a:pPr indent="0" lvl="0" marL="0" rtl="0" algn="l">
              <a:lnSpc>
                <a:spcPct val="90000"/>
              </a:lnSpc>
              <a:spcBef>
                <a:spcPts val="1000"/>
              </a:spcBef>
              <a:spcAft>
                <a:spcPts val="0"/>
              </a:spcAft>
              <a:buClr>
                <a:schemeClr val="lt1"/>
              </a:buClr>
              <a:buSzPts val="2200"/>
              <a:buNone/>
            </a:pPr>
            <a:r>
              <a:t/>
            </a:r>
            <a:endParaRPr/>
          </a:p>
        </p:txBody>
      </p:sp>
      <p:pic>
        <p:nvPicPr>
          <p:cNvPr descr="NHS (Healthcare) Defense in Depth – Shaun Van Niekerk&#10;Screenshot of defense-in-depth best practice of layered security.  This illustration provides a visual representation of the defense-in-depth best practice of layered security.&#10;Shows the following layers of developer defense: Physical security, Cloud security, Perimeter security, network security, Host security, Endpoint security, APP security and critical assets, systems, and data security." id="153" name="Google Shape;153;p20"/>
          <p:cNvPicPr preferRelativeResize="0"/>
          <p:nvPr/>
        </p:nvPicPr>
        <p:blipFill rotWithShape="1">
          <a:blip r:embed="rId3">
            <a:alphaModFix/>
          </a:blip>
          <a:srcRect b="0" l="0" r="0" t="0"/>
          <a:stretch/>
        </p:blipFill>
        <p:spPr>
          <a:xfrm>
            <a:off x="3160643" y="2839411"/>
            <a:ext cx="6453257" cy="3797196"/>
          </a:xfrm>
          <a:prstGeom prst="rect">
            <a:avLst/>
          </a:prstGeom>
          <a:noFill/>
          <a:ln>
            <a:noFill/>
          </a:ln>
        </p:spPr>
      </p:pic>
      <p:pic>
        <p:nvPicPr>
          <p:cNvPr descr="Green Pace logo" id="154" name="Google Shape;154;p20"/>
          <p:cNvPicPr preferRelativeResize="0"/>
          <p:nvPr/>
        </p:nvPicPr>
        <p:blipFill rotWithShape="1">
          <a:blip r:embed="rId4">
            <a:alphaModFix/>
          </a:blip>
          <a:srcRect b="0" l="0" r="0" t="0"/>
          <a:stretch/>
        </p:blipFill>
        <p:spPr>
          <a:xfrm>
            <a:off x="11084074" y="5440526"/>
            <a:ext cx="886601" cy="11492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1"/>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lt1"/>
              </a:buClr>
              <a:buSzPts val="4000"/>
              <a:buFont typeface="Century Gothic"/>
              <a:buNone/>
            </a:pPr>
            <a:r>
              <a:rPr lang="en-US"/>
              <a:t>THREATS MATRIX</a:t>
            </a:r>
            <a:endParaRPr/>
          </a:p>
        </p:txBody>
      </p:sp>
      <p:sp>
        <p:nvSpPr>
          <p:cNvPr id="160" name="Google Shape;160;p21"/>
          <p:cNvSpPr txBox="1"/>
          <p:nvPr>
            <p:ph idx="1" type="body"/>
          </p:nvPr>
        </p:nvSpPr>
        <p:spPr>
          <a:xfrm>
            <a:off x="685800" y="2194550"/>
            <a:ext cx="2486100" cy="4024200"/>
          </a:xfrm>
          <a:prstGeom prst="rect">
            <a:avLst/>
          </a:prstGeom>
          <a:noFill/>
          <a:ln>
            <a:noFill/>
          </a:ln>
        </p:spPr>
        <p:txBody>
          <a:bodyPr anchorCtr="0" anchor="t" bIns="45700" lIns="91425" spcFirstLastPara="1" rIns="91425" wrap="square" tIns="45700">
            <a:normAutofit lnSpcReduction="20000"/>
          </a:bodyPr>
          <a:lstStyle/>
          <a:p>
            <a:pPr indent="0" lvl="0" marL="228600" rtl="0" algn="l">
              <a:lnSpc>
                <a:spcPct val="107916"/>
              </a:lnSpc>
              <a:spcBef>
                <a:spcPts val="0"/>
              </a:spcBef>
              <a:spcAft>
                <a:spcPts val="0"/>
              </a:spcAft>
              <a:buSzPts val="1800"/>
              <a:buNone/>
            </a:pPr>
            <a:r>
              <a:rPr lang="en-US" sz="2000">
                <a:solidFill>
                  <a:srgbClr val="FFFFFF"/>
                </a:solidFill>
              </a:rPr>
              <a:t>With secure coding </a:t>
            </a:r>
            <a:r>
              <a:rPr lang="en-US" sz="2000">
                <a:solidFill>
                  <a:srgbClr val="FFFFFF"/>
                </a:solidFill>
              </a:rPr>
              <a:t>standards there is an array of measurements that can tell how vulnerable or immediate a threat qualifies as and in turn how they should be prioritized.</a:t>
            </a:r>
            <a:endParaRPr sz="2000"/>
          </a:p>
          <a:p>
            <a:pPr indent="-88900" lvl="0" marL="228600" rtl="0" algn="l">
              <a:lnSpc>
                <a:spcPct val="90000"/>
              </a:lnSpc>
              <a:spcBef>
                <a:spcPts val="1000"/>
              </a:spcBef>
              <a:spcAft>
                <a:spcPts val="0"/>
              </a:spcAft>
              <a:buClr>
                <a:schemeClr val="lt1"/>
              </a:buClr>
              <a:buSzPts val="2200"/>
              <a:buNone/>
            </a:pPr>
            <a:r>
              <a:t/>
            </a:r>
            <a:endParaRPr/>
          </a:p>
        </p:txBody>
      </p:sp>
      <p:graphicFrame>
        <p:nvGraphicFramePr>
          <p:cNvPr descr="Alt text required" id="161" name="Google Shape;161;p21"/>
          <p:cNvGraphicFramePr/>
          <p:nvPr/>
        </p:nvGraphicFramePr>
        <p:xfrm>
          <a:off x="3627725" y="1877175"/>
          <a:ext cx="3000000" cy="3000000"/>
        </p:xfrm>
        <a:graphic>
          <a:graphicData uri="http://schemas.openxmlformats.org/drawingml/2006/table">
            <a:tbl>
              <a:tblPr firstCol="1" firstRow="1">
                <a:noFill/>
                <a:tableStyleId>{9FCFF194-9CB4-48E5-A0B8-5DBEA038D182}</a:tableStyleId>
              </a:tblPr>
              <a:tblGrid>
                <a:gridCol w="3726700"/>
                <a:gridCol w="3518050"/>
              </a:tblGrid>
              <a:tr h="2202050">
                <a:tc>
                  <a:txBody>
                    <a:bodyPr/>
                    <a:lstStyle/>
                    <a:p>
                      <a:pPr indent="0" lvl="0" marL="0" marR="0" rtl="0" algn="ctr">
                        <a:lnSpc>
                          <a:spcPct val="100000"/>
                        </a:lnSpc>
                        <a:spcBef>
                          <a:spcPts val="0"/>
                        </a:spcBef>
                        <a:spcAft>
                          <a:spcPts val="0"/>
                        </a:spcAft>
                        <a:buClr>
                          <a:srgbClr val="000000"/>
                        </a:buClr>
                        <a:buSzPts val="3600"/>
                        <a:buFont typeface="Arial"/>
                        <a:buNone/>
                      </a:pPr>
                      <a:r>
                        <a:rPr b="1" lang="en-US" sz="2400" u="none" cap="none" strike="noStrike">
                          <a:solidFill>
                            <a:schemeClr val="dk1"/>
                          </a:solidFill>
                        </a:rPr>
                        <a:t>Likely</a:t>
                      </a:r>
                      <a:endParaRPr b="1" sz="2400" u="none" cap="none" strike="noStrike">
                        <a:solidFill>
                          <a:schemeClr val="dk1"/>
                        </a:solidFill>
                      </a:endParaRPr>
                    </a:p>
                    <a:p>
                      <a:pPr indent="0" lvl="0" marL="0" marR="0" rtl="0" algn="ctr">
                        <a:lnSpc>
                          <a:spcPct val="100000"/>
                        </a:lnSpc>
                        <a:spcBef>
                          <a:spcPts val="0"/>
                        </a:spcBef>
                        <a:spcAft>
                          <a:spcPts val="0"/>
                        </a:spcAft>
                        <a:buClr>
                          <a:srgbClr val="000000"/>
                        </a:buClr>
                        <a:buSzPts val="3600"/>
                        <a:buFont typeface="Arial"/>
                        <a:buNone/>
                      </a:pPr>
                      <a:r>
                        <a:rPr lang="en-US" sz="2400">
                          <a:solidFill>
                            <a:schemeClr val="dk1"/>
                          </a:solidFill>
                        </a:rPr>
                        <a:t>Threats that have a high chance of happening.</a:t>
                      </a:r>
                      <a:endParaRPr sz="2400" u="none" cap="none" strike="noStrike">
                        <a:solidFill>
                          <a:schemeClr val="dk1"/>
                        </a:solidFill>
                      </a:endParaRPr>
                    </a:p>
                  </a:txBody>
                  <a:tcPr marT="91425" marB="91425" marR="91425" marL="91425"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FF2CC"/>
                    </a:solidFill>
                  </a:tcPr>
                </a:tc>
                <a:tc>
                  <a:txBody>
                    <a:bodyPr/>
                    <a:lstStyle/>
                    <a:p>
                      <a:pPr indent="0" lvl="0" marL="0" marR="0" rtl="0" algn="ctr">
                        <a:lnSpc>
                          <a:spcPct val="100000"/>
                        </a:lnSpc>
                        <a:spcBef>
                          <a:spcPts val="0"/>
                        </a:spcBef>
                        <a:spcAft>
                          <a:spcPts val="0"/>
                        </a:spcAft>
                        <a:buClr>
                          <a:srgbClr val="000000"/>
                        </a:buClr>
                        <a:buSzPts val="3600"/>
                        <a:buFont typeface="Arial"/>
                        <a:buNone/>
                      </a:pPr>
                      <a:r>
                        <a:rPr b="1" lang="en-US" sz="2400" u="none" cap="none" strike="noStrike">
                          <a:solidFill>
                            <a:schemeClr val="dk1"/>
                          </a:solidFill>
                        </a:rPr>
                        <a:t>Priority</a:t>
                      </a:r>
                      <a:endParaRPr b="1" sz="2400" u="none" cap="none" strike="noStrike">
                        <a:solidFill>
                          <a:schemeClr val="dk1"/>
                        </a:solidFill>
                      </a:endParaRPr>
                    </a:p>
                    <a:p>
                      <a:pPr indent="0" lvl="0" marL="0" marR="0" rtl="0" algn="ctr">
                        <a:lnSpc>
                          <a:spcPct val="100000"/>
                        </a:lnSpc>
                        <a:spcBef>
                          <a:spcPts val="0"/>
                        </a:spcBef>
                        <a:spcAft>
                          <a:spcPts val="0"/>
                        </a:spcAft>
                        <a:buClr>
                          <a:srgbClr val="000000"/>
                        </a:buClr>
                        <a:buSzPts val="3600"/>
                        <a:buFont typeface="Arial"/>
                        <a:buNone/>
                      </a:pPr>
                      <a:r>
                        <a:rPr lang="en-US" sz="2400">
                          <a:solidFill>
                            <a:schemeClr val="dk1"/>
                          </a:solidFill>
                        </a:rPr>
                        <a:t>Priority to handle is high and should not be delayed.</a:t>
                      </a:r>
                      <a:endParaRPr sz="2400" u="none" cap="none" strike="noStrike">
                        <a:solidFill>
                          <a:schemeClr val="dk1"/>
                        </a:solidFill>
                      </a:endParaRPr>
                    </a:p>
                  </a:txBody>
                  <a:tcPr marT="91425" marB="91425" marR="91425" marL="91425"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FF2CC"/>
                    </a:solidFill>
                  </a:tcPr>
                </a:tc>
              </a:tr>
              <a:tr h="2456900">
                <a:tc>
                  <a:txBody>
                    <a:bodyPr/>
                    <a:lstStyle/>
                    <a:p>
                      <a:pPr indent="0" lvl="0" marL="0" marR="0" rtl="0" algn="ctr">
                        <a:lnSpc>
                          <a:spcPct val="100000"/>
                        </a:lnSpc>
                        <a:spcBef>
                          <a:spcPts val="0"/>
                        </a:spcBef>
                        <a:spcAft>
                          <a:spcPts val="0"/>
                        </a:spcAft>
                        <a:buClr>
                          <a:srgbClr val="000000"/>
                        </a:buClr>
                        <a:buSzPts val="3600"/>
                        <a:buFont typeface="Arial"/>
                        <a:buNone/>
                      </a:pPr>
                      <a:r>
                        <a:rPr b="1" lang="en-US" sz="2400" u="none" cap="none" strike="noStrike">
                          <a:solidFill>
                            <a:schemeClr val="dk1"/>
                          </a:solidFill>
                        </a:rPr>
                        <a:t>Low priority</a:t>
                      </a:r>
                      <a:endParaRPr b="1" sz="2400" u="none" cap="none" strike="noStrike">
                        <a:solidFill>
                          <a:schemeClr val="dk1"/>
                        </a:solidFill>
                      </a:endParaRPr>
                    </a:p>
                    <a:p>
                      <a:pPr indent="0" lvl="0" marL="0" marR="0" rtl="0" algn="ctr">
                        <a:lnSpc>
                          <a:spcPct val="100000"/>
                        </a:lnSpc>
                        <a:spcBef>
                          <a:spcPts val="0"/>
                        </a:spcBef>
                        <a:spcAft>
                          <a:spcPts val="0"/>
                        </a:spcAft>
                        <a:buClr>
                          <a:srgbClr val="000000"/>
                        </a:buClr>
                        <a:buSzPts val="3600"/>
                        <a:buFont typeface="Arial"/>
                        <a:buNone/>
                      </a:pPr>
                      <a:r>
                        <a:rPr lang="en-US" sz="2400">
                          <a:solidFill>
                            <a:schemeClr val="dk1"/>
                          </a:solidFill>
                        </a:rPr>
                        <a:t>Priority is low and if other concerns are present this can be delayed.</a:t>
                      </a:r>
                      <a:endParaRPr sz="2400" u="none" cap="none" strike="noStrike">
                        <a:solidFill>
                          <a:schemeClr val="dk1"/>
                        </a:solidFill>
                      </a:endParaRPr>
                    </a:p>
                  </a:txBody>
                  <a:tcPr marT="91425" marB="91425" marR="91425" marL="91425"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FF2CC"/>
                    </a:solidFill>
                  </a:tcPr>
                </a:tc>
                <a:tc>
                  <a:txBody>
                    <a:bodyPr/>
                    <a:lstStyle/>
                    <a:p>
                      <a:pPr indent="0" lvl="0" marL="0" marR="0" rtl="0" algn="ctr">
                        <a:lnSpc>
                          <a:spcPct val="100000"/>
                        </a:lnSpc>
                        <a:spcBef>
                          <a:spcPts val="0"/>
                        </a:spcBef>
                        <a:spcAft>
                          <a:spcPts val="0"/>
                        </a:spcAft>
                        <a:buClr>
                          <a:srgbClr val="000000"/>
                        </a:buClr>
                        <a:buSzPts val="3600"/>
                        <a:buFont typeface="Arial"/>
                        <a:buNone/>
                      </a:pPr>
                      <a:r>
                        <a:rPr b="1" lang="en-US" sz="2400" u="none" cap="none" strike="noStrike">
                          <a:solidFill>
                            <a:schemeClr val="dk1"/>
                          </a:solidFill>
                        </a:rPr>
                        <a:t>Unlikely</a:t>
                      </a:r>
                      <a:endParaRPr b="1" sz="2400" u="none" cap="none" strike="noStrike">
                        <a:solidFill>
                          <a:schemeClr val="dk1"/>
                        </a:solidFill>
                      </a:endParaRPr>
                    </a:p>
                    <a:p>
                      <a:pPr indent="0" lvl="0" marL="0" marR="0" rtl="0" algn="ctr">
                        <a:lnSpc>
                          <a:spcPct val="100000"/>
                        </a:lnSpc>
                        <a:spcBef>
                          <a:spcPts val="0"/>
                        </a:spcBef>
                        <a:spcAft>
                          <a:spcPts val="0"/>
                        </a:spcAft>
                        <a:buClr>
                          <a:srgbClr val="000000"/>
                        </a:buClr>
                        <a:buSzPts val="3600"/>
                        <a:buFont typeface="Arial"/>
                        <a:buNone/>
                      </a:pPr>
                      <a:r>
                        <a:rPr lang="en-US" sz="2400">
                          <a:solidFill>
                            <a:schemeClr val="dk1"/>
                          </a:solidFill>
                        </a:rPr>
                        <a:t>Threats that have a low chance of happening.</a:t>
                      </a:r>
                      <a:endParaRPr sz="2400" u="none" cap="none" strike="noStrike">
                        <a:solidFill>
                          <a:schemeClr val="dk1"/>
                        </a:solidFill>
                      </a:endParaRPr>
                    </a:p>
                  </a:txBody>
                  <a:tcPr marT="91425" marB="91425" marR="91425" marL="91425" anchor="ctr">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FF2CC"/>
                    </a:solidFill>
                  </a:tcPr>
                </a:tc>
              </a:tr>
            </a:tbl>
          </a:graphicData>
        </a:graphic>
      </p:graphicFrame>
      <p:pic>
        <p:nvPicPr>
          <p:cNvPr descr="Green Pace logo" id="162" name="Google Shape;162;p21"/>
          <p:cNvPicPr preferRelativeResize="0"/>
          <p:nvPr/>
        </p:nvPicPr>
        <p:blipFill rotWithShape="1">
          <a:blip r:embed="rId3">
            <a:alphaModFix/>
          </a:blip>
          <a:srcRect b="0" l="0" r="0" t="0"/>
          <a:stretch/>
        </p:blipFill>
        <p:spPr>
          <a:xfrm>
            <a:off x="11084074" y="5440526"/>
            <a:ext cx="886601" cy="11492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2"/>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lt1"/>
              </a:buClr>
              <a:buSzPts val="4000"/>
              <a:buFont typeface="Century Gothic"/>
              <a:buNone/>
            </a:pPr>
            <a:r>
              <a:rPr lang="en-US"/>
              <a:t>10 PRINCIPLES</a:t>
            </a:r>
            <a:endParaRPr/>
          </a:p>
        </p:txBody>
      </p:sp>
      <p:sp>
        <p:nvSpPr>
          <p:cNvPr id="168" name="Google Shape;168;p22"/>
          <p:cNvSpPr txBox="1"/>
          <p:nvPr>
            <p:ph idx="1" type="body"/>
          </p:nvPr>
        </p:nvSpPr>
        <p:spPr>
          <a:xfrm>
            <a:off x="217550" y="2132400"/>
            <a:ext cx="11371500" cy="4024200"/>
          </a:xfrm>
          <a:prstGeom prst="rect">
            <a:avLst/>
          </a:prstGeom>
          <a:noFill/>
          <a:ln>
            <a:noFill/>
          </a:ln>
        </p:spPr>
        <p:txBody>
          <a:bodyPr anchorCtr="0" anchor="t" bIns="45700" lIns="91425" spcFirstLastPara="1" rIns="91425" wrap="square" tIns="45700">
            <a:normAutofit/>
          </a:bodyPr>
          <a:lstStyle/>
          <a:p>
            <a:pPr indent="-342900" lvl="0" marL="457200" rtl="0" algn="l">
              <a:lnSpc>
                <a:spcPct val="100000"/>
              </a:lnSpc>
              <a:spcBef>
                <a:spcPts val="0"/>
              </a:spcBef>
              <a:spcAft>
                <a:spcPts val="0"/>
              </a:spcAft>
              <a:buSzPts val="1800"/>
              <a:buFont typeface="Calibri"/>
              <a:buChar char="•"/>
            </a:pPr>
            <a:r>
              <a:rPr lang="en-US" sz="1800">
                <a:latin typeface="Calibri"/>
                <a:ea typeface="Calibri"/>
                <a:cs typeface="Calibri"/>
                <a:sym typeface="Calibri"/>
              </a:rPr>
              <a:t>Validate Input Data: SQL Injection &amp; Exceptions.</a:t>
            </a:r>
            <a:endParaRPr sz="1800">
              <a:latin typeface="Calibri"/>
              <a:ea typeface="Calibri"/>
              <a:cs typeface="Calibri"/>
              <a:sym typeface="Calibri"/>
            </a:endParaRPr>
          </a:p>
          <a:p>
            <a:pPr indent="-342900" lvl="0" marL="457200" rtl="0" algn="l">
              <a:lnSpc>
                <a:spcPct val="100000"/>
              </a:lnSpc>
              <a:spcBef>
                <a:spcPts val="0"/>
              </a:spcBef>
              <a:spcAft>
                <a:spcPts val="0"/>
              </a:spcAft>
              <a:buSzPts val="1800"/>
              <a:buFont typeface="Calibri"/>
              <a:buChar char="•"/>
            </a:pPr>
            <a:r>
              <a:rPr lang="en-US" sz="1900">
                <a:latin typeface="Calibri"/>
                <a:ea typeface="Calibri"/>
                <a:cs typeface="Calibri"/>
                <a:sym typeface="Calibri"/>
              </a:rPr>
              <a:t>Heed Compiler Warnings: Exceptions, String Correctness, &amp; Memory Protection</a:t>
            </a:r>
            <a:endParaRPr sz="1900">
              <a:latin typeface="Calibri"/>
              <a:ea typeface="Calibri"/>
              <a:cs typeface="Calibri"/>
              <a:sym typeface="Calibri"/>
            </a:endParaRPr>
          </a:p>
          <a:p>
            <a:pPr indent="-304800" lvl="0" marL="457200" rtl="0" algn="l">
              <a:lnSpc>
                <a:spcPct val="100000"/>
              </a:lnSpc>
              <a:spcBef>
                <a:spcPts val="0"/>
              </a:spcBef>
              <a:spcAft>
                <a:spcPts val="0"/>
              </a:spcAft>
              <a:buSzPts val="1200"/>
              <a:buFont typeface="Calibri"/>
              <a:buChar char="•"/>
            </a:pPr>
            <a:r>
              <a:rPr lang="en-US" sz="1900">
                <a:latin typeface="Calibri"/>
                <a:ea typeface="Calibri"/>
                <a:cs typeface="Calibri"/>
                <a:sym typeface="Calibri"/>
              </a:rPr>
              <a:t>Architect and Design for Security Policies: </a:t>
            </a:r>
            <a:r>
              <a:rPr lang="en-US" sz="1800">
                <a:latin typeface="Calibri"/>
                <a:ea typeface="Calibri"/>
                <a:cs typeface="Calibri"/>
                <a:sym typeface="Calibri"/>
              </a:rPr>
              <a:t>Object Oriented Programming &amp; Memory Protection.</a:t>
            </a:r>
            <a:endParaRPr sz="1900">
              <a:latin typeface="Calibri"/>
              <a:ea typeface="Calibri"/>
              <a:cs typeface="Calibri"/>
              <a:sym typeface="Calibri"/>
            </a:endParaRPr>
          </a:p>
          <a:p>
            <a:pPr indent="-304800" lvl="0" marL="457200" rtl="0" algn="l">
              <a:lnSpc>
                <a:spcPct val="100000"/>
              </a:lnSpc>
              <a:spcBef>
                <a:spcPts val="0"/>
              </a:spcBef>
              <a:spcAft>
                <a:spcPts val="0"/>
              </a:spcAft>
              <a:buSzPts val="1200"/>
              <a:buFont typeface="Calibri"/>
              <a:buChar char="•"/>
            </a:pPr>
            <a:r>
              <a:rPr lang="en-US" sz="1900">
                <a:latin typeface="Calibri"/>
                <a:ea typeface="Calibri"/>
                <a:cs typeface="Calibri"/>
                <a:sym typeface="Calibri"/>
              </a:rPr>
              <a:t>Keep It Simple: </a:t>
            </a:r>
            <a:r>
              <a:rPr lang="en-US" sz="1800">
                <a:latin typeface="Calibri"/>
                <a:ea typeface="Calibri"/>
                <a:cs typeface="Calibri"/>
                <a:sym typeface="Calibri"/>
              </a:rPr>
              <a:t>Object Oriented Programming, Exceptions, String Correctness, Daa Type * Data Value.</a:t>
            </a:r>
            <a:endParaRPr sz="1900">
              <a:latin typeface="Calibri"/>
              <a:ea typeface="Calibri"/>
              <a:cs typeface="Calibri"/>
              <a:sym typeface="Calibri"/>
            </a:endParaRPr>
          </a:p>
          <a:p>
            <a:pPr indent="-349250" lvl="0" marL="457200" rtl="0" algn="l">
              <a:lnSpc>
                <a:spcPct val="100000"/>
              </a:lnSpc>
              <a:spcBef>
                <a:spcPts val="0"/>
              </a:spcBef>
              <a:spcAft>
                <a:spcPts val="0"/>
              </a:spcAft>
              <a:buSzPts val="1900"/>
              <a:buFont typeface="Calibri"/>
              <a:buChar char="•"/>
            </a:pPr>
            <a:r>
              <a:rPr lang="en-US" sz="1900">
                <a:latin typeface="Calibri"/>
                <a:ea typeface="Calibri"/>
                <a:cs typeface="Calibri"/>
                <a:sym typeface="Calibri"/>
              </a:rPr>
              <a:t>Default Deny: Data Value, Exceptions, &amp; Assertions.</a:t>
            </a:r>
            <a:endParaRPr sz="1900">
              <a:latin typeface="Calibri"/>
              <a:ea typeface="Calibri"/>
              <a:cs typeface="Calibri"/>
              <a:sym typeface="Calibri"/>
            </a:endParaRPr>
          </a:p>
          <a:p>
            <a:pPr indent="-349250" lvl="0" marL="457200" rtl="0" algn="l">
              <a:lnSpc>
                <a:spcPct val="100000"/>
              </a:lnSpc>
              <a:spcBef>
                <a:spcPts val="0"/>
              </a:spcBef>
              <a:spcAft>
                <a:spcPts val="0"/>
              </a:spcAft>
              <a:buSzPts val="1900"/>
              <a:buFont typeface="Calibri"/>
              <a:buChar char="•"/>
            </a:pPr>
            <a:r>
              <a:rPr lang="en-US" sz="1900">
                <a:latin typeface="Calibri"/>
                <a:ea typeface="Calibri"/>
                <a:cs typeface="Calibri"/>
                <a:sym typeface="Calibri"/>
              </a:rPr>
              <a:t>Adhere to the Principle of Least Privilege: SQL Injection, Memory Protection, &amp; Data Value.</a:t>
            </a:r>
            <a:endParaRPr sz="1900">
              <a:latin typeface="Calibri"/>
              <a:ea typeface="Calibri"/>
              <a:cs typeface="Calibri"/>
              <a:sym typeface="Calibri"/>
            </a:endParaRPr>
          </a:p>
          <a:p>
            <a:pPr indent="-349250" lvl="0" marL="457200" rtl="0" algn="l">
              <a:lnSpc>
                <a:spcPct val="100000"/>
              </a:lnSpc>
              <a:spcBef>
                <a:spcPts val="0"/>
              </a:spcBef>
              <a:spcAft>
                <a:spcPts val="0"/>
              </a:spcAft>
              <a:buSzPts val="1900"/>
              <a:buFont typeface="Calibri"/>
              <a:buChar char="•"/>
            </a:pPr>
            <a:r>
              <a:rPr lang="en-US" sz="1900">
                <a:latin typeface="Calibri"/>
                <a:ea typeface="Calibri"/>
                <a:cs typeface="Calibri"/>
                <a:sym typeface="Calibri"/>
              </a:rPr>
              <a:t>Sanitize Data Sent to Other Systems: Data Value &amp; Memory Protection.</a:t>
            </a:r>
            <a:endParaRPr sz="1900">
              <a:latin typeface="Calibri"/>
              <a:ea typeface="Calibri"/>
              <a:cs typeface="Calibri"/>
              <a:sym typeface="Calibri"/>
            </a:endParaRPr>
          </a:p>
          <a:p>
            <a:pPr indent="-349250" lvl="0" marL="457200" rtl="0" algn="l">
              <a:lnSpc>
                <a:spcPct val="100000"/>
              </a:lnSpc>
              <a:spcBef>
                <a:spcPts val="0"/>
              </a:spcBef>
              <a:spcAft>
                <a:spcPts val="0"/>
              </a:spcAft>
              <a:buSzPts val="1900"/>
              <a:buFont typeface="Calibri"/>
              <a:buChar char="•"/>
            </a:pPr>
            <a:r>
              <a:rPr lang="en-US" sz="1900">
                <a:latin typeface="Calibri"/>
                <a:ea typeface="Calibri"/>
                <a:cs typeface="Calibri"/>
                <a:sym typeface="Calibri"/>
              </a:rPr>
              <a:t>Practice Defense in Depth :Exceptions, Assertions, SQL Injection, Data Type, String Correctness, &amp; Data Value.</a:t>
            </a:r>
            <a:endParaRPr sz="1900">
              <a:latin typeface="Calibri"/>
              <a:ea typeface="Calibri"/>
              <a:cs typeface="Calibri"/>
              <a:sym typeface="Calibri"/>
            </a:endParaRPr>
          </a:p>
          <a:p>
            <a:pPr indent="-349250" lvl="0" marL="457200" rtl="0" algn="l">
              <a:lnSpc>
                <a:spcPct val="100000"/>
              </a:lnSpc>
              <a:spcBef>
                <a:spcPts val="0"/>
              </a:spcBef>
              <a:spcAft>
                <a:spcPts val="0"/>
              </a:spcAft>
              <a:buSzPts val="1900"/>
              <a:buFont typeface="Calibri"/>
              <a:buChar char="•"/>
            </a:pPr>
            <a:r>
              <a:rPr lang="en-US" sz="1900">
                <a:latin typeface="Calibri"/>
                <a:ea typeface="Calibri"/>
                <a:cs typeface="Calibri"/>
                <a:sym typeface="Calibri"/>
              </a:rPr>
              <a:t>Use Effective Quality Assurance Techniques: String Correctness &amp; Memory Protection.</a:t>
            </a:r>
            <a:endParaRPr sz="1900">
              <a:latin typeface="Calibri"/>
              <a:ea typeface="Calibri"/>
              <a:cs typeface="Calibri"/>
              <a:sym typeface="Calibri"/>
            </a:endParaRPr>
          </a:p>
          <a:p>
            <a:pPr indent="-349250" lvl="0" marL="457200" rtl="0" algn="l">
              <a:lnSpc>
                <a:spcPct val="100000"/>
              </a:lnSpc>
              <a:spcBef>
                <a:spcPts val="0"/>
              </a:spcBef>
              <a:spcAft>
                <a:spcPts val="0"/>
              </a:spcAft>
              <a:buSzPts val="1900"/>
              <a:buFont typeface="Calibri"/>
              <a:buChar char="•"/>
            </a:pPr>
            <a:r>
              <a:rPr lang="en-US" sz="1900">
                <a:latin typeface="Calibri"/>
                <a:ea typeface="Calibri"/>
                <a:cs typeface="Calibri"/>
                <a:sym typeface="Calibri"/>
              </a:rPr>
              <a:t>Adopt a Secure Coding Standard: Exceptions, Assertions, &amp; Data Value.</a:t>
            </a:r>
            <a:endParaRPr sz="2500">
              <a:latin typeface="Calibri"/>
              <a:ea typeface="Calibri"/>
              <a:cs typeface="Calibri"/>
              <a:sym typeface="Calibri"/>
            </a:endParaRPr>
          </a:p>
        </p:txBody>
      </p:sp>
      <p:pic>
        <p:nvPicPr>
          <p:cNvPr descr="Green Pace logo" id="169" name="Google Shape;169;p22"/>
          <p:cNvPicPr preferRelativeResize="0"/>
          <p:nvPr/>
        </p:nvPicPr>
        <p:blipFill rotWithShape="1">
          <a:blip r:embed="rId3">
            <a:alphaModFix/>
          </a:blip>
          <a:srcRect b="0" l="0" r="0" t="0"/>
          <a:stretch/>
        </p:blipFill>
        <p:spPr>
          <a:xfrm>
            <a:off x="11084074" y="5440526"/>
            <a:ext cx="886601" cy="11492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3"/>
          <p:cNvSpPr txBox="1"/>
          <p:nvPr>
            <p:ph type="title"/>
          </p:nvPr>
        </p:nvSpPr>
        <p:spPr>
          <a:xfrm>
            <a:off x="2895600" y="764373"/>
            <a:ext cx="8610600" cy="1293000"/>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lt1"/>
              </a:buClr>
              <a:buSzPts val="4000"/>
              <a:buFont typeface="Century Gothic"/>
              <a:buNone/>
            </a:pPr>
            <a:r>
              <a:rPr lang="en-US"/>
              <a:t>CODING STANDARDS</a:t>
            </a:r>
            <a:endParaRPr/>
          </a:p>
        </p:txBody>
      </p:sp>
      <p:sp>
        <p:nvSpPr>
          <p:cNvPr id="175" name="Google Shape;175;p23"/>
          <p:cNvSpPr txBox="1"/>
          <p:nvPr>
            <p:ph idx="1" type="body"/>
          </p:nvPr>
        </p:nvSpPr>
        <p:spPr>
          <a:xfrm>
            <a:off x="685800" y="2194560"/>
            <a:ext cx="10820400" cy="4024125"/>
          </a:xfrm>
          <a:prstGeom prst="rect">
            <a:avLst/>
          </a:prstGeom>
          <a:noFill/>
          <a:ln>
            <a:noFill/>
          </a:ln>
        </p:spPr>
        <p:txBody>
          <a:bodyPr anchorCtr="0" anchor="t" bIns="45700" lIns="91425" spcFirstLastPara="1" rIns="91425" wrap="square" tIns="45700">
            <a:normAutofit/>
          </a:bodyPr>
          <a:lstStyle/>
          <a:p>
            <a:pPr indent="-355600" lvl="0" marL="457200" rtl="0" algn="l">
              <a:lnSpc>
                <a:spcPct val="100000"/>
              </a:lnSpc>
              <a:spcBef>
                <a:spcPts val="0"/>
              </a:spcBef>
              <a:spcAft>
                <a:spcPts val="0"/>
              </a:spcAft>
              <a:buSzPts val="2000"/>
              <a:buFont typeface="Calibri"/>
              <a:buChar char="•"/>
            </a:pPr>
            <a:r>
              <a:rPr lang="en-US" sz="2000">
                <a:latin typeface="Calibri"/>
                <a:ea typeface="Calibri"/>
                <a:cs typeface="Calibri"/>
                <a:sym typeface="Calibri"/>
              </a:rPr>
              <a:t>Data Type: Do not write syntactically ambiguous declarations</a:t>
            </a:r>
            <a:endParaRPr sz="2000">
              <a:latin typeface="Calibri"/>
              <a:ea typeface="Calibri"/>
              <a:cs typeface="Calibri"/>
              <a:sym typeface="Calibri"/>
            </a:endParaRPr>
          </a:p>
          <a:p>
            <a:pPr indent="-355600" lvl="0" marL="457200" rtl="0" algn="l">
              <a:lnSpc>
                <a:spcPct val="100000"/>
              </a:lnSpc>
              <a:spcBef>
                <a:spcPts val="0"/>
              </a:spcBef>
              <a:spcAft>
                <a:spcPts val="0"/>
              </a:spcAft>
              <a:buSzPts val="2000"/>
              <a:buFont typeface="Calibri"/>
              <a:buChar char="•"/>
            </a:pPr>
            <a:r>
              <a:rPr lang="en-US" sz="2000">
                <a:latin typeface="Calibri"/>
                <a:ea typeface="Calibri"/>
                <a:cs typeface="Calibri"/>
                <a:sym typeface="Calibri"/>
              </a:rPr>
              <a:t>Data Value: Avoid information leakage when passing a class object across a trust boundary</a:t>
            </a:r>
            <a:endParaRPr sz="2000">
              <a:latin typeface="Calibri"/>
              <a:ea typeface="Calibri"/>
              <a:cs typeface="Calibri"/>
              <a:sym typeface="Calibri"/>
            </a:endParaRPr>
          </a:p>
          <a:p>
            <a:pPr indent="-355600" lvl="0" marL="457200" rtl="0" algn="l">
              <a:lnSpc>
                <a:spcPct val="100000"/>
              </a:lnSpc>
              <a:spcBef>
                <a:spcPts val="0"/>
              </a:spcBef>
              <a:spcAft>
                <a:spcPts val="0"/>
              </a:spcAft>
              <a:buSzPts val="2000"/>
              <a:buFont typeface="Calibri"/>
              <a:buChar char="•"/>
            </a:pPr>
            <a:r>
              <a:rPr lang="en-US" sz="2000">
                <a:latin typeface="Calibri"/>
                <a:ea typeface="Calibri"/>
                <a:cs typeface="Calibri"/>
                <a:sym typeface="Calibri"/>
              </a:rPr>
              <a:t>String Correctness: Use valid references, pointers, and iterators to reference elements of a basic_string</a:t>
            </a:r>
            <a:endParaRPr sz="2000">
              <a:latin typeface="Calibri"/>
              <a:ea typeface="Calibri"/>
              <a:cs typeface="Calibri"/>
              <a:sym typeface="Calibri"/>
            </a:endParaRPr>
          </a:p>
          <a:p>
            <a:pPr indent="-355600" lvl="0" marL="457200" rtl="0" algn="l">
              <a:lnSpc>
                <a:spcPct val="100000"/>
              </a:lnSpc>
              <a:spcBef>
                <a:spcPts val="0"/>
              </a:spcBef>
              <a:spcAft>
                <a:spcPts val="0"/>
              </a:spcAft>
              <a:buSzPts val="2000"/>
              <a:buFont typeface="Calibri"/>
              <a:buChar char="•"/>
            </a:pPr>
            <a:r>
              <a:rPr lang="en-US" sz="2000">
                <a:latin typeface="Calibri"/>
                <a:ea typeface="Calibri"/>
                <a:cs typeface="Calibri"/>
                <a:sym typeface="Calibri"/>
              </a:rPr>
              <a:t>SQL Injection: Use valid format strings and input validation.</a:t>
            </a:r>
            <a:endParaRPr sz="2000">
              <a:latin typeface="Calibri"/>
              <a:ea typeface="Calibri"/>
              <a:cs typeface="Calibri"/>
              <a:sym typeface="Calibri"/>
            </a:endParaRPr>
          </a:p>
          <a:p>
            <a:pPr indent="-355600" lvl="0" marL="457200" rtl="0" algn="l">
              <a:lnSpc>
                <a:spcPct val="100000"/>
              </a:lnSpc>
              <a:spcBef>
                <a:spcPts val="0"/>
              </a:spcBef>
              <a:spcAft>
                <a:spcPts val="0"/>
              </a:spcAft>
              <a:buSzPts val="2000"/>
              <a:buFont typeface="Calibri"/>
              <a:buChar char="•"/>
            </a:pPr>
            <a:r>
              <a:rPr lang="en-US" sz="2000">
                <a:latin typeface="Calibri"/>
                <a:ea typeface="Calibri"/>
                <a:cs typeface="Calibri"/>
                <a:sym typeface="Calibri"/>
              </a:rPr>
              <a:t>Memory Protection: Free dynamically allocated memory when no longer needed</a:t>
            </a:r>
            <a:endParaRPr sz="2000">
              <a:latin typeface="Calibri"/>
              <a:ea typeface="Calibri"/>
              <a:cs typeface="Calibri"/>
              <a:sym typeface="Calibri"/>
            </a:endParaRPr>
          </a:p>
          <a:p>
            <a:pPr indent="-355600" lvl="0" marL="457200" rtl="0" algn="l">
              <a:lnSpc>
                <a:spcPct val="100000"/>
              </a:lnSpc>
              <a:spcBef>
                <a:spcPts val="0"/>
              </a:spcBef>
              <a:spcAft>
                <a:spcPts val="0"/>
              </a:spcAft>
              <a:buSzPts val="2000"/>
              <a:buFont typeface="Calibri"/>
              <a:buChar char="•"/>
            </a:pPr>
            <a:r>
              <a:rPr lang="en-US" sz="2000">
                <a:latin typeface="Calibri"/>
                <a:ea typeface="Calibri"/>
                <a:cs typeface="Calibri"/>
                <a:sym typeface="Calibri"/>
              </a:rPr>
              <a:t>Assertions: Use a static assertion to test the value of a constant expression</a:t>
            </a:r>
            <a:endParaRPr sz="2000">
              <a:latin typeface="Calibri"/>
              <a:ea typeface="Calibri"/>
              <a:cs typeface="Calibri"/>
              <a:sym typeface="Calibri"/>
            </a:endParaRPr>
          </a:p>
          <a:p>
            <a:pPr indent="-355600" lvl="0" marL="457200" rtl="0" algn="l">
              <a:lnSpc>
                <a:spcPct val="100000"/>
              </a:lnSpc>
              <a:spcBef>
                <a:spcPts val="0"/>
              </a:spcBef>
              <a:spcAft>
                <a:spcPts val="0"/>
              </a:spcAft>
              <a:buSzPts val="2000"/>
              <a:buFont typeface="Calibri"/>
              <a:buChar char="•"/>
            </a:pPr>
            <a:r>
              <a:rPr lang="en-US" sz="2000">
                <a:latin typeface="Calibri"/>
                <a:ea typeface="Calibri"/>
                <a:cs typeface="Calibri"/>
                <a:sym typeface="Calibri"/>
              </a:rPr>
              <a:t>Exceptions: Handle all exceptions</a:t>
            </a:r>
            <a:endParaRPr sz="2000">
              <a:latin typeface="Calibri"/>
              <a:ea typeface="Calibri"/>
              <a:cs typeface="Calibri"/>
              <a:sym typeface="Calibri"/>
            </a:endParaRPr>
          </a:p>
          <a:p>
            <a:pPr indent="-355600" lvl="0" marL="457200" rtl="0" algn="l">
              <a:lnSpc>
                <a:spcPct val="100000"/>
              </a:lnSpc>
              <a:spcBef>
                <a:spcPts val="0"/>
              </a:spcBef>
              <a:spcAft>
                <a:spcPts val="0"/>
              </a:spcAft>
              <a:buSzPts val="2000"/>
              <a:buFont typeface="Calibri"/>
              <a:buChar char="•"/>
            </a:pPr>
            <a:r>
              <a:rPr lang="en-US" sz="2000">
                <a:latin typeface="Calibri"/>
                <a:ea typeface="Calibri"/>
                <a:cs typeface="Calibri"/>
                <a:sym typeface="Calibri"/>
              </a:rPr>
              <a:t>Containers: Use valid iterator ranges</a:t>
            </a:r>
            <a:endParaRPr sz="2000">
              <a:latin typeface="Calibri"/>
              <a:ea typeface="Calibri"/>
              <a:cs typeface="Calibri"/>
              <a:sym typeface="Calibri"/>
            </a:endParaRPr>
          </a:p>
          <a:p>
            <a:pPr indent="-355600" lvl="0" marL="457200" rtl="0" algn="l">
              <a:lnSpc>
                <a:spcPct val="100000"/>
              </a:lnSpc>
              <a:spcBef>
                <a:spcPts val="0"/>
              </a:spcBef>
              <a:spcAft>
                <a:spcPts val="0"/>
              </a:spcAft>
              <a:buSzPts val="2000"/>
              <a:buFont typeface="Calibri"/>
              <a:buChar char="•"/>
            </a:pPr>
            <a:r>
              <a:rPr lang="en-US" sz="2000">
                <a:latin typeface="Calibri"/>
                <a:ea typeface="Calibri"/>
                <a:cs typeface="Calibri"/>
                <a:sym typeface="Calibri"/>
              </a:rPr>
              <a:t>Object Oriented Programming: Write constructor member initializers in the canonical order</a:t>
            </a:r>
            <a:endParaRPr sz="2000">
              <a:latin typeface="Calibri"/>
              <a:ea typeface="Calibri"/>
              <a:cs typeface="Calibri"/>
              <a:sym typeface="Calibri"/>
            </a:endParaRPr>
          </a:p>
          <a:p>
            <a:pPr indent="-355600" lvl="0" marL="457200" rtl="0" algn="l">
              <a:lnSpc>
                <a:spcPct val="100000"/>
              </a:lnSpc>
              <a:spcBef>
                <a:spcPts val="0"/>
              </a:spcBef>
              <a:spcAft>
                <a:spcPts val="0"/>
              </a:spcAft>
              <a:buSzPts val="2000"/>
              <a:buFont typeface="Calibri"/>
              <a:buChar char="•"/>
            </a:pPr>
            <a:r>
              <a:rPr lang="en-US" sz="2000">
                <a:latin typeface="Calibri"/>
                <a:ea typeface="Calibri"/>
                <a:cs typeface="Calibri"/>
                <a:sym typeface="Calibri"/>
              </a:rPr>
              <a:t>Exceptions: Handle all exceptions thrown before main() begins executing</a:t>
            </a:r>
            <a:endParaRPr sz="2500">
              <a:latin typeface="Calibri"/>
              <a:ea typeface="Calibri"/>
              <a:cs typeface="Calibri"/>
              <a:sym typeface="Calibri"/>
            </a:endParaRPr>
          </a:p>
          <a:p>
            <a:pPr indent="0" lvl="0" marL="457200" rtl="0" algn="l">
              <a:lnSpc>
                <a:spcPct val="90000"/>
              </a:lnSpc>
              <a:spcBef>
                <a:spcPts val="0"/>
              </a:spcBef>
              <a:spcAft>
                <a:spcPts val="0"/>
              </a:spcAft>
              <a:buNone/>
            </a:pPr>
            <a:r>
              <a:t/>
            </a:r>
            <a:endParaRPr sz="3200"/>
          </a:p>
        </p:txBody>
      </p:sp>
      <p:pic>
        <p:nvPicPr>
          <p:cNvPr descr="Green Pace logo" id="176" name="Google Shape;176;p23"/>
          <p:cNvPicPr preferRelativeResize="0"/>
          <p:nvPr/>
        </p:nvPicPr>
        <p:blipFill rotWithShape="1">
          <a:blip r:embed="rId3">
            <a:alphaModFix/>
          </a:blip>
          <a:srcRect b="0" l="0" r="0" t="0"/>
          <a:stretch/>
        </p:blipFill>
        <p:spPr>
          <a:xfrm>
            <a:off x="11084074" y="5440526"/>
            <a:ext cx="886601" cy="11492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4"/>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lt1"/>
              </a:buClr>
              <a:buSzPts val="4000"/>
              <a:buFont typeface="Century Gothic"/>
              <a:buNone/>
            </a:pPr>
            <a:r>
              <a:rPr lang="en-US"/>
              <a:t>ENCRYPTION POLICIES</a:t>
            </a:r>
            <a:endParaRPr/>
          </a:p>
        </p:txBody>
      </p:sp>
      <p:sp>
        <p:nvSpPr>
          <p:cNvPr id="182" name="Google Shape;182;p24"/>
          <p:cNvSpPr txBox="1"/>
          <p:nvPr>
            <p:ph idx="1" type="body"/>
          </p:nvPr>
        </p:nvSpPr>
        <p:spPr>
          <a:xfrm>
            <a:off x="685800" y="2194560"/>
            <a:ext cx="10820400" cy="4024125"/>
          </a:xfrm>
          <a:prstGeom prst="rect">
            <a:avLst/>
          </a:prstGeom>
          <a:noFill/>
          <a:ln>
            <a:noFill/>
          </a:ln>
        </p:spPr>
        <p:txBody>
          <a:bodyPr anchorCtr="0" anchor="t" bIns="45700" lIns="91425" spcFirstLastPara="1" rIns="91425" wrap="square" tIns="45700">
            <a:normAutofit fontScale="47500" lnSpcReduction="10000"/>
          </a:bodyPr>
          <a:lstStyle/>
          <a:p>
            <a:pPr indent="0" lvl="0" marL="0" rtl="0" algn="l">
              <a:lnSpc>
                <a:spcPct val="90000"/>
              </a:lnSpc>
              <a:spcBef>
                <a:spcPts val="0"/>
              </a:spcBef>
              <a:spcAft>
                <a:spcPts val="0"/>
              </a:spcAft>
              <a:buNone/>
            </a:pPr>
            <a:r>
              <a:t/>
            </a:r>
            <a:endParaRPr sz="2100"/>
          </a:p>
          <a:p>
            <a:pPr indent="0" lvl="0" marL="0" rtl="0" algn="l">
              <a:spcBef>
                <a:spcPts val="0"/>
              </a:spcBef>
              <a:spcAft>
                <a:spcPts val="0"/>
              </a:spcAft>
              <a:buClr>
                <a:schemeClr val="dk1"/>
              </a:buClr>
              <a:buSzPts val="523"/>
              <a:buFont typeface="Arial"/>
              <a:buNone/>
            </a:pPr>
            <a:r>
              <a:t/>
            </a:r>
            <a:endParaRPr sz="4500">
              <a:solidFill>
                <a:srgbClr val="FFFFFF"/>
              </a:solidFill>
              <a:latin typeface="Arial"/>
              <a:ea typeface="Arial"/>
              <a:cs typeface="Arial"/>
              <a:sym typeface="Arial"/>
            </a:endParaRPr>
          </a:p>
          <a:p>
            <a:pPr indent="0" lvl="0" marL="0" rtl="0" algn="l">
              <a:spcBef>
                <a:spcPts val="0"/>
              </a:spcBef>
              <a:spcAft>
                <a:spcPts val="0"/>
              </a:spcAft>
              <a:buNone/>
            </a:pPr>
            <a:r>
              <a:rPr b="1" lang="en-US" sz="4500">
                <a:solidFill>
                  <a:srgbClr val="FFFFFF"/>
                </a:solidFill>
                <a:latin typeface="Arial"/>
                <a:ea typeface="Arial"/>
                <a:cs typeface="Arial"/>
                <a:sym typeface="Arial"/>
              </a:rPr>
              <a:t>Encryption In Flight:</a:t>
            </a:r>
            <a:endParaRPr b="1" sz="4500">
              <a:solidFill>
                <a:srgbClr val="FFFFFF"/>
              </a:solidFill>
              <a:latin typeface="Arial"/>
              <a:ea typeface="Arial"/>
              <a:cs typeface="Arial"/>
              <a:sym typeface="Arial"/>
            </a:endParaRPr>
          </a:p>
          <a:p>
            <a:pPr indent="0" lvl="0" marL="0" rtl="0" algn="l">
              <a:spcBef>
                <a:spcPts val="0"/>
              </a:spcBef>
              <a:spcAft>
                <a:spcPts val="0"/>
              </a:spcAft>
              <a:buClr>
                <a:schemeClr val="dk1"/>
              </a:buClr>
              <a:buSzPts val="523"/>
              <a:buFont typeface="Arial"/>
              <a:buNone/>
            </a:pPr>
            <a:r>
              <a:rPr lang="en-US" sz="4500">
                <a:solidFill>
                  <a:srgbClr val="FFFFFF"/>
                </a:solidFill>
                <a:latin typeface="Arial"/>
                <a:ea typeface="Arial"/>
                <a:cs typeface="Arial"/>
                <a:sym typeface="Arial"/>
              </a:rPr>
              <a:t>…is the process of data encryption while being transmitted. </a:t>
            </a:r>
            <a:endParaRPr sz="4500">
              <a:solidFill>
                <a:srgbClr val="FFFFFF"/>
              </a:solidFill>
              <a:latin typeface="Arial"/>
              <a:ea typeface="Arial"/>
              <a:cs typeface="Arial"/>
              <a:sym typeface="Arial"/>
            </a:endParaRPr>
          </a:p>
          <a:p>
            <a:pPr indent="0" lvl="0" marL="0" rtl="0" algn="l">
              <a:spcBef>
                <a:spcPts val="0"/>
              </a:spcBef>
              <a:spcAft>
                <a:spcPts val="0"/>
              </a:spcAft>
              <a:buClr>
                <a:schemeClr val="dk1"/>
              </a:buClr>
              <a:buSzPts val="523"/>
              <a:buFont typeface="Arial"/>
              <a:buNone/>
            </a:pPr>
            <a:r>
              <a:t/>
            </a:r>
            <a:endParaRPr sz="4500">
              <a:solidFill>
                <a:srgbClr val="FFFFFF"/>
              </a:solidFill>
              <a:latin typeface="Arial"/>
              <a:ea typeface="Arial"/>
              <a:cs typeface="Arial"/>
              <a:sym typeface="Arial"/>
            </a:endParaRPr>
          </a:p>
          <a:p>
            <a:pPr indent="0" lvl="0" marL="0" rtl="0" algn="l">
              <a:spcBef>
                <a:spcPts val="0"/>
              </a:spcBef>
              <a:spcAft>
                <a:spcPts val="0"/>
              </a:spcAft>
              <a:buNone/>
            </a:pPr>
            <a:r>
              <a:rPr b="1" lang="en-US" sz="4500">
                <a:solidFill>
                  <a:srgbClr val="FFFFFF"/>
                </a:solidFill>
                <a:latin typeface="Arial"/>
                <a:ea typeface="Arial"/>
                <a:cs typeface="Arial"/>
                <a:sym typeface="Arial"/>
              </a:rPr>
              <a:t>Encryption At Rest:</a:t>
            </a:r>
            <a:endParaRPr b="1" sz="4500">
              <a:solidFill>
                <a:srgbClr val="FFFFFF"/>
              </a:solidFill>
              <a:latin typeface="Arial"/>
              <a:ea typeface="Arial"/>
              <a:cs typeface="Arial"/>
              <a:sym typeface="Arial"/>
            </a:endParaRPr>
          </a:p>
          <a:p>
            <a:pPr indent="0" lvl="0" marL="0" rtl="0" algn="l">
              <a:spcBef>
                <a:spcPts val="0"/>
              </a:spcBef>
              <a:spcAft>
                <a:spcPts val="0"/>
              </a:spcAft>
              <a:buNone/>
            </a:pPr>
            <a:r>
              <a:rPr lang="en-US" sz="4500">
                <a:solidFill>
                  <a:srgbClr val="FFFFFF"/>
                </a:solidFill>
                <a:latin typeface="Arial"/>
                <a:ea typeface="Arial"/>
                <a:cs typeface="Arial"/>
                <a:sym typeface="Arial"/>
              </a:rPr>
              <a:t>…is the implementation of data encryption while the data is at rest </a:t>
            </a:r>
            <a:r>
              <a:rPr lang="en-US" sz="4500">
                <a:solidFill>
                  <a:srgbClr val="FFFFFF"/>
                </a:solidFill>
                <a:latin typeface="Arial"/>
                <a:ea typeface="Arial"/>
                <a:cs typeface="Arial"/>
                <a:sym typeface="Arial"/>
              </a:rPr>
              <a:t>wherever</a:t>
            </a:r>
            <a:r>
              <a:rPr lang="en-US" sz="4500">
                <a:solidFill>
                  <a:srgbClr val="FFFFFF"/>
                </a:solidFill>
                <a:latin typeface="Arial"/>
                <a:ea typeface="Arial"/>
                <a:cs typeface="Arial"/>
                <a:sym typeface="Arial"/>
              </a:rPr>
              <a:t> it may be stored. </a:t>
            </a:r>
            <a:endParaRPr sz="4500">
              <a:solidFill>
                <a:srgbClr val="FFFFFF"/>
              </a:solidFill>
              <a:latin typeface="Arial"/>
              <a:ea typeface="Arial"/>
              <a:cs typeface="Arial"/>
              <a:sym typeface="Arial"/>
            </a:endParaRPr>
          </a:p>
          <a:p>
            <a:pPr indent="0" lvl="0" marL="0" rtl="0" algn="l">
              <a:spcBef>
                <a:spcPts val="0"/>
              </a:spcBef>
              <a:spcAft>
                <a:spcPts val="0"/>
              </a:spcAft>
              <a:buNone/>
            </a:pPr>
            <a:r>
              <a:t/>
            </a:r>
            <a:endParaRPr sz="4500">
              <a:solidFill>
                <a:srgbClr val="FFFFFF"/>
              </a:solidFill>
              <a:latin typeface="Arial"/>
              <a:ea typeface="Arial"/>
              <a:cs typeface="Arial"/>
              <a:sym typeface="Arial"/>
            </a:endParaRPr>
          </a:p>
          <a:p>
            <a:pPr indent="0" lvl="0" marL="0" rtl="0" algn="l">
              <a:spcBef>
                <a:spcPts val="0"/>
              </a:spcBef>
              <a:spcAft>
                <a:spcPts val="0"/>
              </a:spcAft>
              <a:buNone/>
            </a:pPr>
            <a:r>
              <a:t/>
            </a:r>
            <a:endParaRPr sz="4500">
              <a:solidFill>
                <a:srgbClr val="FFFFFF"/>
              </a:solidFill>
              <a:latin typeface="Arial"/>
              <a:ea typeface="Arial"/>
              <a:cs typeface="Arial"/>
              <a:sym typeface="Arial"/>
            </a:endParaRPr>
          </a:p>
          <a:p>
            <a:pPr indent="0" lvl="0" marL="0" rtl="0" algn="l">
              <a:spcBef>
                <a:spcPts val="0"/>
              </a:spcBef>
              <a:spcAft>
                <a:spcPts val="0"/>
              </a:spcAft>
              <a:buNone/>
            </a:pPr>
            <a:r>
              <a:rPr b="1" lang="en-US" sz="4500">
                <a:solidFill>
                  <a:srgbClr val="FFFFFF"/>
                </a:solidFill>
                <a:latin typeface="Arial"/>
                <a:ea typeface="Arial"/>
                <a:cs typeface="Arial"/>
                <a:sym typeface="Arial"/>
              </a:rPr>
              <a:t>Encryption In Use:</a:t>
            </a:r>
            <a:endParaRPr b="1" sz="4500">
              <a:solidFill>
                <a:srgbClr val="FFFFFF"/>
              </a:solidFill>
              <a:latin typeface="Arial"/>
              <a:ea typeface="Arial"/>
              <a:cs typeface="Arial"/>
              <a:sym typeface="Arial"/>
            </a:endParaRPr>
          </a:p>
          <a:p>
            <a:pPr indent="0" lvl="0" marL="0" rtl="0" algn="l">
              <a:spcBef>
                <a:spcPts val="0"/>
              </a:spcBef>
              <a:spcAft>
                <a:spcPts val="0"/>
              </a:spcAft>
              <a:buNone/>
            </a:pPr>
            <a:r>
              <a:rPr lang="en-US" sz="4500">
                <a:solidFill>
                  <a:srgbClr val="FFFFFF"/>
                </a:solidFill>
                <a:latin typeface="Arial"/>
                <a:ea typeface="Arial"/>
                <a:cs typeface="Arial"/>
                <a:sym typeface="Arial"/>
              </a:rPr>
              <a:t>…is the active encryption and decryption process during work to prevent the access of the data while it is being utilized through tools such as through cached memory. </a:t>
            </a:r>
            <a:endParaRPr sz="4500">
              <a:solidFill>
                <a:srgbClr val="FFFFFF"/>
              </a:solidFill>
              <a:latin typeface="Arial"/>
              <a:ea typeface="Arial"/>
              <a:cs typeface="Arial"/>
              <a:sym typeface="Arial"/>
            </a:endParaRPr>
          </a:p>
          <a:p>
            <a:pPr indent="0" lvl="0" marL="0" rtl="0" algn="l">
              <a:spcBef>
                <a:spcPts val="0"/>
              </a:spcBef>
              <a:spcAft>
                <a:spcPts val="0"/>
              </a:spcAft>
              <a:buNone/>
            </a:pPr>
            <a:r>
              <a:t/>
            </a:r>
            <a:endParaRPr sz="2500"/>
          </a:p>
          <a:p>
            <a:pPr indent="-88900" lvl="0" marL="228600" rtl="0" algn="l">
              <a:lnSpc>
                <a:spcPct val="90000"/>
              </a:lnSpc>
              <a:spcBef>
                <a:spcPts val="1000"/>
              </a:spcBef>
              <a:spcAft>
                <a:spcPts val="0"/>
              </a:spcAft>
              <a:buClr>
                <a:schemeClr val="lt1"/>
              </a:buClr>
              <a:buSzPct val="81481"/>
              <a:buNone/>
            </a:pPr>
            <a:r>
              <a:t/>
            </a:r>
            <a:endParaRPr sz="2700"/>
          </a:p>
        </p:txBody>
      </p:sp>
      <p:pic>
        <p:nvPicPr>
          <p:cNvPr descr="Green Pace logo" id="183" name="Google Shape;183;p24"/>
          <p:cNvPicPr preferRelativeResize="0"/>
          <p:nvPr/>
        </p:nvPicPr>
        <p:blipFill rotWithShape="1">
          <a:blip r:embed="rId3">
            <a:alphaModFix/>
          </a:blip>
          <a:srcRect b="0" l="0" r="0" t="0"/>
          <a:stretch/>
        </p:blipFill>
        <p:spPr>
          <a:xfrm>
            <a:off x="11084074" y="5440526"/>
            <a:ext cx="886601" cy="11492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5"/>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lt1"/>
              </a:buClr>
              <a:buSzPts val="4000"/>
              <a:buFont typeface="Century Gothic"/>
              <a:buNone/>
            </a:pPr>
            <a:r>
              <a:rPr lang="en-US"/>
              <a:t>TRIPLE-A POLICIES</a:t>
            </a:r>
            <a:endParaRPr/>
          </a:p>
        </p:txBody>
      </p:sp>
      <p:sp>
        <p:nvSpPr>
          <p:cNvPr id="189" name="Google Shape;189;p25"/>
          <p:cNvSpPr txBox="1"/>
          <p:nvPr>
            <p:ph idx="1" type="body"/>
          </p:nvPr>
        </p:nvSpPr>
        <p:spPr>
          <a:xfrm>
            <a:off x="685800" y="2194560"/>
            <a:ext cx="10820400" cy="4024200"/>
          </a:xfrm>
          <a:prstGeom prst="rect">
            <a:avLst/>
          </a:prstGeom>
          <a:noFill/>
          <a:ln>
            <a:noFill/>
          </a:ln>
        </p:spPr>
        <p:txBody>
          <a:bodyPr anchorCtr="0" anchor="t" bIns="45700" lIns="91425" spcFirstLastPara="1" rIns="91425" wrap="square" tIns="45700">
            <a:normAutofit fontScale="40000" lnSpcReduction="10000"/>
          </a:bodyPr>
          <a:lstStyle/>
          <a:p>
            <a:pPr indent="0" lvl="0" marL="0" rtl="0" algn="l">
              <a:lnSpc>
                <a:spcPct val="90000"/>
              </a:lnSpc>
              <a:spcBef>
                <a:spcPts val="0"/>
              </a:spcBef>
              <a:spcAft>
                <a:spcPts val="0"/>
              </a:spcAft>
              <a:buNone/>
            </a:pPr>
            <a:r>
              <a:rPr b="1" lang="en-US" sz="4400">
                <a:solidFill>
                  <a:srgbClr val="FFFFFF"/>
                </a:solidFill>
                <a:latin typeface="Arial"/>
                <a:ea typeface="Arial"/>
                <a:cs typeface="Arial"/>
                <a:sym typeface="Arial"/>
              </a:rPr>
              <a:t>Authentication:</a:t>
            </a:r>
            <a:endParaRPr b="1" sz="4400">
              <a:solidFill>
                <a:srgbClr val="FFFFFF"/>
              </a:solidFill>
              <a:latin typeface="Arial"/>
              <a:ea typeface="Arial"/>
              <a:cs typeface="Arial"/>
              <a:sym typeface="Arial"/>
            </a:endParaRPr>
          </a:p>
          <a:p>
            <a:pPr indent="0" lvl="0" marL="0" rtl="0" algn="l">
              <a:lnSpc>
                <a:spcPct val="90000"/>
              </a:lnSpc>
              <a:spcBef>
                <a:spcPts val="0"/>
              </a:spcBef>
              <a:spcAft>
                <a:spcPts val="0"/>
              </a:spcAft>
              <a:buNone/>
            </a:pPr>
            <a:r>
              <a:t/>
            </a:r>
            <a:endParaRPr b="1" sz="4400">
              <a:solidFill>
                <a:srgbClr val="FFFFFF"/>
              </a:solidFill>
              <a:latin typeface="Arial"/>
              <a:ea typeface="Arial"/>
              <a:cs typeface="Arial"/>
              <a:sym typeface="Arial"/>
            </a:endParaRPr>
          </a:p>
          <a:p>
            <a:pPr indent="0" lvl="0" marL="0" rtl="0" algn="l">
              <a:lnSpc>
                <a:spcPct val="90000"/>
              </a:lnSpc>
              <a:spcBef>
                <a:spcPts val="0"/>
              </a:spcBef>
              <a:spcAft>
                <a:spcPts val="0"/>
              </a:spcAft>
              <a:buClr>
                <a:schemeClr val="dk1"/>
              </a:buClr>
              <a:buSzPts val="440"/>
              <a:buFont typeface="Arial"/>
              <a:buNone/>
            </a:pPr>
            <a:r>
              <a:rPr lang="en-US" sz="4400">
                <a:solidFill>
                  <a:srgbClr val="FFFFFF"/>
                </a:solidFill>
                <a:latin typeface="Arial"/>
                <a:ea typeface="Arial"/>
                <a:cs typeface="Arial"/>
                <a:sym typeface="Arial"/>
              </a:rPr>
              <a:t>…is the process of requiring a user to validate their credentials through one or more steps. Think password and usernames.</a:t>
            </a:r>
            <a:endParaRPr sz="4400">
              <a:solidFill>
                <a:srgbClr val="FFFFFF"/>
              </a:solidFill>
              <a:latin typeface="Arial"/>
              <a:ea typeface="Arial"/>
              <a:cs typeface="Arial"/>
              <a:sym typeface="Arial"/>
            </a:endParaRPr>
          </a:p>
          <a:p>
            <a:pPr indent="0" lvl="0" marL="0" rtl="0" algn="l">
              <a:lnSpc>
                <a:spcPct val="90000"/>
              </a:lnSpc>
              <a:spcBef>
                <a:spcPts val="0"/>
              </a:spcBef>
              <a:spcAft>
                <a:spcPts val="0"/>
              </a:spcAft>
              <a:buClr>
                <a:schemeClr val="dk1"/>
              </a:buClr>
              <a:buSzPts val="440"/>
              <a:buFont typeface="Arial"/>
              <a:buNone/>
            </a:pPr>
            <a:r>
              <a:t/>
            </a:r>
            <a:endParaRPr sz="4400">
              <a:solidFill>
                <a:srgbClr val="FFFFFF"/>
              </a:solidFill>
              <a:latin typeface="Arial"/>
              <a:ea typeface="Arial"/>
              <a:cs typeface="Arial"/>
              <a:sym typeface="Arial"/>
            </a:endParaRPr>
          </a:p>
          <a:p>
            <a:pPr indent="0" lvl="0" marL="0" rtl="0" algn="l">
              <a:lnSpc>
                <a:spcPct val="90000"/>
              </a:lnSpc>
              <a:spcBef>
                <a:spcPts val="0"/>
              </a:spcBef>
              <a:spcAft>
                <a:spcPts val="0"/>
              </a:spcAft>
              <a:buClr>
                <a:schemeClr val="dk1"/>
              </a:buClr>
              <a:buSzPts val="440"/>
              <a:buFont typeface="Arial"/>
              <a:buNone/>
            </a:pPr>
            <a:r>
              <a:t/>
            </a:r>
            <a:endParaRPr sz="4400">
              <a:solidFill>
                <a:srgbClr val="FFFFFF"/>
              </a:solidFill>
              <a:latin typeface="Arial"/>
              <a:ea typeface="Arial"/>
              <a:cs typeface="Arial"/>
              <a:sym typeface="Arial"/>
            </a:endParaRPr>
          </a:p>
          <a:p>
            <a:pPr indent="0" lvl="0" marL="0" rtl="0" algn="l">
              <a:lnSpc>
                <a:spcPct val="90000"/>
              </a:lnSpc>
              <a:spcBef>
                <a:spcPts val="0"/>
              </a:spcBef>
              <a:spcAft>
                <a:spcPts val="0"/>
              </a:spcAft>
              <a:buNone/>
            </a:pPr>
            <a:r>
              <a:rPr b="1" lang="en-US" sz="4400">
                <a:solidFill>
                  <a:srgbClr val="FFFFFF"/>
                </a:solidFill>
                <a:latin typeface="Arial"/>
                <a:ea typeface="Arial"/>
                <a:cs typeface="Arial"/>
                <a:sym typeface="Arial"/>
              </a:rPr>
              <a:t>Authorization:</a:t>
            </a:r>
            <a:endParaRPr b="1" sz="4400">
              <a:solidFill>
                <a:srgbClr val="FFFFFF"/>
              </a:solidFill>
              <a:latin typeface="Arial"/>
              <a:ea typeface="Arial"/>
              <a:cs typeface="Arial"/>
              <a:sym typeface="Arial"/>
            </a:endParaRPr>
          </a:p>
          <a:p>
            <a:pPr indent="0" lvl="0" marL="0" rtl="0" algn="l">
              <a:lnSpc>
                <a:spcPct val="90000"/>
              </a:lnSpc>
              <a:spcBef>
                <a:spcPts val="0"/>
              </a:spcBef>
              <a:spcAft>
                <a:spcPts val="0"/>
              </a:spcAft>
              <a:buNone/>
            </a:pPr>
            <a:r>
              <a:t/>
            </a:r>
            <a:endParaRPr b="1" sz="4400">
              <a:solidFill>
                <a:srgbClr val="FFFFFF"/>
              </a:solidFill>
              <a:latin typeface="Arial"/>
              <a:ea typeface="Arial"/>
              <a:cs typeface="Arial"/>
              <a:sym typeface="Arial"/>
            </a:endParaRPr>
          </a:p>
          <a:p>
            <a:pPr indent="0" lvl="0" marL="0" rtl="0" algn="l">
              <a:lnSpc>
                <a:spcPct val="90000"/>
              </a:lnSpc>
              <a:spcBef>
                <a:spcPts val="0"/>
              </a:spcBef>
              <a:spcAft>
                <a:spcPts val="0"/>
              </a:spcAft>
              <a:buClr>
                <a:schemeClr val="dk1"/>
              </a:buClr>
              <a:buSzPts val="440"/>
              <a:buFont typeface="Arial"/>
              <a:buNone/>
            </a:pPr>
            <a:r>
              <a:rPr lang="en-US" sz="4400">
                <a:solidFill>
                  <a:srgbClr val="FFFFFF"/>
                </a:solidFill>
                <a:latin typeface="Arial"/>
                <a:ea typeface="Arial"/>
                <a:cs typeface="Arial"/>
                <a:sym typeface="Arial"/>
              </a:rPr>
              <a:t>…is the process of granting permissions after access has been gained based on what the user reasonably needs access to. You may need to log into class but you don’t need authorization to edit your grades.</a:t>
            </a:r>
            <a:endParaRPr sz="4400">
              <a:solidFill>
                <a:srgbClr val="FFFFFF"/>
              </a:solidFill>
              <a:latin typeface="Arial"/>
              <a:ea typeface="Arial"/>
              <a:cs typeface="Arial"/>
              <a:sym typeface="Arial"/>
            </a:endParaRPr>
          </a:p>
          <a:p>
            <a:pPr indent="0" lvl="0" marL="0" rtl="0" algn="l">
              <a:lnSpc>
                <a:spcPct val="90000"/>
              </a:lnSpc>
              <a:spcBef>
                <a:spcPts val="0"/>
              </a:spcBef>
              <a:spcAft>
                <a:spcPts val="0"/>
              </a:spcAft>
              <a:buClr>
                <a:schemeClr val="dk1"/>
              </a:buClr>
              <a:buSzPts val="440"/>
              <a:buFont typeface="Arial"/>
              <a:buNone/>
            </a:pPr>
            <a:r>
              <a:t/>
            </a:r>
            <a:endParaRPr sz="4400">
              <a:solidFill>
                <a:srgbClr val="FFFFFF"/>
              </a:solidFill>
              <a:latin typeface="Arial"/>
              <a:ea typeface="Arial"/>
              <a:cs typeface="Arial"/>
              <a:sym typeface="Arial"/>
            </a:endParaRPr>
          </a:p>
          <a:p>
            <a:pPr indent="0" lvl="0" marL="0" rtl="0" algn="l">
              <a:lnSpc>
                <a:spcPct val="90000"/>
              </a:lnSpc>
              <a:spcBef>
                <a:spcPts val="0"/>
              </a:spcBef>
              <a:spcAft>
                <a:spcPts val="0"/>
              </a:spcAft>
              <a:buNone/>
            </a:pPr>
            <a:r>
              <a:rPr b="1" lang="en-US" sz="4400">
                <a:solidFill>
                  <a:srgbClr val="FFFFFF"/>
                </a:solidFill>
                <a:latin typeface="Arial"/>
                <a:ea typeface="Arial"/>
                <a:cs typeface="Arial"/>
                <a:sym typeface="Arial"/>
              </a:rPr>
              <a:t>Accounting:</a:t>
            </a:r>
            <a:endParaRPr b="1" sz="4400">
              <a:solidFill>
                <a:srgbClr val="FFFFFF"/>
              </a:solidFill>
              <a:latin typeface="Arial"/>
              <a:ea typeface="Arial"/>
              <a:cs typeface="Arial"/>
              <a:sym typeface="Arial"/>
            </a:endParaRPr>
          </a:p>
          <a:p>
            <a:pPr indent="0" lvl="0" marL="0" rtl="0" algn="l">
              <a:lnSpc>
                <a:spcPct val="90000"/>
              </a:lnSpc>
              <a:spcBef>
                <a:spcPts val="0"/>
              </a:spcBef>
              <a:spcAft>
                <a:spcPts val="0"/>
              </a:spcAft>
              <a:buNone/>
            </a:pPr>
            <a:r>
              <a:t/>
            </a:r>
            <a:endParaRPr b="1" sz="4400">
              <a:solidFill>
                <a:srgbClr val="FFFFFF"/>
              </a:solidFill>
              <a:latin typeface="Arial"/>
              <a:ea typeface="Arial"/>
              <a:cs typeface="Arial"/>
              <a:sym typeface="Arial"/>
            </a:endParaRPr>
          </a:p>
          <a:p>
            <a:pPr indent="0" lvl="0" marL="0" rtl="0" algn="l">
              <a:lnSpc>
                <a:spcPct val="90000"/>
              </a:lnSpc>
              <a:spcBef>
                <a:spcPts val="0"/>
              </a:spcBef>
              <a:spcAft>
                <a:spcPts val="0"/>
              </a:spcAft>
              <a:buClr>
                <a:schemeClr val="dk1"/>
              </a:buClr>
              <a:buSzPts val="440"/>
              <a:buFont typeface="Arial"/>
              <a:buNone/>
            </a:pPr>
            <a:r>
              <a:rPr lang="en-US" sz="4400">
                <a:solidFill>
                  <a:srgbClr val="FFFFFF"/>
                </a:solidFill>
                <a:latin typeface="Arial"/>
                <a:ea typeface="Arial"/>
                <a:cs typeface="Arial"/>
                <a:sym typeface="Arial"/>
              </a:rPr>
              <a:t>…is the process of system clean up through the monitoring and auditing of authentication and authorization of users and tools. If someone is misusing or not using something, then they don’t need access to it and their credentials and/or access can be removed.</a:t>
            </a:r>
            <a:endParaRPr sz="4400">
              <a:solidFill>
                <a:srgbClr val="FFFFFF"/>
              </a:solidFill>
              <a:latin typeface="Arial"/>
              <a:ea typeface="Arial"/>
              <a:cs typeface="Arial"/>
              <a:sym typeface="Arial"/>
            </a:endParaRPr>
          </a:p>
          <a:p>
            <a:pPr indent="0" lvl="0" marL="0" rtl="0" algn="l">
              <a:lnSpc>
                <a:spcPct val="90000"/>
              </a:lnSpc>
              <a:spcBef>
                <a:spcPts val="0"/>
              </a:spcBef>
              <a:spcAft>
                <a:spcPts val="0"/>
              </a:spcAft>
              <a:buClr>
                <a:schemeClr val="dk1"/>
              </a:buClr>
              <a:buSzPts val="440"/>
              <a:buFont typeface="Arial"/>
              <a:buNone/>
            </a:pPr>
            <a:r>
              <a:t/>
            </a:r>
            <a:endParaRPr sz="4400">
              <a:solidFill>
                <a:srgbClr val="FFFFFF"/>
              </a:solidFill>
              <a:latin typeface="Arial"/>
              <a:ea typeface="Arial"/>
              <a:cs typeface="Arial"/>
              <a:sym typeface="Arial"/>
            </a:endParaRPr>
          </a:p>
          <a:p>
            <a:pPr indent="0" lvl="0" marL="457200" rtl="0" algn="l">
              <a:lnSpc>
                <a:spcPct val="90000"/>
              </a:lnSpc>
              <a:spcBef>
                <a:spcPts val="0"/>
              </a:spcBef>
              <a:spcAft>
                <a:spcPts val="0"/>
              </a:spcAft>
              <a:buNone/>
            </a:pPr>
            <a:r>
              <a:t/>
            </a:r>
            <a:endParaRPr sz="2400"/>
          </a:p>
        </p:txBody>
      </p:sp>
      <p:pic>
        <p:nvPicPr>
          <p:cNvPr descr="Green Pace logo" id="190" name="Google Shape;190;p25"/>
          <p:cNvPicPr preferRelativeResize="0"/>
          <p:nvPr/>
        </p:nvPicPr>
        <p:blipFill rotWithShape="1">
          <a:blip r:embed="rId3">
            <a:alphaModFix/>
          </a:blip>
          <a:srcRect b="0" l="0" r="0" t="0"/>
          <a:stretch/>
        </p:blipFill>
        <p:spPr>
          <a:xfrm>
            <a:off x="11084074" y="5440526"/>
            <a:ext cx="886601" cy="11492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6"/>
          <p:cNvSpPr txBox="1"/>
          <p:nvPr>
            <p:ph type="title"/>
          </p:nvPr>
        </p:nvSpPr>
        <p:spPr>
          <a:xfrm>
            <a:off x="2895600" y="764373"/>
            <a:ext cx="8610600" cy="1293000"/>
          </a:xfrm>
          <a:prstGeom prst="rect">
            <a:avLst/>
          </a:prstGeom>
          <a:noFill/>
          <a:ln>
            <a:noFill/>
          </a:ln>
        </p:spPr>
        <p:txBody>
          <a:bodyPr anchorCtr="0" anchor="ctr" bIns="45700" lIns="91425" spcFirstLastPara="1" rIns="91425" wrap="square" tIns="45700">
            <a:noAutofit/>
          </a:bodyPr>
          <a:lstStyle/>
          <a:p>
            <a:pPr indent="0" lvl="0" marL="0" rtl="0" algn="r">
              <a:lnSpc>
                <a:spcPct val="90000"/>
              </a:lnSpc>
              <a:spcBef>
                <a:spcPts val="0"/>
              </a:spcBef>
              <a:spcAft>
                <a:spcPts val="0"/>
              </a:spcAft>
              <a:buSzPts val="1800"/>
              <a:buNone/>
            </a:pPr>
            <a:r>
              <a:rPr lang="en-US"/>
              <a:t>Assigning Value - Unit Test</a:t>
            </a:r>
            <a:endParaRPr/>
          </a:p>
        </p:txBody>
      </p:sp>
      <p:sp>
        <p:nvSpPr>
          <p:cNvPr id="196" name="Google Shape;196;p26"/>
          <p:cNvSpPr txBox="1"/>
          <p:nvPr>
            <p:ph idx="1" type="body"/>
          </p:nvPr>
        </p:nvSpPr>
        <p:spPr>
          <a:xfrm>
            <a:off x="685800" y="2194550"/>
            <a:ext cx="3806700" cy="40242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SzPts val="1800"/>
              <a:buNone/>
            </a:pPr>
            <a:r>
              <a:rPr lang="en-US"/>
              <a:t>In one test I wrote I wanted to validate the ability of the program to assign a value to the collection, which resulted in a positive test completion among the others that were outlined. </a:t>
            </a:r>
            <a:endParaRPr/>
          </a:p>
        </p:txBody>
      </p:sp>
      <p:pic>
        <p:nvPicPr>
          <p:cNvPr descr="Green Pace logo" id="197" name="Google Shape;197;p26"/>
          <p:cNvPicPr preferRelativeResize="0"/>
          <p:nvPr/>
        </p:nvPicPr>
        <p:blipFill rotWithShape="1">
          <a:blip r:embed="rId3">
            <a:alphaModFix/>
          </a:blip>
          <a:srcRect b="0" l="0" r="0" t="0"/>
          <a:stretch/>
        </p:blipFill>
        <p:spPr>
          <a:xfrm>
            <a:off x="11084074" y="5440526"/>
            <a:ext cx="886603" cy="1149223"/>
          </a:xfrm>
          <a:prstGeom prst="rect">
            <a:avLst/>
          </a:prstGeom>
          <a:noFill/>
          <a:ln>
            <a:noFill/>
          </a:ln>
        </p:spPr>
      </p:pic>
      <p:pic>
        <p:nvPicPr>
          <p:cNvPr id="198" name="Google Shape;198;p26"/>
          <p:cNvPicPr preferRelativeResize="0"/>
          <p:nvPr/>
        </p:nvPicPr>
        <p:blipFill>
          <a:blip r:embed="rId4">
            <a:alphaModFix/>
          </a:blip>
          <a:stretch>
            <a:fillRect/>
          </a:stretch>
        </p:blipFill>
        <p:spPr>
          <a:xfrm>
            <a:off x="5276850" y="2194548"/>
            <a:ext cx="6229350" cy="32670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7"/>
          <p:cNvSpPr txBox="1"/>
          <p:nvPr>
            <p:ph type="title"/>
          </p:nvPr>
        </p:nvSpPr>
        <p:spPr>
          <a:xfrm>
            <a:off x="2895600" y="764373"/>
            <a:ext cx="8610600" cy="1293000"/>
          </a:xfrm>
          <a:prstGeom prst="rect">
            <a:avLst/>
          </a:prstGeom>
          <a:noFill/>
          <a:ln>
            <a:noFill/>
          </a:ln>
        </p:spPr>
        <p:txBody>
          <a:bodyPr anchorCtr="0" anchor="ctr" bIns="45700" lIns="91425" spcFirstLastPara="1" rIns="91425" wrap="square" tIns="45700">
            <a:noAutofit/>
          </a:bodyPr>
          <a:lstStyle/>
          <a:p>
            <a:pPr indent="0" lvl="0" marL="0" rtl="0" algn="r">
              <a:lnSpc>
                <a:spcPct val="90000"/>
              </a:lnSpc>
              <a:spcBef>
                <a:spcPts val="0"/>
              </a:spcBef>
              <a:spcAft>
                <a:spcPts val="0"/>
              </a:spcAft>
              <a:buSzPts val="1800"/>
              <a:buNone/>
            </a:pPr>
            <a:r>
              <a:rPr lang="en-US"/>
              <a:t>Decrease Size - </a:t>
            </a:r>
            <a:r>
              <a:rPr lang="en-US"/>
              <a:t>Unit Testing</a:t>
            </a:r>
            <a:endParaRPr/>
          </a:p>
        </p:txBody>
      </p:sp>
      <p:sp>
        <p:nvSpPr>
          <p:cNvPr id="204" name="Google Shape;204;p27"/>
          <p:cNvSpPr txBox="1"/>
          <p:nvPr>
            <p:ph idx="1" type="body"/>
          </p:nvPr>
        </p:nvSpPr>
        <p:spPr>
          <a:xfrm>
            <a:off x="685800" y="2194550"/>
            <a:ext cx="3806700" cy="40242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SzPts val="1800"/>
              <a:buNone/>
            </a:pPr>
            <a:r>
              <a:rPr lang="en-US"/>
              <a:t>For my second during unit testing I wanted to est the negative response for utilizing a pop back and collection size reduction. This test ran successfully in form and function while remaining negative in terms of the expected process.</a:t>
            </a:r>
            <a:endParaRPr/>
          </a:p>
        </p:txBody>
      </p:sp>
      <p:pic>
        <p:nvPicPr>
          <p:cNvPr descr="Green Pace logo" id="205" name="Google Shape;205;p27"/>
          <p:cNvPicPr preferRelativeResize="0"/>
          <p:nvPr/>
        </p:nvPicPr>
        <p:blipFill rotWithShape="1">
          <a:blip r:embed="rId3">
            <a:alphaModFix/>
          </a:blip>
          <a:srcRect b="0" l="0" r="0" t="0"/>
          <a:stretch/>
        </p:blipFill>
        <p:spPr>
          <a:xfrm>
            <a:off x="11084074" y="5440526"/>
            <a:ext cx="886603" cy="1149223"/>
          </a:xfrm>
          <a:prstGeom prst="rect">
            <a:avLst/>
          </a:prstGeom>
          <a:noFill/>
          <a:ln>
            <a:noFill/>
          </a:ln>
        </p:spPr>
      </p:pic>
      <p:pic>
        <p:nvPicPr>
          <p:cNvPr id="206" name="Google Shape;206;p27"/>
          <p:cNvPicPr preferRelativeResize="0"/>
          <p:nvPr/>
        </p:nvPicPr>
        <p:blipFill>
          <a:blip r:embed="rId4">
            <a:alphaModFix/>
          </a:blip>
          <a:stretch>
            <a:fillRect/>
          </a:stretch>
        </p:blipFill>
        <p:spPr>
          <a:xfrm>
            <a:off x="4969200" y="2238398"/>
            <a:ext cx="6286774" cy="348255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Vapor Trail">
  <a:themeElements>
    <a:clrScheme name="Vapor Trail">
      <a:dk1>
        <a:srgbClr val="000000"/>
      </a:dk1>
      <a:lt1>
        <a:srgbClr val="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