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3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6637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47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9698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4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7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4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5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6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F4EB3-08EC-4BEA-8B9D-365CC9B2D70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7BB4A8-A6DE-4A2B-A0E0-C7F1BA7E9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E954-0F30-4D9B-BD73-125388B73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 smtClean="0"/>
              <a:t>Wolfgang </a:t>
            </a:r>
            <a:r>
              <a:rPr lang="de-DE" b="1" dirty="0"/>
              <a:t>Joop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2F0D-4F9F-49D6-97C7-80DB3411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Privatleben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CB4A1-0A0A-41B5-BAC4-915DFEF8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8034"/>
            <a:ext cx="5710646" cy="1689463"/>
          </a:xfrm>
        </p:spPr>
        <p:txBody>
          <a:bodyPr>
            <a:normAutofit/>
          </a:bodyPr>
          <a:lstStyle/>
          <a:p>
            <a:r>
              <a:rPr lang="de-DE" dirty="0"/>
              <a:t>Wolfgang Vater </a:t>
            </a:r>
            <a:r>
              <a:rPr lang="de-DE" dirty="0" smtClean="0"/>
              <a:t>- Gerhard </a:t>
            </a:r>
            <a:r>
              <a:rPr lang="de-DE" dirty="0"/>
              <a:t>Joop (1914–2007) </a:t>
            </a:r>
          </a:p>
          <a:p>
            <a:r>
              <a:rPr lang="de-DE" dirty="0" smtClean="0"/>
              <a:t>Wolfgang </a:t>
            </a:r>
            <a:r>
              <a:rPr lang="de-DE" dirty="0"/>
              <a:t>Mutter </a:t>
            </a:r>
            <a:r>
              <a:rPr lang="de-DE" dirty="0" smtClean="0"/>
              <a:t>- Charlotte </a:t>
            </a:r>
            <a:r>
              <a:rPr lang="de-DE" dirty="0"/>
              <a:t>Joop (1916–2010</a:t>
            </a:r>
            <a:r>
              <a:rPr lang="de-DE" dirty="0" smtClean="0"/>
              <a:t>)</a:t>
            </a:r>
          </a:p>
          <a:p>
            <a:r>
              <a:rPr lang="de-DE" dirty="0" smtClean="0"/>
              <a:t>Geburstag - 18 </a:t>
            </a:r>
            <a:r>
              <a:rPr lang="de-DE" dirty="0"/>
              <a:t>November </a:t>
            </a:r>
            <a:r>
              <a:rPr lang="de-DE" dirty="0" smtClean="0"/>
              <a:t>1944 </a:t>
            </a:r>
            <a:endParaRPr lang="de-DE" dirty="0"/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50B4A-B8A1-4A87-BE00-93511F89A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997" y="1825625"/>
            <a:ext cx="4252913" cy="33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1EF3-F439-478B-A9FF-D4E6B7F0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234"/>
            <a:ext cx="5571309" cy="1064124"/>
          </a:xfrm>
        </p:spPr>
        <p:txBody>
          <a:bodyPr/>
          <a:lstStyle/>
          <a:p>
            <a:r>
              <a:rPr lang="de-DE" dirty="0"/>
              <a:t>D</a:t>
            </a:r>
            <a:r>
              <a:rPr lang="de-DE" dirty="0" smtClean="0"/>
              <a:t>es </a:t>
            </a:r>
            <a:r>
              <a:rPr lang="de-DE" dirty="0"/>
              <a:t>Kulturmagazins </a:t>
            </a:r>
            <a:r>
              <a:rPr lang="de-DE" i="1" dirty="0"/>
              <a:t>Westermanns </a:t>
            </a:r>
            <a:r>
              <a:rPr lang="de-DE" i="1" dirty="0" smtClean="0"/>
              <a:t>Monatshefte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125C6-9EE8-4F62-A867-5B5A243A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9" y="2013358"/>
            <a:ext cx="4102916" cy="299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437A6-4395-496D-A5A2-90064F22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509" y="4136571"/>
            <a:ext cx="3166899" cy="20619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039" y="580745"/>
            <a:ext cx="1763400" cy="25595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621EF3-F439-478B-A9FF-D4E6B7F0DAFC}"/>
              </a:ext>
            </a:extLst>
          </p:cNvPr>
          <p:cNvSpPr txBox="1">
            <a:spLocks/>
          </p:cNvSpPr>
          <p:nvPr/>
        </p:nvSpPr>
        <p:spPr>
          <a:xfrm>
            <a:off x="204924" y="5612339"/>
            <a:ext cx="6585857" cy="490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dem Bauernhof der Großeltern in Bornstedt bis 1954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2B75-691A-422C-917A-979AE893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414" y="4866621"/>
            <a:ext cx="3854804" cy="406554"/>
          </a:xfrm>
        </p:spPr>
        <p:txBody>
          <a:bodyPr/>
          <a:lstStyle/>
          <a:p>
            <a:r>
              <a:rPr lang="de-DE" dirty="0" smtClean="0"/>
              <a:t>Die Hochschule in Braunschweig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0997B-A852-46A6-A7FB-CEFEE7E15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5" y="1247095"/>
            <a:ext cx="5145505" cy="3416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98514-5745-445A-9156-9F5F04382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87" y="1247095"/>
            <a:ext cx="5134258" cy="341661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342B75-691A-422C-917A-979AE89391D5}"/>
              </a:ext>
            </a:extLst>
          </p:cNvPr>
          <p:cNvSpPr txBox="1">
            <a:spLocks/>
          </p:cNvSpPr>
          <p:nvPr/>
        </p:nvSpPr>
        <p:spPr>
          <a:xfrm>
            <a:off x="1743547" y="4866621"/>
            <a:ext cx="3110220" cy="567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Das Wilhelm</a:t>
            </a:r>
            <a:r>
              <a:rPr lang="bg-BG" dirty="0" smtClean="0"/>
              <a:t>-</a:t>
            </a:r>
            <a:r>
              <a:rPr lang="de-DE" dirty="0" smtClean="0"/>
              <a:t>Gymnasium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9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32C3-49EB-482F-B136-1E385999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 dirty="0" smtClean="0"/>
              <a:t>Die </a:t>
            </a:r>
            <a:r>
              <a:rPr lang="en-US" dirty="0" err="1" smtClean="0"/>
              <a:t>Karriere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4428-B6ED-4AF6-B979-4F57501E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" y="5007429"/>
            <a:ext cx="10515600" cy="1079862"/>
          </a:xfrm>
        </p:spPr>
        <p:txBody>
          <a:bodyPr/>
          <a:lstStyle/>
          <a:p>
            <a:r>
              <a:rPr lang="de-DE" dirty="0"/>
              <a:t>Im Frühjahr 1982 </a:t>
            </a:r>
            <a:r>
              <a:rPr lang="de-DE" dirty="0" smtClean="0"/>
              <a:t>-</a:t>
            </a:r>
            <a:r>
              <a:rPr lang="de-DE" dirty="0"/>
              <a:t> Prêt-à-porter-Damenkollektion </a:t>
            </a:r>
            <a:r>
              <a:rPr lang="de-DE" dirty="0" smtClean="0"/>
              <a:t>; 1985 - ersten Herrenkollektion </a:t>
            </a:r>
          </a:p>
          <a:p>
            <a:r>
              <a:rPr lang="de-DE" dirty="0" smtClean="0"/>
              <a:t>1987 </a:t>
            </a:r>
            <a:r>
              <a:rPr lang="de-DE" dirty="0"/>
              <a:t>ersten </a:t>
            </a:r>
            <a:r>
              <a:rPr lang="de-DE" dirty="0" smtClean="0"/>
              <a:t>Parfümkollektion</a:t>
            </a:r>
            <a:r>
              <a:rPr lang="bg-BG" dirty="0" smtClean="0"/>
              <a:t> , </a:t>
            </a:r>
            <a:r>
              <a:rPr lang="de-DE" dirty="0" smtClean="0"/>
              <a:t>seinen Namen</a:t>
            </a:r>
            <a:r>
              <a:rPr lang="bg-BG" dirty="0" smtClean="0"/>
              <a:t> </a:t>
            </a:r>
            <a:r>
              <a:rPr lang="de-DE" dirty="0" smtClean="0"/>
              <a:t>zum</a:t>
            </a:r>
            <a:r>
              <a:rPr lang="de-DE" dirty="0"/>
              <a:t> </a:t>
            </a:r>
            <a:r>
              <a:rPr lang="de-DE" dirty="0" smtClean="0"/>
              <a:t>Markenzeichen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244" y="1158239"/>
            <a:ext cx="2085360" cy="3526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45" y="1160042"/>
            <a:ext cx="2396762" cy="35243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489" y="1158239"/>
            <a:ext cx="2418810" cy="35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0926"/>
            <a:ext cx="10515600" cy="1584960"/>
          </a:xfrm>
        </p:spPr>
        <p:txBody>
          <a:bodyPr>
            <a:normAutofit/>
          </a:bodyPr>
          <a:lstStyle/>
          <a:p>
            <a:r>
              <a:rPr lang="de-DE" dirty="0" smtClean="0"/>
              <a:t> 1983 </a:t>
            </a:r>
            <a:r>
              <a:rPr lang="de-DE" dirty="0"/>
              <a:t>wurde Joop mit dem Fil d'or </a:t>
            </a:r>
            <a:r>
              <a:rPr lang="de-DE" dirty="0" smtClean="0"/>
              <a:t>geehrt</a:t>
            </a:r>
          </a:p>
          <a:p>
            <a:r>
              <a:rPr lang="de-DE" dirty="0" smtClean="0"/>
              <a:t> 1984 - „</a:t>
            </a:r>
            <a:r>
              <a:rPr lang="de-DE" dirty="0"/>
              <a:t>Goldenen Spinnrad“ der Stadt Krefeld und der Europäischen </a:t>
            </a:r>
            <a:r>
              <a:rPr lang="de-DE" dirty="0" smtClean="0"/>
              <a:t>Seiden-Kommission</a:t>
            </a:r>
          </a:p>
          <a:p>
            <a:r>
              <a:rPr lang="de-DE" dirty="0" smtClean="0"/>
              <a:t> </a:t>
            </a:r>
            <a:r>
              <a:rPr lang="de-DE" dirty="0"/>
              <a:t>1985 </a:t>
            </a:r>
            <a:r>
              <a:rPr lang="de-DE" dirty="0" smtClean="0"/>
              <a:t>Gastdozent der </a:t>
            </a:r>
            <a:r>
              <a:rPr lang="de-DE" dirty="0"/>
              <a:t>Berliner Hochschule der </a:t>
            </a:r>
            <a:r>
              <a:rPr lang="de-DE" dirty="0" smtClean="0"/>
              <a:t>Künste </a:t>
            </a:r>
          </a:p>
          <a:p>
            <a:r>
              <a:rPr lang="de-DE" dirty="0"/>
              <a:t> </a:t>
            </a:r>
            <a:r>
              <a:rPr lang="de-DE" dirty="0" smtClean="0"/>
              <a:t>1987 Honorarprofessor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49" y="2064408"/>
            <a:ext cx="2702317" cy="38482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661" y="2064408"/>
            <a:ext cx="2565490" cy="3848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52" y="2064407"/>
            <a:ext cx="2565491" cy="38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59680"/>
            <a:ext cx="10515600" cy="1474334"/>
          </a:xfrm>
        </p:spPr>
        <p:txBody>
          <a:bodyPr/>
          <a:lstStyle/>
          <a:p>
            <a:r>
              <a:rPr lang="de-DE" dirty="0"/>
              <a:t>1998 verkaufte Joop nach Unstimmigkeiten für rund 150 Millionen D-Mark 95 Prozent </a:t>
            </a:r>
            <a:endParaRPr lang="de-DE" dirty="0" smtClean="0"/>
          </a:p>
          <a:p>
            <a:r>
              <a:rPr lang="de-DE" dirty="0"/>
              <a:t>D</a:t>
            </a:r>
            <a:r>
              <a:rPr lang="de-DE" dirty="0" smtClean="0"/>
              <a:t>er </a:t>
            </a:r>
            <a:r>
              <a:rPr lang="de-DE" dirty="0"/>
              <a:t>restlichen 5 Prozent und Joops endgültiger Ausstieg aus dem Unternehmen erfolgten 2001.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4" y="1869035"/>
            <a:ext cx="3871122" cy="14522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" y="975361"/>
            <a:ext cx="6676367" cy="32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Anderen </a:t>
            </a:r>
            <a:r>
              <a:rPr lang="de-DE" dirty="0"/>
              <a:t>Aktivitäten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32960"/>
            <a:ext cx="10515600" cy="1227910"/>
          </a:xfrm>
        </p:spPr>
        <p:txBody>
          <a:bodyPr/>
          <a:lstStyle/>
          <a:p>
            <a:r>
              <a:rPr lang="de-DE" dirty="0"/>
              <a:t>Wolfgang Joop beschäftigt sich neben Mode und Design mit der Illustration. In dem Bildband Stillstand des Flüchtigen (2002) </a:t>
            </a:r>
            <a:r>
              <a:rPr lang="de-DE" dirty="0" smtClean="0"/>
              <a:t>1970 </a:t>
            </a:r>
            <a:r>
              <a:rPr lang="de-DE" dirty="0"/>
              <a:t>bis </a:t>
            </a:r>
            <a:r>
              <a:rPr lang="de-DE" dirty="0" smtClean="0"/>
              <a:t>2000.</a:t>
            </a:r>
          </a:p>
          <a:p>
            <a:r>
              <a:rPr lang="de-DE" dirty="0" smtClean="0"/>
              <a:t> </a:t>
            </a:r>
            <a:r>
              <a:rPr lang="de-DE" dirty="0"/>
              <a:t>Über 100 Musterteile </a:t>
            </a:r>
            <a:r>
              <a:rPr lang="de-DE" dirty="0" smtClean="0"/>
              <a:t>im </a:t>
            </a:r>
            <a:r>
              <a:rPr lang="de-DE" dirty="0"/>
              <a:t>Hamburger Museum für Kunst und </a:t>
            </a:r>
            <a:r>
              <a:rPr lang="de-DE" dirty="0" smtClean="0"/>
              <a:t>Gewerbe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30" y="1572599"/>
            <a:ext cx="3480299" cy="26068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67" y="1572599"/>
            <a:ext cx="4645316" cy="260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2995114"/>
            <a:ext cx="9727475" cy="645069"/>
          </a:xfrm>
        </p:spPr>
        <p:txBody>
          <a:bodyPr/>
          <a:lstStyle/>
          <a:p>
            <a:pPr algn="ctr"/>
            <a:r>
              <a:rPr lang="de-DE" dirty="0"/>
              <a:t>Vielen Dank für Ihre Aufmerksamkeit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07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154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Wolfgang Joop</vt:lpstr>
      <vt:lpstr>Privatleben</vt:lpstr>
      <vt:lpstr>PowerPoint Presentation</vt:lpstr>
      <vt:lpstr>PowerPoint Presentation</vt:lpstr>
      <vt:lpstr>Die Karriere</vt:lpstr>
      <vt:lpstr>PowerPoint Presentation</vt:lpstr>
      <vt:lpstr>PowerPoint Presentation</vt:lpstr>
      <vt:lpstr>Anderen Aktivitäten</vt:lpstr>
      <vt:lpstr>Vielen Dank für Ihre Aufmerksamkeit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Wolfgang Joop</dc:title>
  <dc:creator>teo</dc:creator>
  <cp:lastModifiedBy>Windows User</cp:lastModifiedBy>
  <cp:revision>20</cp:revision>
  <dcterms:created xsi:type="dcterms:W3CDTF">2021-02-15T09:07:27Z</dcterms:created>
  <dcterms:modified xsi:type="dcterms:W3CDTF">2021-02-18T03:46:55Z</dcterms:modified>
</cp:coreProperties>
</file>