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9F4EB3-08EC-4BEA-8B9D-365CC9B2D701}"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426283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F4EB3-08EC-4BEA-8B9D-365CC9B2D701}"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70488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F4EB3-08EC-4BEA-8B9D-365CC9B2D701}"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BB4A8-A6DE-4A2B-A0E0-C7F1BA7E90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46637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F4EB3-08EC-4BEA-8B9D-365CC9B2D701}"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3101647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F4EB3-08EC-4BEA-8B9D-365CC9B2D701}"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BB4A8-A6DE-4A2B-A0E0-C7F1BA7E90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9698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F4EB3-08EC-4BEA-8B9D-365CC9B2D701}"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3534244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F4EB3-08EC-4BEA-8B9D-365CC9B2D701}"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2445443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F4EB3-08EC-4BEA-8B9D-365CC9B2D701}"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30169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F4EB3-08EC-4BEA-8B9D-365CC9B2D701}"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105845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9F4EB3-08EC-4BEA-8B9D-365CC9B2D701}"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363707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9F4EB3-08EC-4BEA-8B9D-365CC9B2D701}"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218254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9F4EB3-08EC-4BEA-8B9D-365CC9B2D701}"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135242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9F4EB3-08EC-4BEA-8B9D-365CC9B2D701}"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90687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F4EB3-08EC-4BEA-8B9D-365CC9B2D701}"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271881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9F4EB3-08EC-4BEA-8B9D-365CC9B2D701}"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207995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9F4EB3-08EC-4BEA-8B9D-365CC9B2D701}"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BB4A8-A6DE-4A2B-A0E0-C7F1BA7E9035}" type="slidenum">
              <a:rPr lang="en-US" smtClean="0"/>
              <a:t>‹#›</a:t>
            </a:fld>
            <a:endParaRPr lang="en-US"/>
          </a:p>
        </p:txBody>
      </p:sp>
    </p:spTree>
    <p:extLst>
      <p:ext uri="{BB962C8B-B14F-4D97-AF65-F5344CB8AC3E}">
        <p14:creationId xmlns:p14="http://schemas.microsoft.com/office/powerpoint/2010/main" val="108256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9F4EB3-08EC-4BEA-8B9D-365CC9B2D701}" type="datetimeFigureOut">
              <a:rPr lang="en-US" smtClean="0"/>
              <a:t>2/17/2021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7BB4A8-A6DE-4A2B-A0E0-C7F1BA7E9035}" type="slidenum">
              <a:rPr lang="en-US" smtClean="0"/>
              <a:t>‹#›</a:t>
            </a:fld>
            <a:endParaRPr lang="en-US"/>
          </a:p>
        </p:txBody>
      </p:sp>
    </p:spTree>
    <p:extLst>
      <p:ext uri="{BB962C8B-B14F-4D97-AF65-F5344CB8AC3E}">
        <p14:creationId xmlns:p14="http://schemas.microsoft.com/office/powerpoint/2010/main" val="1426003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E954-0F30-4D9B-BD73-125388B73B9F}"/>
              </a:ext>
            </a:extLst>
          </p:cNvPr>
          <p:cNvSpPr>
            <a:spLocks noGrp="1"/>
          </p:cNvSpPr>
          <p:nvPr>
            <p:ph type="ctrTitle"/>
          </p:nvPr>
        </p:nvSpPr>
        <p:spPr/>
        <p:txBody>
          <a:bodyPr/>
          <a:lstStyle/>
          <a:p>
            <a:r>
              <a:rPr lang="de-DE" b="1" dirty="0" smtClean="0"/>
              <a:t>Wolfgang </a:t>
            </a:r>
            <a:r>
              <a:rPr lang="de-DE" b="1" dirty="0"/>
              <a:t>Joop</a:t>
            </a:r>
            <a:endParaRPr lang="en-US" dirty="0"/>
          </a:p>
        </p:txBody>
      </p:sp>
    </p:spTree>
    <p:extLst>
      <p:ext uri="{BB962C8B-B14F-4D97-AF65-F5344CB8AC3E}">
        <p14:creationId xmlns:p14="http://schemas.microsoft.com/office/powerpoint/2010/main" val="808171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2F0D-4F9F-49D6-97C7-80DB34115AF3}"/>
              </a:ext>
            </a:extLst>
          </p:cNvPr>
          <p:cNvSpPr>
            <a:spLocks noGrp="1"/>
          </p:cNvSpPr>
          <p:nvPr>
            <p:ph type="title"/>
          </p:nvPr>
        </p:nvSpPr>
        <p:spPr/>
        <p:txBody>
          <a:bodyPr/>
          <a:lstStyle/>
          <a:p>
            <a:r>
              <a:rPr lang="de-DE" dirty="0"/>
              <a:t>Privatleben</a:t>
            </a:r>
            <a:endParaRPr lang="en-US" dirty="0"/>
          </a:p>
        </p:txBody>
      </p:sp>
      <p:sp>
        <p:nvSpPr>
          <p:cNvPr id="3" name="Content Placeholder 2">
            <a:extLst>
              <a:ext uri="{FF2B5EF4-FFF2-40B4-BE49-F238E27FC236}">
                <a16:creationId xmlns:a16="http://schemas.microsoft.com/office/drawing/2014/main" id="{A45CB4A1-0A0A-41B5-BAC4-915DFEF89760}"/>
              </a:ext>
            </a:extLst>
          </p:cNvPr>
          <p:cNvSpPr>
            <a:spLocks noGrp="1"/>
          </p:cNvSpPr>
          <p:nvPr>
            <p:ph idx="1"/>
          </p:nvPr>
        </p:nvSpPr>
        <p:spPr>
          <a:xfrm>
            <a:off x="838200" y="2778034"/>
            <a:ext cx="5050872" cy="1689463"/>
          </a:xfrm>
        </p:spPr>
        <p:txBody>
          <a:bodyPr>
            <a:normAutofit/>
          </a:bodyPr>
          <a:lstStyle/>
          <a:p>
            <a:r>
              <a:rPr lang="de-DE" dirty="0"/>
              <a:t>Wolfgang Vater ist Gerhard Joop (1914–2007) und Wolfgang Mutter ist Charlotte Joop (1916–2010). Im 18 November 1944 wurde Wolfgang Joop geboren. </a:t>
            </a:r>
          </a:p>
          <a:p>
            <a:endParaRPr lang="de-DE" dirty="0"/>
          </a:p>
        </p:txBody>
      </p:sp>
      <p:pic>
        <p:nvPicPr>
          <p:cNvPr id="5" name="Picture 4">
            <a:extLst>
              <a:ext uri="{FF2B5EF4-FFF2-40B4-BE49-F238E27FC236}">
                <a16:creationId xmlns:a16="http://schemas.microsoft.com/office/drawing/2014/main" id="{33F50B4A-B8A1-4A87-BE00-93511F89A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997" y="1825625"/>
            <a:ext cx="4252913" cy="3345177"/>
          </a:xfrm>
          <a:prstGeom prst="rect">
            <a:avLst/>
          </a:prstGeom>
        </p:spPr>
      </p:pic>
    </p:spTree>
    <p:extLst>
      <p:ext uri="{BB962C8B-B14F-4D97-AF65-F5344CB8AC3E}">
        <p14:creationId xmlns:p14="http://schemas.microsoft.com/office/powerpoint/2010/main" val="2238846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21EF3-F439-478B-A9FF-D4E6B7F0DAFC}"/>
              </a:ext>
            </a:extLst>
          </p:cNvPr>
          <p:cNvSpPr>
            <a:spLocks noGrp="1"/>
          </p:cNvSpPr>
          <p:nvPr>
            <p:ph idx="1"/>
          </p:nvPr>
        </p:nvSpPr>
        <p:spPr>
          <a:xfrm>
            <a:off x="838200" y="557349"/>
            <a:ext cx="10515600" cy="1456009"/>
          </a:xfrm>
        </p:spPr>
        <p:txBody>
          <a:bodyPr/>
          <a:lstStyle/>
          <a:p>
            <a:r>
              <a:rPr lang="de-DE" dirty="0"/>
              <a:t>Wolfgang wuchs auf dem Bauernhof der Großeltern in Bornstedt bis die Familie 1954 nach Braunschweig übersiedelte, wo sein Vater als Chefredakteur des Kulturmagazins </a:t>
            </a:r>
            <a:r>
              <a:rPr lang="de-DE" i="1" dirty="0"/>
              <a:t>Westermanns Monatshefte</a:t>
            </a:r>
            <a:r>
              <a:rPr lang="de-DE" dirty="0"/>
              <a:t> arbeitete.</a:t>
            </a:r>
            <a:endParaRPr lang="en-US" dirty="0"/>
          </a:p>
          <a:p>
            <a:endParaRPr lang="en-US" dirty="0"/>
          </a:p>
        </p:txBody>
      </p:sp>
      <p:pic>
        <p:nvPicPr>
          <p:cNvPr id="5" name="Picture 4">
            <a:extLst>
              <a:ext uri="{FF2B5EF4-FFF2-40B4-BE49-F238E27FC236}">
                <a16:creationId xmlns:a16="http://schemas.microsoft.com/office/drawing/2014/main" id="{D3C125C6-9EE8-4F62-A867-5B5A243A8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89" y="2013358"/>
            <a:ext cx="4102916" cy="2997304"/>
          </a:xfrm>
          <a:prstGeom prst="rect">
            <a:avLst/>
          </a:prstGeom>
        </p:spPr>
      </p:pic>
      <p:pic>
        <p:nvPicPr>
          <p:cNvPr id="7" name="Picture 6">
            <a:extLst>
              <a:ext uri="{FF2B5EF4-FFF2-40B4-BE49-F238E27FC236}">
                <a16:creationId xmlns:a16="http://schemas.microsoft.com/office/drawing/2014/main" id="{4BE437A6-4395-496D-A5A2-90064F224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267200"/>
            <a:ext cx="3166899" cy="2061902"/>
          </a:xfrm>
          <a:prstGeom prst="rect">
            <a:avLst/>
          </a:prstGeom>
        </p:spPr>
      </p:pic>
      <p:pic>
        <p:nvPicPr>
          <p:cNvPr id="2" name="Picture 1"/>
          <p:cNvPicPr>
            <a:picLocks noChangeAspect="1"/>
          </p:cNvPicPr>
          <p:nvPr/>
        </p:nvPicPr>
        <p:blipFill>
          <a:blip r:embed="rId4"/>
          <a:stretch>
            <a:fillRect/>
          </a:stretch>
        </p:blipFill>
        <p:spPr>
          <a:xfrm>
            <a:off x="6790781" y="1105989"/>
            <a:ext cx="1763400" cy="2559534"/>
          </a:xfrm>
          <a:prstGeom prst="rect">
            <a:avLst/>
          </a:prstGeom>
        </p:spPr>
      </p:pic>
      <p:sp>
        <p:nvSpPr>
          <p:cNvPr id="6" name="Content Placeholder 2">
            <a:extLst>
              <a:ext uri="{FF2B5EF4-FFF2-40B4-BE49-F238E27FC236}">
                <a16:creationId xmlns:a16="http://schemas.microsoft.com/office/drawing/2014/main" id="{9F621EF3-F439-478B-A9FF-D4E6B7F0DAFC}"/>
              </a:ext>
            </a:extLst>
          </p:cNvPr>
          <p:cNvSpPr txBox="1">
            <a:spLocks/>
          </p:cNvSpPr>
          <p:nvPr/>
        </p:nvSpPr>
        <p:spPr>
          <a:xfrm>
            <a:off x="694509" y="5121532"/>
            <a:ext cx="10515600" cy="14560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smtClean="0"/>
              <a:t>Wolfgang wuchs auf dem Bauernhof der Großeltern in Bornstedt bis die Familie 1954 nach Braunschweig übersiedelte, wo sein Vater als Chefredakteur des Kulturmagazins </a:t>
            </a:r>
            <a:r>
              <a:rPr lang="de-DE" i="1" smtClean="0"/>
              <a:t>Westermanns Monatshefte</a:t>
            </a:r>
            <a:r>
              <a:rPr lang="de-DE" smtClean="0"/>
              <a:t> arbeitete.</a:t>
            </a:r>
            <a:endParaRPr lang="en-US" smtClean="0"/>
          </a:p>
          <a:p>
            <a:endParaRPr lang="en-US" dirty="0"/>
          </a:p>
        </p:txBody>
      </p:sp>
    </p:spTree>
    <p:extLst>
      <p:ext uri="{BB962C8B-B14F-4D97-AF65-F5344CB8AC3E}">
        <p14:creationId xmlns:p14="http://schemas.microsoft.com/office/powerpoint/2010/main" val="413834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42B75-691A-422C-917A-979AE89391D5}"/>
              </a:ext>
            </a:extLst>
          </p:cNvPr>
          <p:cNvSpPr>
            <a:spLocks noGrp="1"/>
          </p:cNvSpPr>
          <p:nvPr>
            <p:ph idx="1"/>
          </p:nvPr>
        </p:nvSpPr>
        <p:spPr>
          <a:xfrm>
            <a:off x="725905" y="5637195"/>
            <a:ext cx="10515600" cy="920359"/>
          </a:xfrm>
        </p:spPr>
        <p:txBody>
          <a:bodyPr/>
          <a:lstStyle/>
          <a:p>
            <a:r>
              <a:rPr lang="de-DE" dirty="0"/>
              <a:t>Wolfgang </a:t>
            </a:r>
            <a:r>
              <a:rPr lang="de-DE" dirty="0" smtClean="0"/>
              <a:t>studierte </a:t>
            </a:r>
            <a:r>
              <a:rPr lang="de-DE" dirty="0"/>
              <a:t>im Wilhelm</a:t>
            </a:r>
            <a:r>
              <a:rPr lang="bg-BG" dirty="0"/>
              <a:t>-</a:t>
            </a:r>
            <a:r>
              <a:rPr lang="de-DE" dirty="0"/>
              <a:t>Gymnasium in Braunschweig und dann (1966) begann er ein Studium der </a:t>
            </a:r>
            <a:r>
              <a:rPr lang="de-DE" dirty="0" err="1"/>
              <a:t>Kunstpädagogig</a:t>
            </a:r>
            <a:r>
              <a:rPr lang="de-DE" dirty="0"/>
              <a:t> in Braunschweig, das er nicht zu Ende führte.</a:t>
            </a:r>
            <a:endParaRPr lang="en-US" dirty="0"/>
          </a:p>
        </p:txBody>
      </p:sp>
      <p:pic>
        <p:nvPicPr>
          <p:cNvPr id="4" name="Picture 3">
            <a:extLst>
              <a:ext uri="{FF2B5EF4-FFF2-40B4-BE49-F238E27FC236}">
                <a16:creationId xmlns:a16="http://schemas.microsoft.com/office/drawing/2014/main" id="{49D0997B-A852-46A6-A7FB-CEFEE7E15023}"/>
              </a:ext>
            </a:extLst>
          </p:cNvPr>
          <p:cNvPicPr>
            <a:picLocks noChangeAspect="1"/>
          </p:cNvPicPr>
          <p:nvPr/>
        </p:nvPicPr>
        <p:blipFill>
          <a:blip r:embed="rId2"/>
          <a:stretch>
            <a:fillRect/>
          </a:stretch>
        </p:blipFill>
        <p:spPr>
          <a:xfrm>
            <a:off x="725905" y="1247095"/>
            <a:ext cx="5145505" cy="3416615"/>
          </a:xfrm>
          <a:prstGeom prst="rect">
            <a:avLst/>
          </a:prstGeom>
        </p:spPr>
      </p:pic>
      <p:pic>
        <p:nvPicPr>
          <p:cNvPr id="5" name="Picture 4">
            <a:extLst>
              <a:ext uri="{FF2B5EF4-FFF2-40B4-BE49-F238E27FC236}">
                <a16:creationId xmlns:a16="http://schemas.microsoft.com/office/drawing/2014/main" id="{CF698514-5745-445A-9156-9F5F0438269A}"/>
              </a:ext>
            </a:extLst>
          </p:cNvPr>
          <p:cNvPicPr>
            <a:picLocks noChangeAspect="1"/>
          </p:cNvPicPr>
          <p:nvPr/>
        </p:nvPicPr>
        <p:blipFill>
          <a:blip r:embed="rId3"/>
          <a:stretch>
            <a:fillRect/>
          </a:stretch>
        </p:blipFill>
        <p:spPr>
          <a:xfrm>
            <a:off x="6289687" y="1247095"/>
            <a:ext cx="5134258" cy="3416615"/>
          </a:xfrm>
          <a:prstGeom prst="rect">
            <a:avLst/>
          </a:prstGeom>
        </p:spPr>
      </p:pic>
    </p:spTree>
    <p:extLst>
      <p:ext uri="{BB962C8B-B14F-4D97-AF65-F5344CB8AC3E}">
        <p14:creationId xmlns:p14="http://schemas.microsoft.com/office/powerpoint/2010/main" val="3369990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32C3-49EB-482F-B136-1E385999A7DF}"/>
              </a:ext>
            </a:extLst>
          </p:cNvPr>
          <p:cNvSpPr>
            <a:spLocks noGrp="1"/>
          </p:cNvSpPr>
          <p:nvPr>
            <p:ph type="title"/>
          </p:nvPr>
        </p:nvSpPr>
        <p:spPr>
          <a:xfrm>
            <a:off x="838200" y="365125"/>
            <a:ext cx="10515600" cy="706029"/>
          </a:xfrm>
        </p:spPr>
        <p:txBody>
          <a:bodyPr/>
          <a:lstStyle/>
          <a:p>
            <a:r>
              <a:rPr lang="en-US" dirty="0" smtClean="0"/>
              <a:t>Die </a:t>
            </a:r>
            <a:r>
              <a:rPr lang="en-US" dirty="0" err="1" smtClean="0"/>
              <a:t>Karriere</a:t>
            </a:r>
            <a:endParaRPr lang="en-US" dirty="0"/>
          </a:p>
        </p:txBody>
      </p:sp>
      <p:sp>
        <p:nvSpPr>
          <p:cNvPr id="3" name="Content Placeholder 2">
            <a:extLst>
              <a:ext uri="{FF2B5EF4-FFF2-40B4-BE49-F238E27FC236}">
                <a16:creationId xmlns:a16="http://schemas.microsoft.com/office/drawing/2014/main" id="{E5DD4428-B6ED-4AF6-B979-4F57501E859C}"/>
              </a:ext>
            </a:extLst>
          </p:cNvPr>
          <p:cNvSpPr>
            <a:spLocks noGrp="1"/>
          </p:cNvSpPr>
          <p:nvPr>
            <p:ph idx="1"/>
          </p:nvPr>
        </p:nvSpPr>
        <p:spPr>
          <a:xfrm>
            <a:off x="524691" y="5007429"/>
            <a:ext cx="10515600" cy="1517876"/>
          </a:xfrm>
        </p:spPr>
        <p:txBody>
          <a:bodyPr/>
          <a:lstStyle/>
          <a:p>
            <a:r>
              <a:rPr lang="de-DE" dirty="0"/>
              <a:t>Im Frühjahr 1982 stellte Joop seine erste Prêt-à-porter-Damenkollektion vor, gefolgt von der ersten Herrenkollektion 1985. Zwei Jahre später, mit der Vorstellung seiner ersten Parfümkollektion, machte er seinen Namen endgültig zum Markenzeichen, indem er der Versalschrift zur Symbolisierung von Energie noch ein Ausrufezeichen anfügte.</a:t>
            </a:r>
            <a:endParaRPr lang="en-US" dirty="0"/>
          </a:p>
        </p:txBody>
      </p:sp>
      <p:pic>
        <p:nvPicPr>
          <p:cNvPr id="4" name="Picture 3"/>
          <p:cNvPicPr>
            <a:picLocks noChangeAspect="1"/>
          </p:cNvPicPr>
          <p:nvPr/>
        </p:nvPicPr>
        <p:blipFill>
          <a:blip r:embed="rId2"/>
          <a:stretch>
            <a:fillRect/>
          </a:stretch>
        </p:blipFill>
        <p:spPr>
          <a:xfrm>
            <a:off x="1241244" y="1158239"/>
            <a:ext cx="2085360" cy="3526155"/>
          </a:xfrm>
          <a:prstGeom prst="rect">
            <a:avLst/>
          </a:prstGeom>
        </p:spPr>
      </p:pic>
      <p:pic>
        <p:nvPicPr>
          <p:cNvPr id="5" name="Picture 4"/>
          <p:cNvPicPr>
            <a:picLocks noChangeAspect="1"/>
          </p:cNvPicPr>
          <p:nvPr/>
        </p:nvPicPr>
        <p:blipFill>
          <a:blip r:embed="rId3"/>
          <a:stretch>
            <a:fillRect/>
          </a:stretch>
        </p:blipFill>
        <p:spPr>
          <a:xfrm>
            <a:off x="3908245" y="1160042"/>
            <a:ext cx="2396762" cy="3524352"/>
          </a:xfrm>
          <a:prstGeom prst="rect">
            <a:avLst/>
          </a:prstGeom>
        </p:spPr>
      </p:pic>
      <p:pic>
        <p:nvPicPr>
          <p:cNvPr id="6" name="Picture 5"/>
          <p:cNvPicPr>
            <a:picLocks noChangeAspect="1"/>
          </p:cNvPicPr>
          <p:nvPr/>
        </p:nvPicPr>
        <p:blipFill>
          <a:blip r:embed="rId4"/>
          <a:stretch>
            <a:fillRect/>
          </a:stretch>
        </p:blipFill>
        <p:spPr>
          <a:xfrm>
            <a:off x="6799489" y="1158239"/>
            <a:ext cx="2418810" cy="3526155"/>
          </a:xfrm>
          <a:prstGeom prst="rect">
            <a:avLst/>
          </a:prstGeom>
        </p:spPr>
      </p:pic>
    </p:spTree>
    <p:extLst>
      <p:ext uri="{BB962C8B-B14F-4D97-AF65-F5344CB8AC3E}">
        <p14:creationId xmlns:p14="http://schemas.microsoft.com/office/powerpoint/2010/main" val="2314076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0926"/>
            <a:ext cx="10515600" cy="3657600"/>
          </a:xfrm>
        </p:spPr>
        <p:txBody>
          <a:bodyPr>
            <a:normAutofit/>
          </a:bodyPr>
          <a:lstStyle/>
          <a:p>
            <a:r>
              <a:rPr lang="de-DE" dirty="0"/>
              <a:t>1983 wurde Joop mit dem Fil d'or </a:t>
            </a:r>
            <a:r>
              <a:rPr lang="de-DE" dirty="0" smtClean="0"/>
              <a:t>geehrt. 1984 </a:t>
            </a:r>
            <a:r>
              <a:rPr lang="de-DE" dirty="0"/>
              <a:t>folgte die Auszeichnung mit dem „Goldenen Spinnrad“ der Stadt Krefeld und der Europäischen Seiden-Kommission. 1985 übernahm Joop eine Rolle als Gastdozent im Fachbereich Design an der Berliner Hochschule der Künste. Die Hochschule ernannte ihn 1987 zum Honorarprofessor.</a:t>
            </a:r>
            <a:endParaRPr lang="en-US" dirty="0"/>
          </a:p>
        </p:txBody>
      </p:sp>
      <p:pic>
        <p:nvPicPr>
          <p:cNvPr id="5" name="Picture 4"/>
          <p:cNvPicPr>
            <a:picLocks noChangeAspect="1"/>
          </p:cNvPicPr>
          <p:nvPr/>
        </p:nvPicPr>
        <p:blipFill>
          <a:blip r:embed="rId2"/>
          <a:stretch>
            <a:fillRect/>
          </a:stretch>
        </p:blipFill>
        <p:spPr>
          <a:xfrm>
            <a:off x="6860449" y="2064408"/>
            <a:ext cx="2702317" cy="3848236"/>
          </a:xfrm>
          <a:prstGeom prst="rect">
            <a:avLst/>
          </a:prstGeom>
        </p:spPr>
      </p:pic>
      <p:pic>
        <p:nvPicPr>
          <p:cNvPr id="6" name="Picture 5"/>
          <p:cNvPicPr>
            <a:picLocks noChangeAspect="1"/>
          </p:cNvPicPr>
          <p:nvPr/>
        </p:nvPicPr>
        <p:blipFill>
          <a:blip r:embed="rId3"/>
          <a:stretch>
            <a:fillRect/>
          </a:stretch>
        </p:blipFill>
        <p:spPr>
          <a:xfrm>
            <a:off x="3925661" y="2064408"/>
            <a:ext cx="2565490" cy="3848236"/>
          </a:xfrm>
          <a:prstGeom prst="rect">
            <a:avLst/>
          </a:prstGeom>
        </p:spPr>
      </p:pic>
      <p:pic>
        <p:nvPicPr>
          <p:cNvPr id="7" name="Picture 6"/>
          <p:cNvPicPr>
            <a:picLocks noChangeAspect="1"/>
          </p:cNvPicPr>
          <p:nvPr/>
        </p:nvPicPr>
        <p:blipFill>
          <a:blip r:embed="rId4"/>
          <a:stretch>
            <a:fillRect/>
          </a:stretch>
        </p:blipFill>
        <p:spPr>
          <a:xfrm>
            <a:off x="776152" y="2064407"/>
            <a:ext cx="2565491" cy="3848237"/>
          </a:xfrm>
          <a:prstGeom prst="rect">
            <a:avLst/>
          </a:prstGeom>
        </p:spPr>
      </p:pic>
    </p:spTree>
    <p:extLst>
      <p:ext uri="{BB962C8B-B14F-4D97-AF65-F5344CB8AC3E}">
        <p14:creationId xmlns:p14="http://schemas.microsoft.com/office/powerpoint/2010/main" val="1083626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59680"/>
            <a:ext cx="10515600" cy="1474334"/>
          </a:xfrm>
        </p:spPr>
        <p:txBody>
          <a:bodyPr/>
          <a:lstStyle/>
          <a:p>
            <a:r>
              <a:rPr lang="de-DE" dirty="0"/>
              <a:t>1998 verkaufte Joop nach Unstimmigkeiten für rund 150 Millionen D-Mark 95 Prozent seiner Firmenanteile an den Hamburger Wünsche-Konzern, blieb aber zunächst weiterhin Chefdesigner der Marke JOOP!. Der Verkauf der restlichen 5 Prozent und Joops endgültiger Ausstieg aus dem Unternehmen erfolgten 2001.</a:t>
            </a:r>
            <a:endParaRPr lang="en-US" dirty="0"/>
          </a:p>
        </p:txBody>
      </p:sp>
      <p:pic>
        <p:nvPicPr>
          <p:cNvPr id="4" name="Picture 3"/>
          <p:cNvPicPr>
            <a:picLocks noChangeAspect="1"/>
          </p:cNvPicPr>
          <p:nvPr/>
        </p:nvPicPr>
        <p:blipFill>
          <a:blip r:embed="rId2"/>
          <a:stretch>
            <a:fillRect/>
          </a:stretch>
        </p:blipFill>
        <p:spPr>
          <a:xfrm>
            <a:off x="7256164" y="1869035"/>
            <a:ext cx="3871122" cy="1452238"/>
          </a:xfrm>
          <a:prstGeom prst="rect">
            <a:avLst/>
          </a:prstGeom>
        </p:spPr>
      </p:pic>
      <p:pic>
        <p:nvPicPr>
          <p:cNvPr id="5" name="Picture 4"/>
          <p:cNvPicPr>
            <a:picLocks noChangeAspect="1"/>
          </p:cNvPicPr>
          <p:nvPr/>
        </p:nvPicPr>
        <p:blipFill>
          <a:blip r:embed="rId3"/>
          <a:stretch>
            <a:fillRect/>
          </a:stretch>
        </p:blipFill>
        <p:spPr>
          <a:xfrm>
            <a:off x="333102" y="975361"/>
            <a:ext cx="6676367" cy="3239587"/>
          </a:xfrm>
          <a:prstGeom prst="rect">
            <a:avLst/>
          </a:prstGeom>
        </p:spPr>
      </p:pic>
    </p:spTree>
    <p:extLst>
      <p:ext uri="{BB962C8B-B14F-4D97-AF65-F5344CB8AC3E}">
        <p14:creationId xmlns:p14="http://schemas.microsoft.com/office/powerpoint/2010/main" val="677185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dirty="0" smtClean="0"/>
              <a:t>Anderen </a:t>
            </a:r>
            <a:r>
              <a:rPr lang="de-DE" dirty="0"/>
              <a:t>Aktivitäten</a:t>
            </a:r>
            <a:endParaRPr lang="en-US" dirty="0"/>
          </a:p>
        </p:txBody>
      </p:sp>
      <p:sp>
        <p:nvSpPr>
          <p:cNvPr id="3" name="Content Placeholder 2"/>
          <p:cNvSpPr>
            <a:spLocks noGrp="1"/>
          </p:cNvSpPr>
          <p:nvPr>
            <p:ph idx="1"/>
          </p:nvPr>
        </p:nvSpPr>
        <p:spPr>
          <a:xfrm>
            <a:off x="838200" y="4632959"/>
            <a:ext cx="10515600" cy="2031683"/>
          </a:xfrm>
        </p:spPr>
        <p:txBody>
          <a:bodyPr/>
          <a:lstStyle/>
          <a:p>
            <a:r>
              <a:rPr lang="de-DE" dirty="0"/>
              <a:t>Wolfgang Joop beschäftigt sich neben Mode und Design mit der Illustration. In dem Bildband Stillstand des Flüchtigen (2002) sind Porträts und Modeillustrationen von 1970 bis 2000 abgebildet. Über 100 Musterteile aus verschiedenen Joop-Kollektionen sind im Hamburger Museum für Kunst und Gewerbe ausgestellt.</a:t>
            </a:r>
            <a:endParaRPr lang="en-US" dirty="0"/>
          </a:p>
        </p:txBody>
      </p:sp>
      <p:pic>
        <p:nvPicPr>
          <p:cNvPr id="4" name="Picture 3"/>
          <p:cNvPicPr>
            <a:picLocks noChangeAspect="1"/>
          </p:cNvPicPr>
          <p:nvPr/>
        </p:nvPicPr>
        <p:blipFill>
          <a:blip r:embed="rId2"/>
          <a:stretch>
            <a:fillRect/>
          </a:stretch>
        </p:blipFill>
        <p:spPr>
          <a:xfrm>
            <a:off x="917530" y="1572599"/>
            <a:ext cx="3480299" cy="2606865"/>
          </a:xfrm>
          <a:prstGeom prst="rect">
            <a:avLst/>
          </a:prstGeom>
        </p:spPr>
      </p:pic>
      <p:pic>
        <p:nvPicPr>
          <p:cNvPr id="5" name="Picture 4"/>
          <p:cNvPicPr>
            <a:picLocks noChangeAspect="1"/>
          </p:cNvPicPr>
          <p:nvPr/>
        </p:nvPicPr>
        <p:blipFill>
          <a:blip r:embed="rId3"/>
          <a:stretch>
            <a:fillRect/>
          </a:stretch>
        </p:blipFill>
        <p:spPr>
          <a:xfrm>
            <a:off x="5395667" y="1572599"/>
            <a:ext cx="4645316" cy="2606865"/>
          </a:xfrm>
          <a:prstGeom prst="rect">
            <a:avLst/>
          </a:prstGeom>
        </p:spPr>
      </p:pic>
    </p:spTree>
    <p:extLst>
      <p:ext uri="{BB962C8B-B14F-4D97-AF65-F5344CB8AC3E}">
        <p14:creationId xmlns:p14="http://schemas.microsoft.com/office/powerpoint/2010/main" val="3913226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2995114"/>
            <a:ext cx="9727475" cy="645069"/>
          </a:xfrm>
        </p:spPr>
        <p:txBody>
          <a:bodyPr/>
          <a:lstStyle/>
          <a:p>
            <a:pPr algn="ctr"/>
            <a:r>
              <a:rPr lang="de-DE" dirty="0"/>
              <a:t>Vielen Dank für Ihre Aufmerksamkeit </a:t>
            </a:r>
            <a:endParaRPr lang="en-US" dirty="0"/>
          </a:p>
        </p:txBody>
      </p:sp>
    </p:spTree>
    <p:extLst>
      <p:ext uri="{BB962C8B-B14F-4D97-AF65-F5344CB8AC3E}">
        <p14:creationId xmlns:p14="http://schemas.microsoft.com/office/powerpoint/2010/main" val="644075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84</TotalTime>
  <Words>273</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Wolfgang Joop</vt:lpstr>
      <vt:lpstr>Privatleben</vt:lpstr>
      <vt:lpstr>PowerPoint Presentation</vt:lpstr>
      <vt:lpstr>PowerPoint Presentation</vt:lpstr>
      <vt:lpstr>Die Karriere</vt:lpstr>
      <vt:lpstr>PowerPoint Presentation</vt:lpstr>
      <vt:lpstr>PowerPoint Presentation</vt:lpstr>
      <vt:lpstr>Anderen Aktivitäten</vt:lpstr>
      <vt:lpstr>Vielen Dank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Wolfgang Joop</dc:title>
  <dc:creator>teo</dc:creator>
  <cp:lastModifiedBy>Windows User</cp:lastModifiedBy>
  <cp:revision>13</cp:revision>
  <dcterms:created xsi:type="dcterms:W3CDTF">2021-02-15T09:07:27Z</dcterms:created>
  <dcterms:modified xsi:type="dcterms:W3CDTF">2021-02-17T12:48:07Z</dcterms:modified>
</cp:coreProperties>
</file>