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97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0F3C-C434-43A1-85E4-B1295FBECBC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FA44-E27C-454D-A114-D0AC8122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4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92995"/>
            <a:ext cx="9854022" cy="23876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Помагало по информационни технологии за подготовка за НВО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72598"/>
            <a:ext cx="8791575" cy="1655762"/>
          </a:xfrm>
        </p:spPr>
        <p:txBody>
          <a:bodyPr/>
          <a:lstStyle/>
          <a:p>
            <a:r>
              <a:rPr lang="bg-BG" noProof="1" smtClean="0"/>
              <a:t>Автор: Теодор Кирилов кирилов</a:t>
            </a:r>
            <a:endParaRPr lang="bg-BG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33" y="3266400"/>
            <a:ext cx="2671950" cy="2947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0444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5516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87339"/>
            <a:ext cx="9905999" cy="3541714"/>
          </a:xfrm>
        </p:spPr>
        <p:txBody>
          <a:bodyPr/>
          <a:lstStyle/>
          <a:p>
            <a:r>
              <a:rPr lang="bg-BG" dirty="0" smtClean="0"/>
              <a:t>1. За публиката</a:t>
            </a:r>
          </a:p>
          <a:p>
            <a:r>
              <a:rPr lang="bg-BG" dirty="0" smtClean="0"/>
              <a:t>2. Раздел 1 Теоретична част</a:t>
            </a:r>
          </a:p>
          <a:p>
            <a:r>
              <a:rPr lang="bg-BG" dirty="0" smtClean="0"/>
              <a:t>3. Раздел 2 Тестова част</a:t>
            </a:r>
          </a:p>
          <a:p>
            <a:r>
              <a:rPr lang="bg-BG" dirty="0" smtClean="0"/>
              <a:t>4. Примерни страници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644" t="23254" r="32350" b="15008"/>
          <a:stretch/>
        </p:blipFill>
        <p:spPr>
          <a:xfrm>
            <a:off x="7863840" y="1618602"/>
            <a:ext cx="1811383" cy="2326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3595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публиката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7601"/>
            <a:ext cx="9905999" cy="3541714"/>
          </a:xfrm>
        </p:spPr>
        <p:txBody>
          <a:bodyPr/>
          <a:lstStyle/>
          <a:p>
            <a:r>
              <a:rPr lang="bg-BG" dirty="0" smtClean="0"/>
              <a:t>Уважаеми ученици, родители и учители. Този сборник е направен за всички вас, на които им предстоят матури по информационни технологии в 10 клас. В този сборник сме събрали целият материал, който може да се падне на матурата както и теми от предходни матури за упражнение.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60" y="3990438"/>
            <a:ext cx="2060574" cy="22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7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57349"/>
            <a:ext cx="9905998" cy="1027612"/>
          </a:xfrm>
        </p:spPr>
        <p:txBody>
          <a:bodyPr/>
          <a:lstStyle/>
          <a:p>
            <a:r>
              <a:rPr lang="bg-BG" dirty="0" smtClean="0"/>
              <a:t>Раздел 1 Теоретична част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7121"/>
            <a:ext cx="9905999" cy="4773975"/>
          </a:xfrm>
        </p:spPr>
        <p:txBody>
          <a:bodyPr>
            <a:normAutofit/>
          </a:bodyPr>
          <a:lstStyle/>
          <a:p>
            <a:r>
              <a:rPr lang="bg-BG" dirty="0" smtClean="0"/>
              <a:t>В първият раздел на нашия сборник сме събрали цялата теория, изискваща се за НВО. Това е обобщен вариант на материала от 6 до 9 клас включително. Ето и следното съдържание по теми:</a:t>
            </a:r>
          </a:p>
          <a:p>
            <a:pPr lvl="0"/>
            <a:r>
              <a:rPr lang="en-US" dirty="0" smtClean="0"/>
              <a:t>1. </a:t>
            </a:r>
            <a:r>
              <a:rPr lang="bg-BG" dirty="0" smtClean="0"/>
              <a:t>Основни </a:t>
            </a:r>
            <a:r>
              <a:rPr lang="bg-BG" dirty="0"/>
              <a:t>единици за измерване на информация. Носители на информация. Организация на данните. Файлови формати.</a:t>
            </a:r>
            <a:endParaRPr lang="en-US" dirty="0"/>
          </a:p>
          <a:p>
            <a:pPr lvl="0"/>
            <a:r>
              <a:rPr lang="en-US" dirty="0" smtClean="0"/>
              <a:t>2. </a:t>
            </a:r>
            <a:r>
              <a:rPr lang="bg-BG" dirty="0" smtClean="0"/>
              <a:t>Средства </a:t>
            </a:r>
            <a:r>
              <a:rPr lang="bg-BG" dirty="0"/>
              <a:t>и методи за защита на информация.</a:t>
            </a:r>
            <a:endParaRPr lang="en-US" dirty="0"/>
          </a:p>
          <a:p>
            <a:pPr lvl="0"/>
            <a:r>
              <a:rPr lang="en-US" dirty="0" smtClean="0"/>
              <a:t>3. </a:t>
            </a:r>
            <a:r>
              <a:rPr lang="bg-BG" dirty="0" smtClean="0"/>
              <a:t>Основни </a:t>
            </a:r>
            <a:r>
              <a:rPr lang="bg-BG" dirty="0"/>
              <a:t>етапи при разработване на проекти.</a:t>
            </a:r>
            <a:endParaRPr lang="en-US" dirty="0"/>
          </a:p>
          <a:p>
            <a:pPr lvl="0"/>
            <a:r>
              <a:rPr lang="en-US" dirty="0" smtClean="0"/>
              <a:t>4. </a:t>
            </a:r>
            <a:r>
              <a:rPr lang="bg-BG" dirty="0" smtClean="0"/>
              <a:t>Компютърна </a:t>
            </a:r>
            <a:r>
              <a:rPr lang="bg-BG" dirty="0"/>
              <a:t>система. Основни технически параметри на компонентите ѝ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0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8674"/>
            <a:ext cx="9905999" cy="6418217"/>
          </a:xfrm>
        </p:spPr>
        <p:txBody>
          <a:bodyPr>
            <a:normAutofit/>
          </a:bodyPr>
          <a:lstStyle/>
          <a:p>
            <a:r>
              <a:rPr lang="bg-BG" dirty="0" smtClean="0"/>
              <a:t>История </a:t>
            </a:r>
            <a:r>
              <a:rPr lang="bg-BG" dirty="0"/>
              <a:t>на компютърната техника. Съвременните компютърни системи.</a:t>
            </a:r>
            <a:endParaRPr lang="en-US" dirty="0"/>
          </a:p>
          <a:p>
            <a:pPr lvl="0"/>
            <a:r>
              <a:rPr lang="en-US" dirty="0" smtClean="0"/>
              <a:t>6. </a:t>
            </a:r>
            <a:r>
              <a:rPr lang="bg-BG" dirty="0" smtClean="0"/>
              <a:t>Информационни </a:t>
            </a:r>
            <a:r>
              <a:rPr lang="bg-BG" dirty="0"/>
              <a:t>технологии за социално общуване. Среди и средства за споделена съвместна работа и обучение. Ефективно търсене на информация.</a:t>
            </a:r>
            <a:endParaRPr lang="en-US" dirty="0"/>
          </a:p>
          <a:p>
            <a:pPr lvl="0"/>
            <a:r>
              <a:rPr lang="en-US" dirty="0" smtClean="0"/>
              <a:t>7. </a:t>
            </a:r>
            <a:r>
              <a:rPr lang="bg-BG" dirty="0" smtClean="0"/>
              <a:t>Използване </a:t>
            </a:r>
            <a:r>
              <a:rPr lang="bg-BG" dirty="0"/>
              <a:t>на помощни системи и самоучители. Архивиране и компресиране на данни.</a:t>
            </a:r>
            <a:endParaRPr lang="en-US" dirty="0"/>
          </a:p>
          <a:p>
            <a:pPr lvl="0"/>
            <a:r>
              <a:rPr lang="en-US" dirty="0" smtClean="0"/>
              <a:t>8. </a:t>
            </a:r>
            <a:r>
              <a:rPr lang="bg-BG" dirty="0" smtClean="0"/>
              <a:t>Основни </a:t>
            </a:r>
            <a:r>
              <a:rPr lang="bg-BG" dirty="0"/>
              <a:t>етапи при разработване на уеб сайт.</a:t>
            </a:r>
            <a:endParaRPr lang="en-US" dirty="0"/>
          </a:p>
          <a:p>
            <a:pPr lvl="0"/>
            <a:r>
              <a:rPr lang="en-US" dirty="0" smtClean="0"/>
              <a:t>9. </a:t>
            </a:r>
            <a:r>
              <a:rPr lang="bg-BG" dirty="0" smtClean="0"/>
              <a:t>Суперкомпютри</a:t>
            </a:r>
            <a:r>
              <a:rPr lang="bg-BG" dirty="0"/>
              <a:t>. </a:t>
            </a:r>
            <a:r>
              <a:rPr lang="bg-BG" noProof="1" smtClean="0"/>
              <a:t>Грид</a:t>
            </a:r>
            <a:r>
              <a:rPr lang="bg-BG" dirty="0" smtClean="0"/>
              <a:t> </a:t>
            </a:r>
            <a:r>
              <a:rPr lang="bg-BG" dirty="0"/>
              <a:t>и облачни технологии. Системи за глобално позициониране.</a:t>
            </a:r>
            <a:endParaRPr lang="en-US" dirty="0"/>
          </a:p>
          <a:p>
            <a:r>
              <a:rPr lang="en-US" dirty="0" smtClean="0"/>
              <a:t>10. </a:t>
            </a:r>
            <a:r>
              <a:rPr lang="bg-BG" dirty="0" smtClean="0"/>
              <a:t>Компютърни </a:t>
            </a:r>
            <a:r>
              <a:rPr lang="bg-BG" dirty="0"/>
              <a:t>мрежи. Информация и услуги за гражданите в интернет. Електронна търговия.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4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Раздел 2 Тестове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641"/>
            <a:ext cx="9905999" cy="4620201"/>
          </a:xfrm>
        </p:spPr>
        <p:txBody>
          <a:bodyPr>
            <a:normAutofit/>
          </a:bodyPr>
          <a:lstStyle/>
          <a:p>
            <a:r>
              <a:rPr lang="bg-BG" dirty="0" smtClean="0"/>
              <a:t>В този раздел сме побрали национални външни оценявания от предишни години</a:t>
            </a:r>
            <a:r>
              <a:rPr lang="en-US" dirty="0" smtClean="0"/>
              <a:t>. </a:t>
            </a:r>
            <a:r>
              <a:rPr lang="bg-BG" dirty="0" smtClean="0"/>
              <a:t>Според нас това е идеалното средство за проверка на натрупаните знания от теоретичната част.</a:t>
            </a:r>
          </a:p>
          <a:p>
            <a:r>
              <a:rPr lang="bg-BG" dirty="0" smtClean="0"/>
              <a:t>Раздел 2 Тестове:</a:t>
            </a:r>
          </a:p>
          <a:p>
            <a:r>
              <a:rPr lang="bg-BG" dirty="0" smtClean="0"/>
              <a:t>1. НВО 2015	5. Отговори на тестовете</a:t>
            </a:r>
          </a:p>
          <a:p>
            <a:r>
              <a:rPr lang="bg-BG" dirty="0" smtClean="0"/>
              <a:t>2. НВО 2016</a:t>
            </a:r>
          </a:p>
          <a:p>
            <a:r>
              <a:rPr lang="bg-BG" dirty="0" smtClean="0"/>
              <a:t>3. НВО 2017</a:t>
            </a:r>
          </a:p>
          <a:p>
            <a:r>
              <a:rPr lang="bg-BG" dirty="0" smtClean="0"/>
              <a:t>4. НВО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9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5672"/>
            <a:ext cx="9905998" cy="1478570"/>
          </a:xfrm>
        </p:spPr>
        <p:txBody>
          <a:bodyPr/>
          <a:lstStyle/>
          <a:p>
            <a:r>
              <a:rPr lang="bg-BG" dirty="0" smtClean="0"/>
              <a:t>Примерни страници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10" y="1387336"/>
            <a:ext cx="3605348" cy="4675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20" y="1374276"/>
            <a:ext cx="3634834" cy="47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36" y="666917"/>
            <a:ext cx="4195311" cy="5433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25" y="636293"/>
            <a:ext cx="4256270" cy="54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6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51" y="2752118"/>
            <a:ext cx="9905998" cy="1478570"/>
          </a:xfrm>
        </p:spPr>
        <p:txBody>
          <a:bodyPr/>
          <a:lstStyle/>
          <a:p>
            <a:r>
              <a:rPr lang="bg-BG" dirty="0" smtClean="0"/>
              <a:t>Благодаря ви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4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309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Помагало по информационни технологии за подготовка за НВО</vt:lpstr>
      <vt:lpstr>Съдържание</vt:lpstr>
      <vt:lpstr>За публиката</vt:lpstr>
      <vt:lpstr>Раздел 1 Теоретична част</vt:lpstr>
      <vt:lpstr>PowerPoint Presentation</vt:lpstr>
      <vt:lpstr>Раздел 2 Тестове </vt:lpstr>
      <vt:lpstr>Примерни страници</vt:lpstr>
      <vt:lpstr>PowerPoint Presentation</vt:lpstr>
      <vt:lpstr>Благодаря ви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Помагало по информационни технологии за подготовка за НВО</dc:title>
  <dc:creator>Windows User</dc:creator>
  <cp:lastModifiedBy>Windows User</cp:lastModifiedBy>
  <cp:revision>12</cp:revision>
  <dcterms:created xsi:type="dcterms:W3CDTF">2020-05-08T03:08:43Z</dcterms:created>
  <dcterms:modified xsi:type="dcterms:W3CDTF">2020-05-08T04:39:21Z</dcterms:modified>
</cp:coreProperties>
</file>