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8"/>
  </p:notesMasterIdLst>
  <p:handoutMasterIdLst>
    <p:handoutMasterId r:id="rId9"/>
  </p:handoutMasterIdLst>
  <p:sldIdLst>
    <p:sldId id="424" r:id="rId3"/>
    <p:sldId id="426" r:id="rId4"/>
    <p:sldId id="467" r:id="rId5"/>
    <p:sldId id="427" r:id="rId6"/>
    <p:sldId id="445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640B"/>
    <a:srgbClr val="FFFFFF"/>
    <a:srgbClr val="64B0F0"/>
    <a:srgbClr val="00B0F0"/>
    <a:srgbClr val="F0A22E"/>
    <a:srgbClr val="603A14"/>
    <a:srgbClr val="E85C0E"/>
    <a:srgbClr val="BAB398"/>
    <a:srgbClr val="ADA485"/>
    <a:srgbClr val="C6C0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533" autoAdjust="0"/>
  </p:normalViewPr>
  <p:slideViewPr>
    <p:cSldViewPr>
      <p:cViewPr varScale="1">
        <p:scale>
          <a:sx n="115" d="100"/>
          <a:sy n="115" d="100"/>
        </p:scale>
        <p:origin x="432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7/12/2017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7/12/2017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47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7/12/2017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8012" y="4953000"/>
            <a:ext cx="109728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8012" y="5754968"/>
            <a:ext cx="109728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10000" b="1" dirty="0">
                <a:solidFill>
                  <a:srgbClr val="F3BE60"/>
                </a:solidFill>
              </a:rPr>
              <a:t>Questions?</a:t>
            </a:r>
            <a:endParaRPr lang="en-US" sz="100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6597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716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2212" y="381000"/>
            <a:ext cx="7744251" cy="1250064"/>
          </a:xfrm>
        </p:spPr>
        <p:txBody>
          <a:bodyPr>
            <a:normAutofit/>
          </a:bodyPr>
          <a:lstStyle/>
          <a:p>
            <a:r>
              <a:rPr lang="en-US" dirty="0" smtClean="0"/>
              <a:t>Crazy Gadget Website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2212" y="1642027"/>
            <a:ext cx="7744251" cy="1789618"/>
          </a:xfrm>
        </p:spPr>
        <p:txBody>
          <a:bodyPr>
            <a:normAutofit/>
          </a:bodyPr>
          <a:lstStyle/>
          <a:p>
            <a:r>
              <a:rPr lang="en-US" dirty="0" smtClean="0"/>
              <a:t>Cool website to spent some funny time</a:t>
            </a:r>
            <a:endParaRPr lang="en-US" dirty="0"/>
          </a:p>
        </p:txBody>
      </p:sp>
      <p:pic>
        <p:nvPicPr>
          <p:cNvPr id="1026" name="Picture 2" descr="https://www.gizmocrazed.com/wp-content/uploads/2010/09/11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269" y="3239075"/>
            <a:ext cx="2979836" cy="2704525"/>
          </a:xfrm>
          <a:prstGeom prst="roundRect">
            <a:avLst>
              <a:gd name="adj" fmla="val 722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Свързано изображени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7" y="1371600"/>
            <a:ext cx="2847975" cy="4572000"/>
          </a:xfrm>
          <a:prstGeom prst="roundRect">
            <a:avLst>
              <a:gd name="adj" fmla="val 911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63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15000"/>
              </a:lnSpc>
              <a:buFontTx/>
              <a:buAutoNum type="arabicPeriod"/>
            </a:pPr>
            <a:r>
              <a:rPr lang="en-US" dirty="0" smtClean="0"/>
              <a:t>Home Page</a:t>
            </a:r>
            <a:endParaRPr lang="en-US" dirty="0"/>
          </a:p>
          <a:p>
            <a:pPr marL="446088" indent="-446088">
              <a:lnSpc>
                <a:spcPct val="115000"/>
              </a:lnSpc>
              <a:buFontTx/>
              <a:buAutoNum type="arabicPeriod"/>
            </a:pPr>
            <a:r>
              <a:rPr lang="en-US" dirty="0" smtClean="0"/>
              <a:t>Login Page</a:t>
            </a:r>
            <a:endParaRPr lang="en-US" dirty="0"/>
          </a:p>
          <a:p>
            <a:pPr marL="446088" indent="-446088">
              <a:lnSpc>
                <a:spcPct val="115000"/>
              </a:lnSpc>
              <a:buFontTx/>
              <a:buAutoNum type="arabicPeriod"/>
            </a:pPr>
            <a:r>
              <a:rPr lang="en-US" dirty="0" smtClean="0"/>
              <a:t>Register Page</a:t>
            </a:r>
            <a:endParaRPr lang="en-US" dirty="0"/>
          </a:p>
          <a:p>
            <a:pPr marL="446088" indent="-446088">
              <a:lnSpc>
                <a:spcPct val="115000"/>
              </a:lnSpc>
              <a:buFontTx/>
              <a:buAutoNum type="arabicPeriod"/>
            </a:pPr>
            <a:r>
              <a:rPr lang="en-US" dirty="0" smtClean="0"/>
              <a:t>Gadget Details Page</a:t>
            </a:r>
            <a:endParaRPr lang="en-US" dirty="0"/>
          </a:p>
          <a:p>
            <a:pPr marL="446088" indent="-446088">
              <a:lnSpc>
                <a:spcPct val="115000"/>
              </a:lnSpc>
              <a:buFontTx/>
              <a:buAutoNum type="arabicPeriod"/>
            </a:pPr>
            <a:r>
              <a:rPr lang="en-US" dirty="0" smtClean="0"/>
              <a:t>Simple Admin Panel Page</a:t>
            </a:r>
            <a:endParaRPr lang="en-US" dirty="0"/>
          </a:p>
          <a:p>
            <a:pPr marL="446088" indent="-446088">
              <a:lnSpc>
                <a:spcPct val="115000"/>
              </a:lnSpc>
              <a:buFontTx/>
              <a:buAutoNum type="arabicPeriod"/>
            </a:pPr>
            <a:r>
              <a:rPr lang="en-US" dirty="0" smtClean="0"/>
              <a:t>User Ordered Articles Page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Structure</a:t>
            </a:r>
            <a:endParaRPr lang="bg-BG" dirty="0"/>
          </a:p>
        </p:txBody>
      </p:sp>
      <p:pic>
        <p:nvPicPr>
          <p:cNvPr id="8" name="Picture 4" descr="Резултат с изображение за crazy funny gadg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461" y="1191465"/>
            <a:ext cx="2743200" cy="293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weird odd crazy offbeat creative funny gadget geek products Nike shoes cool speaker (1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360" y="2278669"/>
            <a:ext cx="2659235" cy="315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15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site </a:t>
            </a:r>
            <a:r>
              <a:rPr lang="en-US" dirty="0" smtClean="0"/>
              <a:t>represent idea for online shop and </a:t>
            </a:r>
            <a:r>
              <a:rPr lang="en-US" dirty="0" smtClean="0"/>
              <a:t>place where </a:t>
            </a:r>
            <a:r>
              <a:rPr lang="en-US" dirty="0" smtClean="0"/>
              <a:t>potential customers </a:t>
            </a:r>
            <a:r>
              <a:rPr lang="en-US" dirty="0" smtClean="0"/>
              <a:t>could find some </a:t>
            </a:r>
            <a:r>
              <a:rPr lang="en-US" dirty="0" smtClean="0"/>
              <a:t>funny, </a:t>
            </a:r>
            <a:r>
              <a:rPr lang="en-US" dirty="0" smtClean="0"/>
              <a:t>and </a:t>
            </a:r>
            <a:r>
              <a:rPr lang="en-US" dirty="0" smtClean="0"/>
              <a:t>some times really useful </a:t>
            </a:r>
            <a:r>
              <a:rPr lang="en-US" dirty="0" smtClean="0"/>
              <a:t>stuff to buy from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Full set of functionalities it should provide is not completed at this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But it provides a good platform to build one interesting website app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 be continued…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what about this Site is: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67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6970799" cy="4868679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</a:pPr>
            <a:r>
              <a:rPr lang="en-US" sz="3600" dirty="0" smtClean="0"/>
              <a:t>That was all folks</a:t>
            </a:r>
          </a:p>
          <a:p>
            <a:pPr>
              <a:lnSpc>
                <a:spcPct val="115000"/>
              </a:lnSpc>
            </a:pPr>
            <a:r>
              <a:rPr lang="en-US" sz="3600" dirty="0" smtClean="0"/>
              <a:t>Thank you for your attention.</a:t>
            </a:r>
          </a:p>
          <a:p>
            <a:pPr>
              <a:lnSpc>
                <a:spcPct val="115000"/>
              </a:lnSpc>
            </a:pPr>
            <a:r>
              <a:rPr lang="en-US" sz="3600" dirty="0" smtClean="0"/>
              <a:t>Best regards from  JS Enthusiasts team (P.S renamed to Dark Pink, Pink Floyd, Deep Purple or whatever… ;))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9" name="Picture 2" descr="https://www.gizmocrazed.com/wp-content/uploads/2010/09/11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246" y="1933748"/>
            <a:ext cx="3959165" cy="3593373"/>
          </a:xfrm>
          <a:prstGeom prst="roundRect">
            <a:avLst>
              <a:gd name="adj" fmla="val 722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77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Crazy </a:t>
            </a:r>
            <a:r>
              <a:rPr lang="en-US" dirty="0" smtClean="0"/>
              <a:t>Funny Gadget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0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2603</TotalTime>
  <Words>192</Words>
  <Application>Microsoft Office PowerPoint</Application>
  <PresentationFormat>Custom</PresentationFormat>
  <Paragraphs>31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Wingdings</vt:lpstr>
      <vt:lpstr>Wingdings 2</vt:lpstr>
      <vt:lpstr>SoftUni 16x9</vt:lpstr>
      <vt:lpstr>Crazy Gadget Website</vt:lpstr>
      <vt:lpstr>Structure</vt:lpstr>
      <vt:lpstr>For what about this Site is:</vt:lpstr>
      <vt:lpstr>Summary</vt:lpstr>
      <vt:lpstr>Our Crazy Funny Gadget Website</vt:lpstr>
    </vt:vector>
  </TitlesOfParts>
  <Manager/>
  <Company>Software University Foundation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WordPress Plugins</dc:title>
  <dc:subject>WordPress Training Course</dc:subject>
  <dc:creator>Software University Foundation</dc:creator>
  <cp:keywords>WordPress, WP, CMS, Web, SoftUni, Software University, programming, software development, software engineering, course, Web development</cp:keywords>
  <dc:description>WordPress Basics course at SoftUni - https://softuni.bg/courses/wordpress-basics</dc:description>
  <cp:lastModifiedBy>Ivan Minchev</cp:lastModifiedBy>
  <cp:revision>268</cp:revision>
  <dcterms:created xsi:type="dcterms:W3CDTF">2014-01-02T17:00:34Z</dcterms:created>
  <dcterms:modified xsi:type="dcterms:W3CDTF">2017-07-12T19:53:32Z</dcterms:modified>
  <cp:category>WordPress; WP; Web; CMS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