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A053-3E3E-4B6C-AF2A-9D86DDAA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BFE89-0CAA-4308-B327-05744FC8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5A448-D4E1-4D29-8223-A0A60CE44E13}" type="datetimeFigureOut">
              <a:rPr lang="ro-RO" smtClean="0"/>
              <a:t>03.09.2019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53D6D-56E8-4AF7-A35D-06990A86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62EF-2250-481F-9656-DF05E0C4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87C9-BEC0-4E0B-ADBF-B2C80A1400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579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17FCC-70BC-4A0D-9D69-B26FF39F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545D-B1F9-4BE0-9ECB-01B9EC24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796A-78AF-4132-A85D-CF326B947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A448-D4E1-4D29-8223-A0A60CE44E13}" type="datetimeFigureOut">
              <a:rPr lang="ro-RO" smtClean="0"/>
              <a:t>03.09.2019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6327-7CDA-4783-A71B-2C1D1F41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2337-F4EF-4D35-9348-DEC5EE2A2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87C9-BEC0-4E0B-ADBF-B2C80A1400E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89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E3D4BF-9E47-4951-B62B-2D7038C1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Generating Erroneous Text for Natural Language Corrections</a:t>
            </a:r>
            <a:br>
              <a:rPr lang="en-US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E9F6B-3685-4AFA-9161-C36B8AB5C5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6254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018C2F-B463-4EA8-A1CB-0E16D22B9816}"/>
              </a:ext>
            </a:extLst>
          </p:cNvPr>
          <p:cNvSpPr/>
          <p:nvPr/>
        </p:nvSpPr>
        <p:spPr>
          <a:xfrm>
            <a:off x="4064000" y="5140889"/>
            <a:ext cx="6096000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Thesis advisor:</a:t>
            </a:r>
            <a:endParaRPr lang="ro-RO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dr. ing. Mihai Dascălu</a:t>
            </a:r>
            <a:endParaRPr lang="ro-RO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1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FC59B3-7E24-4135-82F6-D18889B7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o-RO" b="1" cap="all"/>
            </a:br>
            <a:r>
              <a:rPr lang="en-US" sz="3100" b="1" cap="all"/>
              <a:t>Results for Detecting and Correcting Word Level Errors</a:t>
            </a:r>
            <a:endParaRPr lang="en-US" sz="3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36232-E578-4F51-93FC-440A6AAAC0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78DBB1-9A13-4A58-B649-DA56B368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o-RO" sz="2800" b="1" cap="all"/>
            </a:br>
            <a:r>
              <a:rPr lang="en-US" sz="2800" b="1" cap="all"/>
              <a:t>Results for Detecting and Correcting Word Level Errors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D698E-FF0E-4B37-9F8D-710206178D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8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C146B6-B759-47C6-8368-8E0800D5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o-RO" sz="2800" b="1" cap="all"/>
            </a:br>
            <a:r>
              <a:rPr lang="en-US" sz="2800" b="1" cap="all"/>
              <a:t>Results for Detecting and Correcting Word Level Errors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41FE9-4AC3-4E3A-AD72-65F42F7A09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9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E69CD3-2EFB-4C71-BFEF-BEA11D44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o-RO" sz="2800" b="1" cap="all"/>
            </a:br>
            <a:r>
              <a:rPr lang="en-US" sz="2800" b="1" cap="all"/>
              <a:t>Results for Detecting and Correcting Word Level Errors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DF757-3138-49C4-9004-A722628D8C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6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F630B4-111E-4740-9F35-151C933A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48D69-B9F1-4BFD-938F-8DBBD11592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E8E1D0-23B1-4CBF-9BF0-A3F3596B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Future work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EE8FD-B843-4967-A060-64F7207FDA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5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2074BB-0CB8-4A47-AAE7-04B3987E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/>
              <a:t>Thank you!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0BBF8-C84C-42BD-AFA5-F08C9F1F5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2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A86CE5-EB7E-49AF-B4A0-2AEA1A7E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5A7D1-3520-47C6-8BFC-8518704A9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B558E8-0131-420A-8D1C-8F4829C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A1837-5A3F-4143-9E02-DF2891777A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3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C39099-EEFF-4806-BCD8-E11E17F4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General pipeline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C1E18-90BA-454B-8C6D-F3E1BB60AB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FB1BEF-AB52-4CF6-8B5C-3B002957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Wikipedia edits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7E090-F628-4BB9-B572-ECC75D8D12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0ABDC6-68A3-4A8E-985D-A88BF00B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Artificially induced errors</a:t>
            </a:r>
            <a:br>
              <a:rPr lang="ro-RO" b="1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67943-9B5D-4BAE-88B8-AD7D74F37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7B3B30-975E-4D35-AEDD-CD1237EE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Artificially induced errors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2C761-D790-4485-ABAE-06965D49B2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A8709B-C3DD-45BF-A5EB-B036F45F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Artificially induced errors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150A8-1B1D-4F0D-A546-A33754E720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EB7511-6A04-4000-9204-5DCA6713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Inducing noise with neural methods</a:t>
            </a:r>
            <a:br>
              <a:rPr lang="ro-RO" b="1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8A1C9-05DA-4182-83CE-D5A5F46D94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8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Generating Erroneous Text for Natural Language Corrections </vt:lpstr>
      <vt:lpstr>Problem</vt:lpstr>
      <vt:lpstr>Problem</vt:lpstr>
      <vt:lpstr>General pipeline</vt:lpstr>
      <vt:lpstr>Wikipedia edits</vt:lpstr>
      <vt:lpstr>Artificially induced errors </vt:lpstr>
      <vt:lpstr>Artificially induced errors</vt:lpstr>
      <vt:lpstr>Artificially induced errors</vt:lpstr>
      <vt:lpstr>Inducing noise with neural methods </vt:lpstr>
      <vt:lpstr> Results for Detecting and Correcting Word Level Errors</vt:lpstr>
      <vt:lpstr> Results for Detecting and Correcting Word Level Errors</vt:lpstr>
      <vt:lpstr> Results for Detecting and Correcting Word Level Errors</vt:lpstr>
      <vt:lpstr> Results for Detecting and Correcting Word Level Errors</vt:lpstr>
      <vt:lpstr>PowerPoint Presentation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Erroneous Text for Natural Language Corrections </dc:title>
  <dc:creator>Teodor Cotet</dc:creator>
  <cp:lastModifiedBy>Teodor Cotet</cp:lastModifiedBy>
  <cp:revision>2</cp:revision>
  <dcterms:created xsi:type="dcterms:W3CDTF">2019-09-03T11:38:54Z</dcterms:created>
  <dcterms:modified xsi:type="dcterms:W3CDTF">2019-09-03T11:47:57Z</dcterms:modified>
</cp:coreProperties>
</file>