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95E2E-630D-4463-BF16-9D91E0492654}" type="datetimeFigureOut">
              <a:rPr lang="bg-BG" smtClean="0"/>
              <a:t>20.3.2013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BE759-2168-4F92-BA84-99734C2AE2B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3876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492-11B5-4C81-AB45-AE17041B5B86}" type="datetime1">
              <a:rPr lang="bg-BG" smtClean="0"/>
              <a:t>20.3.2013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A1EA-679A-4BD9-B653-3AEEF7555D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595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6E5B-920C-4ABF-A57A-41B58A220282}" type="datetime1">
              <a:rPr lang="bg-BG" smtClean="0"/>
              <a:t>20.3.2013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A1EA-679A-4BD9-B653-3AEEF7555D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182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CC3C-3FC2-4ECA-90A9-6CF285E6CA27}" type="datetime1">
              <a:rPr lang="bg-BG" smtClean="0"/>
              <a:t>20.3.2013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A1EA-679A-4BD9-B653-3AEEF7555D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542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A53D-81A7-45AE-AD81-ABF7A1342686}" type="datetime1">
              <a:rPr lang="bg-BG" smtClean="0"/>
              <a:t>20.3.2013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A1EA-679A-4BD9-B653-3AEEF7555D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027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0EDD-32DD-473E-9B31-5015273633B2}" type="datetime1">
              <a:rPr lang="bg-BG" smtClean="0"/>
              <a:t>20.3.2013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A1EA-679A-4BD9-B653-3AEEF7555D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972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6852-F4FF-46D4-A744-BE746C7E3122}" type="datetime1">
              <a:rPr lang="bg-BG" smtClean="0"/>
              <a:t>20.3.2013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A1EA-679A-4BD9-B653-3AEEF7555D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864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3974-30E2-4F5E-8FC0-00D51042F907}" type="datetime1">
              <a:rPr lang="bg-BG" smtClean="0"/>
              <a:t>20.3.2013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A1EA-679A-4BD9-B653-3AEEF7555D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473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7643-D4EE-4441-B526-9BE43EECE2E1}" type="datetime1">
              <a:rPr lang="bg-BG" smtClean="0"/>
              <a:t>20.3.2013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A1EA-679A-4BD9-B653-3AEEF7555D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146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1171-6208-46D3-A193-25F33B77E3F7}" type="datetime1">
              <a:rPr lang="bg-BG" smtClean="0"/>
              <a:t>20.3.2013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A1EA-679A-4BD9-B653-3AEEF7555D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753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44C7-6BF7-4C2C-AF37-DBF10B1E1E1E}" type="datetime1">
              <a:rPr lang="bg-BG" smtClean="0"/>
              <a:t>20.3.2013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A1EA-679A-4BD9-B653-3AEEF7555D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908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7B08-FFA9-4763-AE4A-166CD17486DB}" type="datetime1">
              <a:rPr lang="bg-BG" smtClean="0"/>
              <a:t>20.3.2013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A1EA-679A-4BD9-B653-3AEEF7555D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107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DA0A9-DD50-4D87-A4AC-143F93DE5D60}" type="datetime1">
              <a:rPr lang="bg-BG" smtClean="0"/>
              <a:t>20.3.2013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A1EA-679A-4BD9-B653-3AEEF7555D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727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Понятия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A1EA-679A-4BD9-B653-3AEEF7555DC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445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Стойностна </a:t>
            </a:r>
            <a:r>
              <a:rPr lang="bg-BG" b="1" dirty="0" smtClean="0"/>
              <a:t>верига</a:t>
            </a:r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58928"/>
              </p:ext>
            </p:extLst>
          </p:nvPr>
        </p:nvGraphicFramePr>
        <p:xfrm>
          <a:off x="508183" y="1368598"/>
          <a:ext cx="8168273" cy="4868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icture" r:id="rId3" imgW="5305320" imgH="3495600" progId="Word.Picture.8">
                  <p:embed/>
                </p:oleObj>
              </mc:Choice>
              <mc:Fallback>
                <p:oleObj name="Picture" r:id="rId3" imgW="5305320" imgH="34956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83" y="1368598"/>
                        <a:ext cx="8168273" cy="48687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A1EA-679A-4BD9-B653-3AEEF7555DC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707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bg-BG" b="1" dirty="0" smtClean="0"/>
              <a:t>Стойностна верига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bg-BG" b="1" dirty="0"/>
              <a:t>Стойностната верига</a:t>
            </a:r>
            <a:r>
              <a:rPr lang="bg-BG" dirty="0"/>
              <a:t> е понятие, представящо </a:t>
            </a:r>
            <a:r>
              <a:rPr lang="bg-BG" b="1" i="1" dirty="0"/>
              <a:t>веригата от бизнес процеси</a:t>
            </a:r>
            <a:r>
              <a:rPr lang="bg-BG" dirty="0"/>
              <a:t>, в които се създава добавена стойност.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bg-BG" dirty="0" smtClean="0"/>
              <a:t>Това </a:t>
            </a:r>
            <a:r>
              <a:rPr lang="bg-BG" dirty="0"/>
              <a:t>е система, входът на която комуникира с доставчиците, а нейният изход с клиентите.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bg-BG" dirty="0" smtClean="0"/>
              <a:t>Компоненти </a:t>
            </a:r>
            <a:r>
              <a:rPr lang="bg-BG" dirty="0"/>
              <a:t>на стойностната верига са бизнес процесите на основните и спомагателни дейности, осъществявани във фирмата.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bg-BG" b="1" i="1" dirty="0" smtClean="0"/>
              <a:t>Основните </a:t>
            </a:r>
            <a:r>
              <a:rPr lang="bg-BG" b="1" i="1" dirty="0"/>
              <a:t>бизнес дейности </a:t>
            </a:r>
            <a:r>
              <a:rPr lang="bg-BG" dirty="0"/>
              <a:t>са свързани с физическото трансформиране и движение на суровини и материали, полуфабрикати и готова продукция. Те са: </a:t>
            </a:r>
            <a:r>
              <a:rPr lang="bg-BG" i="1" dirty="0"/>
              <a:t>входяща логистика </a:t>
            </a:r>
            <a:r>
              <a:rPr lang="bg-BG" dirty="0"/>
              <a:t>(входящи материални потоци), </a:t>
            </a:r>
            <a:r>
              <a:rPr lang="bg-BG" i="1" dirty="0"/>
              <a:t>операции</a:t>
            </a:r>
            <a:r>
              <a:rPr lang="bg-BG" dirty="0"/>
              <a:t> (обработка), </a:t>
            </a:r>
            <a:r>
              <a:rPr lang="bg-BG" i="1" dirty="0"/>
              <a:t>изходяща логистика</a:t>
            </a:r>
            <a:r>
              <a:rPr lang="bg-BG" dirty="0"/>
              <a:t> (изходящи материални потоци), </a:t>
            </a:r>
            <a:r>
              <a:rPr lang="bg-BG" i="1" dirty="0"/>
              <a:t>маркетинг и продажби</a:t>
            </a:r>
            <a:r>
              <a:rPr lang="bg-BG" dirty="0"/>
              <a:t>, </a:t>
            </a:r>
            <a:r>
              <a:rPr lang="bg-BG" i="1" dirty="0"/>
              <a:t>сервиз и обслужване</a:t>
            </a:r>
            <a:r>
              <a:rPr lang="bg-BG" dirty="0"/>
              <a:t>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bg-BG" b="1" i="1" dirty="0" smtClean="0"/>
              <a:t>Спомагателните </a:t>
            </a:r>
            <a:r>
              <a:rPr lang="bg-BG" b="1" i="1" dirty="0"/>
              <a:t>дейности </a:t>
            </a:r>
            <a:r>
              <a:rPr lang="bg-BG" dirty="0"/>
              <a:t>осигуряват средата и условията за осъществяването на основните дейности. Те включват </a:t>
            </a:r>
            <a:r>
              <a:rPr lang="bg-BG" i="1" dirty="0"/>
              <a:t>фирмената инфраструктура</a:t>
            </a:r>
            <a:r>
              <a:rPr lang="bg-BG" dirty="0"/>
              <a:t>, </a:t>
            </a:r>
            <a:r>
              <a:rPr lang="bg-BG" i="1" dirty="0"/>
              <a:t>управлението на трудовите ресурси</a:t>
            </a:r>
            <a:r>
              <a:rPr lang="bg-BG" dirty="0"/>
              <a:t>, </a:t>
            </a:r>
            <a:r>
              <a:rPr lang="bg-BG" i="1" dirty="0"/>
              <a:t>технологичното </a:t>
            </a:r>
            <a:r>
              <a:rPr lang="bg-BG" i="1" dirty="0" smtClean="0"/>
              <a:t>развитие </a:t>
            </a:r>
            <a:r>
              <a:rPr lang="bg-BG" smtClean="0"/>
              <a:t>и </a:t>
            </a:r>
            <a:r>
              <a:rPr lang="bg-BG" i="1" smtClean="0"/>
              <a:t>снабдяването.</a:t>
            </a:r>
            <a:endParaRPr lang="bg-BG" i="1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A1EA-679A-4BD9-B653-3AEEF7555DC1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399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bg-BG" sz="3600" b="1" dirty="0" smtClean="0"/>
              <a:t>ЕБ-стойностна </a:t>
            </a:r>
            <a:r>
              <a:rPr lang="bg-BG" sz="3600" b="1" dirty="0"/>
              <a:t>верига (вътрешни звена)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86" y="1484784"/>
            <a:ext cx="7318866" cy="48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A1EA-679A-4BD9-B653-3AEEF7555DC1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394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bg-BG" sz="3600" b="1" dirty="0"/>
              <a:t>ЕБ-стойностна верига "клиент-доставчик" (външни звена)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A1EA-679A-4BD9-B653-3AEEF7555DC1}" type="slidenum">
              <a:rPr lang="bg-BG" smtClean="0"/>
              <a:t>5</a:t>
            </a:fld>
            <a:endParaRPr lang="bg-BG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7583234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90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153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Picture</vt:lpstr>
      <vt:lpstr>Понятия</vt:lpstr>
      <vt:lpstr>Стойностна верига</vt:lpstr>
      <vt:lpstr>Стойностна верига</vt:lpstr>
      <vt:lpstr>ЕБ-стойностна верига (вътрешни звена)</vt:lpstr>
      <vt:lpstr>ЕБ-стойностна верига "клиент-доставчик" (външни звена)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Понятия</dc:title>
  <dc:creator>User</dc:creator>
  <cp:lastModifiedBy>User</cp:lastModifiedBy>
  <cp:revision>4</cp:revision>
  <dcterms:created xsi:type="dcterms:W3CDTF">2012-03-30T09:47:00Z</dcterms:created>
  <dcterms:modified xsi:type="dcterms:W3CDTF">2013-03-20T09:03:04Z</dcterms:modified>
</cp:coreProperties>
</file>