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DFC29A-663C-43ED-9753-4206726F3728}" type="datetimeFigureOut">
              <a:rPr lang="bg-BG" smtClean="0"/>
              <a:pPr/>
              <a:t>23.2.2012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19B4C3-6A15-439F-8F7C-4376292D6E9C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Информационни системи за управление на бизнес процесите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Информационни системи за управление на бизнес процесите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400" dirty="0" smtClean="0"/>
              <a:t>1. Цел и предмет на дисциплината</a:t>
            </a:r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400" dirty="0" smtClean="0"/>
              <a:t>2. </a:t>
            </a:r>
            <a:r>
              <a:rPr lang="ru-RU" sz="2400" dirty="0" smtClean="0"/>
              <a:t> Организация, </a:t>
            </a:r>
            <a:r>
              <a:rPr lang="bg-BG" sz="2400" dirty="0" smtClean="0"/>
              <a:t>бизнес процеси и информационни системи</a:t>
            </a:r>
            <a:endParaRPr lang="en-US" sz="2400" dirty="0" smtClean="0"/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3. </a:t>
            </a:r>
            <a:r>
              <a:rPr lang="bg-BG" sz="2400" dirty="0" smtClean="0"/>
              <a:t>Информационните системи на предприятието</a:t>
            </a:r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400" dirty="0" smtClean="0"/>
              <a:t>4. Процес по доставяне (</a:t>
            </a:r>
            <a:r>
              <a:rPr lang="en-US" sz="2400" dirty="0" smtClean="0"/>
              <a:t>procurement process</a:t>
            </a:r>
            <a:r>
              <a:rPr lang="bg-BG" sz="2400" dirty="0" smtClean="0"/>
              <a:t>)</a:t>
            </a:r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400" dirty="0" smtClean="0"/>
              <a:t>5. Производствен процес (</a:t>
            </a:r>
            <a:r>
              <a:rPr lang="en-US" sz="2400" dirty="0" smtClean="0"/>
              <a:t>production process</a:t>
            </a:r>
            <a:r>
              <a:rPr lang="bg-BG" sz="2400" dirty="0" smtClean="0"/>
              <a:t>)</a:t>
            </a:r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400" dirty="0" smtClean="0"/>
              <a:t>6. Процес по реализиране (</a:t>
            </a:r>
            <a:r>
              <a:rPr lang="en-US" sz="2400" dirty="0" smtClean="0"/>
              <a:t>fulfillment process</a:t>
            </a:r>
            <a:r>
              <a:rPr lang="bg-BG" sz="2400" dirty="0" smtClean="0"/>
              <a:t>)</a:t>
            </a:r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400" dirty="0" smtClean="0"/>
              <a:t>7. Интегрирани </a:t>
            </a:r>
            <a:r>
              <a:rPr lang="bg-BG" sz="2400" dirty="0" smtClean="0"/>
              <a:t>процеси</a:t>
            </a:r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400" dirty="0" smtClean="0"/>
              <a:t>8. </a:t>
            </a:r>
            <a:r>
              <a:rPr lang="en-US" sz="2400" dirty="0" smtClean="0"/>
              <a:t>Web </a:t>
            </a:r>
            <a:r>
              <a:rPr lang="bg-BG" sz="2400" dirty="0" smtClean="0"/>
              <a:t>2.0 и управлението на </a:t>
            </a:r>
            <a:r>
              <a:rPr lang="bg-BG" sz="2400" smtClean="0"/>
              <a:t>бизнес процесите</a:t>
            </a:r>
            <a:endParaRPr lang="bg-BG" sz="2400" dirty="0" smtClean="0"/>
          </a:p>
          <a:p>
            <a:pPr marL="355600" indent="-355600">
              <a:spcBef>
                <a:spcPts val="1200"/>
              </a:spcBef>
              <a:spcAft>
                <a:spcPts val="600"/>
              </a:spcAft>
              <a:buNone/>
            </a:pPr>
            <a:endParaRPr lang="bg-BG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 Цел и предмет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Дисциплината ИСУБП е резултат на тясната интеграция на бизнес операциите и информационните системи в предприятието.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Тя </a:t>
            </a:r>
            <a:r>
              <a:rPr lang="bg-BG" b="1" dirty="0" smtClean="0"/>
              <a:t>изучава</a:t>
            </a:r>
            <a:r>
              <a:rPr lang="bg-BG" dirty="0" smtClean="0"/>
              <a:t> начините за </a:t>
            </a:r>
            <a:r>
              <a:rPr lang="bg-BG" i="1" dirty="0" smtClean="0"/>
              <a:t>управление</a:t>
            </a:r>
            <a:r>
              <a:rPr lang="bg-BG" dirty="0" smtClean="0"/>
              <a:t> и </a:t>
            </a:r>
            <a:r>
              <a:rPr lang="bg-BG" i="1" dirty="0" smtClean="0"/>
              <a:t>изпълнение</a:t>
            </a:r>
            <a:r>
              <a:rPr lang="bg-BG" dirty="0" smtClean="0"/>
              <a:t> на бизнес процесите (БП) в практическа и достъпна форма.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Студентите – икономисти ще се научат  да прилагат и реализират концепции за управление на БП.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Настоящата дисциплина е допълнение към други курсове, посветени на управленските ИС и основни икономически курсове  с </a:t>
            </a:r>
            <a:r>
              <a:rPr lang="bg-BG" b="1" dirty="0" smtClean="0"/>
              <a:t>цел</a:t>
            </a:r>
            <a:r>
              <a:rPr lang="bg-BG" dirty="0" smtClean="0"/>
              <a:t> да </a:t>
            </a:r>
            <a:r>
              <a:rPr lang="bg-BG" i="1" dirty="0" smtClean="0"/>
              <a:t>формира фундаментални познания за БП и ИС, които ги обслужват</a:t>
            </a:r>
            <a:endParaRPr lang="bg-BG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 Цел и предмет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Дисциплината ИСУБП се занимава с основните (базовите) процеси, които са общи в повечето компании и демонстрира как ИС на предприятието осигуряват възможности за бързо и ефективно изпълнение на тези процеси.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В практически аспект целта</a:t>
            </a:r>
            <a:r>
              <a:rPr lang="bg-BG" dirty="0" smtClean="0"/>
              <a:t> на дисциплината е да "прекара мост" между принципите на действие на БП и </a:t>
            </a:r>
            <a:r>
              <a:rPr lang="bg-BG" i="1" dirty="0" smtClean="0"/>
              <a:t>инструментите</a:t>
            </a:r>
            <a:r>
              <a:rPr lang="bg-BG" dirty="0" smtClean="0"/>
              <a:t>, които персонала използва, за да осъществява своите задачи (ИС).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Основните концепции са представени по начин, който е достъпен за студентите-икономисти.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 Цел и предмет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Тъй като модерната бизнес среда е изключително сложна ние ще се фокусираме около три основни процеса: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Доставяне </a:t>
            </a:r>
            <a:r>
              <a:rPr lang="en-US" dirty="0" smtClean="0"/>
              <a:t>(procurement),</a:t>
            </a:r>
            <a:endParaRPr lang="bg-BG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Производство</a:t>
            </a:r>
            <a:r>
              <a:rPr lang="en-US" dirty="0" smtClean="0"/>
              <a:t> (production)</a:t>
            </a:r>
            <a:endParaRPr lang="bg-BG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Реализиране </a:t>
            </a:r>
            <a:r>
              <a:rPr lang="en-US" dirty="0" smtClean="0"/>
              <a:t>(fulfillment),</a:t>
            </a:r>
            <a:endParaRPr lang="bg-BG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Този подход: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е съобразен с факта, че студентите нямат пълни познания за различията между основните групи персонал в компанията, които си взаимодействат за реализиране на работата.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ни помага да насочим вниманието на студентите към ролята на ИС на предприятието за елиминиране на неефективните процеси и операции и за усъвършенстване на работата, като цяло и в детайли.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</TotalTime>
  <Words>342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Информационни системи за управление на бизнес процесите</vt:lpstr>
      <vt:lpstr>Информационни системи за управление на бизнес процесите</vt:lpstr>
      <vt:lpstr>1. Цел и предмет </vt:lpstr>
      <vt:lpstr>1. Цел и предмет</vt:lpstr>
      <vt:lpstr>1. Цел и предмет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 за управление на бизнес процесите</dc:title>
  <dc:creator>User</dc:creator>
  <cp:lastModifiedBy>User</cp:lastModifiedBy>
  <cp:revision>8</cp:revision>
  <dcterms:created xsi:type="dcterms:W3CDTF">2012-02-12T08:37:23Z</dcterms:created>
  <dcterms:modified xsi:type="dcterms:W3CDTF">2012-02-23T07:44:07Z</dcterms:modified>
</cp:coreProperties>
</file>