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6400800" cy="2209800"/>
          </a:xfrm>
        </p:spPr>
        <p:txBody>
          <a:bodyPr>
            <a:normAutofit/>
          </a:bodyPr>
          <a:lstStyle/>
          <a:p>
            <a:r>
              <a:rPr lang="bg-BG" dirty="0" smtClean="0"/>
              <a:t>Ивайло Иванов</a:t>
            </a:r>
            <a:br>
              <a:rPr lang="bg-BG" dirty="0" smtClean="0"/>
            </a:br>
            <a:r>
              <a:rPr lang="bg-BG" dirty="0" smtClean="0"/>
              <a:t>Група: 24</a:t>
            </a:r>
          </a:p>
          <a:p>
            <a:r>
              <a:rPr lang="bg-BG" dirty="0" smtClean="0"/>
              <a:t>Специалност: Бизнес Информатика</a:t>
            </a:r>
            <a:br>
              <a:rPr lang="bg-BG" dirty="0" smtClean="0"/>
            </a:br>
            <a:r>
              <a:rPr lang="bg-BG" dirty="0" smtClean="0"/>
              <a:t>Фак. Номер: 105002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kaf - be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9800" y="1066800"/>
            <a:ext cx="3124200" cy="2690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1524000"/>
          </a:xfrm>
        </p:spPr>
        <p:txBody>
          <a:bodyPr>
            <a:noAutofit/>
          </a:bodyPr>
          <a:lstStyle/>
          <a:p>
            <a:r>
              <a:rPr lang="ru-RU" sz="1800" dirty="0" smtClean="0"/>
              <a:t/>
            </a:r>
            <a:br>
              <a:rPr lang="ru-RU" sz="1800" dirty="0" smtClean="0"/>
            </a:br>
            <a:endParaRPr lang="bg-BG" sz="1800" dirty="0"/>
          </a:p>
        </p:txBody>
      </p:sp>
      <p:pic>
        <p:nvPicPr>
          <p:cNvPr id="5" name="Picture 4" descr="shkaf - bez 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55" y="3657600"/>
            <a:ext cx="2341345" cy="3200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2514600" y="41910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ШКАФ – 146 см</a:t>
            </a:r>
          </a:p>
          <a:p>
            <a:r>
              <a:rPr lang="ru-RU" dirty="0" smtClean="0"/>
              <a:t>* Цветове – Черен/Сив</a:t>
            </a:r>
          </a:p>
          <a:p>
            <a:r>
              <a:rPr lang="ru-RU" dirty="0" smtClean="0"/>
              <a:t>* Материал - ПДЧ</a:t>
            </a:r>
            <a:endParaRPr lang="bg-BG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Широчина </a:t>
            </a:r>
            <a:r>
              <a:rPr lang="ru-RU" dirty="0" smtClean="0"/>
              <a:t>35 см</a:t>
            </a:r>
          </a:p>
          <a:p>
            <a:r>
              <a:rPr lang="ru-RU" dirty="0" smtClean="0"/>
              <a:t>- Дължина </a:t>
            </a:r>
            <a:r>
              <a:rPr lang="ru-RU" dirty="0" smtClean="0"/>
              <a:t>74 см</a:t>
            </a:r>
          </a:p>
          <a:p>
            <a:r>
              <a:rPr lang="ru-RU" dirty="0" smtClean="0"/>
              <a:t>- Височина </a:t>
            </a:r>
            <a:r>
              <a:rPr lang="ru-RU" dirty="0" smtClean="0"/>
              <a:t>146 </a:t>
            </a:r>
            <a:r>
              <a:rPr lang="ru-RU" dirty="0" smtClean="0"/>
              <a:t>см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43200" y="14478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ШКАФ – 77 см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* Цветове – Черен/Сив</a:t>
            </a:r>
            <a:br>
              <a:rPr lang="ru-RU" dirty="0" smtClean="0"/>
            </a:br>
            <a:r>
              <a:rPr lang="ru-RU" dirty="0" smtClean="0"/>
              <a:t>* Материал - ПДЧ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Широчина 35 см</a:t>
            </a:r>
            <a:br>
              <a:rPr lang="ru-RU" dirty="0" smtClean="0"/>
            </a:br>
            <a:r>
              <a:rPr lang="ru-RU" dirty="0" smtClean="0"/>
              <a:t>- Дължина 74 см</a:t>
            </a:r>
            <a:br>
              <a:rPr lang="ru-RU" dirty="0" smtClean="0"/>
            </a:br>
            <a:r>
              <a:rPr lang="ru-RU" dirty="0" smtClean="0"/>
              <a:t>- Височина 77 см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334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 smtClean="0"/>
              <a:t>Офис шкафове</a:t>
            </a:r>
            <a:endParaRPr lang="bg-BG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kav - niski vrat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48400" y="3733800"/>
            <a:ext cx="25908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hkav - vr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"/>
            <a:ext cx="251460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47800" y="42672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шкаф – ниски врати - 180см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* </a:t>
            </a:r>
            <a:r>
              <a:rPr lang="ru-RU" dirty="0" smtClean="0"/>
              <a:t>Цветове </a:t>
            </a:r>
            <a:r>
              <a:rPr lang="ru-RU" dirty="0" smtClean="0"/>
              <a:t>- по избор</a:t>
            </a:r>
          </a:p>
          <a:p>
            <a:r>
              <a:rPr lang="ru-RU" dirty="0" smtClean="0"/>
              <a:t>* Материал </a:t>
            </a:r>
            <a:r>
              <a:rPr lang="ru-RU" dirty="0" smtClean="0"/>
              <a:t>- ПДЧ</a:t>
            </a:r>
            <a:endParaRPr lang="bg-BG" dirty="0" smtClean="0"/>
          </a:p>
          <a:p>
            <a:endParaRPr lang="bg-BG" dirty="0" smtClean="0"/>
          </a:p>
          <a:p>
            <a:r>
              <a:rPr lang="ru-RU" dirty="0" smtClean="0"/>
              <a:t>- Широчина </a:t>
            </a:r>
            <a:r>
              <a:rPr lang="ru-RU" dirty="0" smtClean="0"/>
              <a:t>35 см</a:t>
            </a:r>
          </a:p>
          <a:p>
            <a:r>
              <a:rPr lang="ru-RU" dirty="0" smtClean="0"/>
              <a:t>- Дължина </a:t>
            </a:r>
            <a:r>
              <a:rPr lang="ru-RU" dirty="0" smtClean="0"/>
              <a:t>74 см</a:t>
            </a:r>
          </a:p>
          <a:p>
            <a:r>
              <a:rPr lang="ru-RU" dirty="0" smtClean="0"/>
              <a:t>- Височина </a:t>
            </a:r>
            <a:r>
              <a:rPr lang="ru-RU" dirty="0" smtClean="0"/>
              <a:t>180 </a:t>
            </a:r>
            <a:r>
              <a:rPr lang="ru-RU" dirty="0" smtClean="0"/>
              <a:t>см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1600" y="6858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шкаф с врати - 146см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* </a:t>
            </a:r>
            <a:r>
              <a:rPr lang="ru-RU" dirty="0" smtClean="0"/>
              <a:t>Цветове </a:t>
            </a:r>
            <a:r>
              <a:rPr lang="ru-RU" dirty="0" smtClean="0"/>
              <a:t>- по избор</a:t>
            </a:r>
          </a:p>
          <a:p>
            <a:r>
              <a:rPr lang="ru-RU" dirty="0" smtClean="0"/>
              <a:t>* Материал </a:t>
            </a:r>
            <a:r>
              <a:rPr lang="ru-RU" dirty="0" smtClean="0"/>
              <a:t>- ПДЧ</a:t>
            </a:r>
            <a:endParaRPr lang="bg-BG" dirty="0" smtClean="0"/>
          </a:p>
          <a:p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- </a:t>
            </a:r>
            <a:r>
              <a:rPr lang="ru-RU" dirty="0" smtClean="0"/>
              <a:t>Широчина </a:t>
            </a:r>
            <a:r>
              <a:rPr lang="ru-RU" dirty="0" smtClean="0"/>
              <a:t>35 см</a:t>
            </a:r>
          </a:p>
          <a:p>
            <a:r>
              <a:rPr lang="ru-RU" dirty="0" smtClean="0"/>
              <a:t>- Дължина </a:t>
            </a:r>
            <a:r>
              <a:rPr lang="ru-RU" dirty="0" smtClean="0"/>
              <a:t>74 см</a:t>
            </a:r>
          </a:p>
          <a:p>
            <a:r>
              <a:rPr lang="ru-RU" dirty="0" smtClean="0"/>
              <a:t>- Височина </a:t>
            </a:r>
            <a:r>
              <a:rPr lang="ru-RU" dirty="0" smtClean="0"/>
              <a:t>146 </a:t>
            </a:r>
            <a:r>
              <a:rPr lang="ru-RU" dirty="0" smtClean="0"/>
              <a:t>см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konteiner - l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267200"/>
            <a:ext cx="3200400" cy="256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Офис Контейнери</a:t>
            </a:r>
            <a:endParaRPr lang="bg-BG" dirty="0"/>
          </a:p>
        </p:txBody>
      </p:sp>
      <p:pic>
        <p:nvPicPr>
          <p:cNvPr id="8" name="Picture 7" descr="kontei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219868"/>
            <a:ext cx="3200400" cy="2785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990600" y="16002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контейнер без заключалка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Цветове </a:t>
            </a:r>
            <a:r>
              <a:rPr lang="ru-RU" dirty="0" smtClean="0"/>
              <a:t>- по избор</a:t>
            </a:r>
          </a:p>
          <a:p>
            <a:r>
              <a:rPr lang="ru-RU" dirty="0" smtClean="0"/>
              <a:t>* Материал </a:t>
            </a:r>
            <a:r>
              <a:rPr lang="ru-RU" dirty="0" smtClean="0"/>
              <a:t>- ПДЧ</a:t>
            </a:r>
            <a:endParaRPr lang="bg-BG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Широчина </a:t>
            </a:r>
            <a:r>
              <a:rPr lang="ru-RU" dirty="0" smtClean="0"/>
              <a:t>50 см</a:t>
            </a:r>
          </a:p>
          <a:p>
            <a:r>
              <a:rPr lang="ru-RU" dirty="0" smtClean="0"/>
              <a:t>- Дължина </a:t>
            </a:r>
            <a:r>
              <a:rPr lang="ru-RU" dirty="0" smtClean="0"/>
              <a:t>45 см</a:t>
            </a:r>
          </a:p>
          <a:p>
            <a:r>
              <a:rPr lang="ru-RU" dirty="0" smtClean="0"/>
              <a:t>- Височина </a:t>
            </a:r>
            <a:r>
              <a:rPr lang="ru-RU" dirty="0" smtClean="0"/>
              <a:t>58 </a:t>
            </a:r>
            <a:r>
              <a:rPr lang="ru-RU" dirty="0" smtClean="0"/>
              <a:t>см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1910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контейнер със заключалка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* </a:t>
            </a:r>
            <a:r>
              <a:rPr lang="ru-RU" dirty="0" smtClean="0"/>
              <a:t>Заключване </a:t>
            </a:r>
            <a:r>
              <a:rPr lang="ru-RU" dirty="0" smtClean="0"/>
              <a:t>на най-горното </a:t>
            </a:r>
            <a:r>
              <a:rPr lang="ru-RU" dirty="0" smtClean="0"/>
              <a:t>чекмедже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* </a:t>
            </a:r>
            <a:r>
              <a:rPr lang="ru-RU" dirty="0" smtClean="0"/>
              <a:t>Цветове </a:t>
            </a:r>
            <a:r>
              <a:rPr lang="ru-RU" dirty="0" smtClean="0"/>
              <a:t>- по избор</a:t>
            </a:r>
          </a:p>
          <a:p>
            <a:r>
              <a:rPr lang="ru-RU" dirty="0" smtClean="0"/>
              <a:t>* Материал </a:t>
            </a:r>
            <a:r>
              <a:rPr lang="ru-RU" dirty="0" smtClean="0"/>
              <a:t>- ПДЧ</a:t>
            </a:r>
            <a:endParaRPr lang="bg-BG" dirty="0" smtClean="0"/>
          </a:p>
          <a:p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- </a:t>
            </a:r>
            <a:r>
              <a:rPr lang="ru-RU" dirty="0" smtClean="0"/>
              <a:t>Широчина </a:t>
            </a:r>
            <a:r>
              <a:rPr lang="ru-RU" dirty="0" smtClean="0"/>
              <a:t>50 см</a:t>
            </a:r>
          </a:p>
          <a:p>
            <a:r>
              <a:rPr lang="ru-RU" dirty="0" smtClean="0"/>
              <a:t>- Дължина </a:t>
            </a:r>
            <a:r>
              <a:rPr lang="ru-RU" dirty="0" smtClean="0"/>
              <a:t>45 см</a:t>
            </a:r>
          </a:p>
          <a:p>
            <a:r>
              <a:rPr lang="ru-RU" dirty="0" smtClean="0"/>
              <a:t>- Височина </a:t>
            </a:r>
            <a:r>
              <a:rPr lang="ru-RU" dirty="0" smtClean="0"/>
              <a:t>58 </a:t>
            </a:r>
            <a:r>
              <a:rPr lang="ru-RU" dirty="0" smtClean="0"/>
              <a:t>см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artotechen shka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905125"/>
            <a:ext cx="7848600" cy="3952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Картотечен шкаф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Чекмеджета </a:t>
            </a:r>
            <a:r>
              <a:rPr lang="ru-RU" dirty="0" smtClean="0"/>
              <a:t>с алуминиеви </a:t>
            </a:r>
            <a:r>
              <a:rPr lang="ru-RU" dirty="0" smtClean="0"/>
              <a:t>дръжки и </a:t>
            </a:r>
            <a:r>
              <a:rPr lang="ru-RU" dirty="0" smtClean="0"/>
              <a:t>лайсни за лесно отваряне и затваряне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* Вместимост </a:t>
            </a:r>
            <a:r>
              <a:rPr lang="ru-RU" dirty="0" smtClean="0"/>
              <a:t>около 20 бр. папки.</a:t>
            </a:r>
          </a:p>
          <a:p>
            <a:r>
              <a:rPr lang="ru-RU" dirty="0" smtClean="0"/>
              <a:t>* Цветове </a:t>
            </a:r>
            <a:r>
              <a:rPr lang="ru-RU" dirty="0" smtClean="0"/>
              <a:t>- по избор</a:t>
            </a:r>
          </a:p>
          <a:p>
            <a:r>
              <a:rPr lang="ru-RU" dirty="0" smtClean="0"/>
              <a:t>* Материал </a:t>
            </a:r>
            <a:r>
              <a:rPr lang="ru-RU" dirty="0" smtClean="0"/>
              <a:t>- </a:t>
            </a:r>
            <a:r>
              <a:rPr lang="ru-RU" dirty="0" smtClean="0"/>
              <a:t>ПДЧ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o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10400" y="4495800"/>
            <a:ext cx="1922560" cy="21671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Кош за отпадъци</a:t>
            </a:r>
            <a:endParaRPr lang="bg-BG" dirty="0"/>
          </a:p>
        </p:txBody>
      </p:sp>
      <p:pic>
        <p:nvPicPr>
          <p:cNvPr id="5" name="Picture 4" descr="kos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295400"/>
            <a:ext cx="1962150" cy="24724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14400" y="47244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Кош за отпадъци подходящ за офис и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кабинет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* Изработено </a:t>
            </a:r>
            <a:r>
              <a:rPr lang="ru-RU" dirty="0" smtClean="0"/>
              <a:t>от метал </a:t>
            </a:r>
          </a:p>
          <a:p>
            <a:r>
              <a:rPr lang="ru-RU" dirty="0" smtClean="0"/>
              <a:t>* С </a:t>
            </a:r>
            <a:r>
              <a:rPr lang="ru-RU" dirty="0" smtClean="0"/>
              <a:t>модерен дизайн </a:t>
            </a:r>
          </a:p>
          <a:p>
            <a:r>
              <a:rPr lang="ru-RU" dirty="0" smtClean="0"/>
              <a:t>* Цветове – Черен/Сребрист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Кош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отпадъци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педал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подходящ за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кабинет 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 smtClean="0"/>
          </a:p>
          <a:p>
            <a:r>
              <a:rPr lang="ru-RU" dirty="0" smtClean="0"/>
              <a:t>* Масивен </a:t>
            </a:r>
            <a:r>
              <a:rPr lang="ru-RU" dirty="0" smtClean="0"/>
              <a:t>капак- задържа миризмата, затваря се безшумно</a:t>
            </a:r>
          </a:p>
          <a:p>
            <a:r>
              <a:rPr lang="ru-RU" dirty="0" smtClean="0"/>
              <a:t>* Вътрешна </a:t>
            </a:r>
            <a:r>
              <a:rPr lang="ru-RU" dirty="0" smtClean="0"/>
              <a:t>пластмасова кофа - подвижна и лесна за почистване</a:t>
            </a:r>
          </a:p>
          <a:p>
            <a:r>
              <a:rPr lang="ru-RU" dirty="0" smtClean="0"/>
              <a:t>* Подсилен </a:t>
            </a:r>
            <a:r>
              <a:rPr lang="ru-RU" dirty="0" smtClean="0"/>
              <a:t>отварящ се механизъм, висококачествен материал устойчив на корозия</a:t>
            </a:r>
          </a:p>
          <a:p>
            <a:r>
              <a:rPr lang="ru-RU" dirty="0" smtClean="0"/>
              <a:t>* Стабилен </a:t>
            </a:r>
            <a:r>
              <a:rPr lang="ru-RU" dirty="0" smtClean="0"/>
              <a:t>дори на мокър или полиран под</a:t>
            </a:r>
          </a:p>
          <a:p>
            <a:r>
              <a:rPr lang="ru-RU" dirty="0" smtClean="0"/>
              <a:t>* Пластмасов </a:t>
            </a:r>
            <a:r>
              <a:rPr lang="ru-RU" dirty="0" smtClean="0"/>
              <a:t>ринг на дъното </a:t>
            </a:r>
            <a:r>
              <a:rPr lang="ru-RU" dirty="0" smtClean="0"/>
              <a:t>– за по-малко </a:t>
            </a:r>
            <a:r>
              <a:rPr lang="ru-RU" dirty="0" smtClean="0"/>
              <a:t>щети на подовата повърхност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fice_ar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7392" y="0"/>
            <a:ext cx="916139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i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019"/>
            <a:ext cx="9144000" cy="68850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i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is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bg-BG" dirty="0" smtClean="0"/>
          </a:p>
          <a:p>
            <a:pPr algn="ctr"/>
            <a:endParaRPr lang="bg-BG" dirty="0" smtClean="0"/>
          </a:p>
          <a:p>
            <a:pPr algn="ctr"/>
            <a:endParaRPr lang="bg-BG" dirty="0" smtClean="0"/>
          </a:p>
          <a:p>
            <a:pPr algn="ctr"/>
            <a:r>
              <a:rPr lang="bg-BG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МЕБЕЛИ</a:t>
            </a:r>
            <a:endParaRPr lang="bg-BG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to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8800" y="1192458"/>
            <a:ext cx="3048000" cy="49797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Офис кресло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* Офис </a:t>
            </a:r>
            <a:r>
              <a:rPr lang="bg-BG" dirty="0" smtClean="0"/>
              <a:t>кресло </a:t>
            </a:r>
            <a:r>
              <a:rPr lang="bg-BG" dirty="0" smtClean="0"/>
              <a:t>- СЕТО</a:t>
            </a:r>
            <a:br>
              <a:rPr lang="bg-BG" dirty="0" smtClean="0"/>
            </a:br>
            <a:r>
              <a:rPr lang="bg-BG" dirty="0" smtClean="0"/>
              <a:t>* </a:t>
            </a:r>
            <a:r>
              <a:rPr lang="ru-RU" dirty="0" smtClean="0"/>
              <a:t>Изработено </a:t>
            </a:r>
            <a:r>
              <a:rPr lang="ru-RU" dirty="0" smtClean="0"/>
              <a:t>от пластмаса и еко кожа</a:t>
            </a:r>
            <a:br>
              <a:rPr lang="ru-RU" dirty="0" smtClean="0"/>
            </a:br>
            <a:r>
              <a:rPr lang="ru-RU" dirty="0" smtClean="0"/>
              <a:t>* Цвят</a:t>
            </a:r>
            <a:r>
              <a:rPr lang="ru-RU" dirty="0" smtClean="0"/>
              <a:t>: черен</a:t>
            </a:r>
            <a:br>
              <a:rPr lang="ru-RU" dirty="0" smtClean="0"/>
            </a:br>
            <a:r>
              <a:rPr lang="ru-RU" dirty="0" smtClean="0"/>
              <a:t>* Тегло</a:t>
            </a:r>
            <a:r>
              <a:rPr lang="ru-RU" dirty="0" smtClean="0"/>
              <a:t>: 20 кг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- Широчина</a:t>
            </a:r>
            <a:r>
              <a:rPr lang="ru-RU" dirty="0" smtClean="0"/>
              <a:t>: 68.00 </a:t>
            </a:r>
            <a:r>
              <a:rPr lang="ru-RU" dirty="0" smtClean="0"/>
              <a:t>см </a:t>
            </a:r>
            <a:endParaRPr lang="ru-RU" dirty="0" smtClean="0"/>
          </a:p>
          <a:p>
            <a:r>
              <a:rPr lang="ru-RU" dirty="0" smtClean="0"/>
              <a:t>- Височина</a:t>
            </a:r>
            <a:r>
              <a:rPr lang="ru-RU" dirty="0" smtClean="0"/>
              <a:t>: 112.00 </a:t>
            </a:r>
            <a:r>
              <a:rPr lang="ru-RU" dirty="0" smtClean="0"/>
              <a:t>см </a:t>
            </a:r>
            <a:endParaRPr lang="ru-RU" dirty="0" smtClean="0"/>
          </a:p>
          <a:p>
            <a:r>
              <a:rPr lang="ru-RU" dirty="0" smtClean="0"/>
              <a:t>- Дълбочина</a:t>
            </a:r>
            <a:r>
              <a:rPr lang="ru-RU" dirty="0" smtClean="0"/>
              <a:t>: 72.00 </a:t>
            </a:r>
            <a:r>
              <a:rPr lang="ru-RU" dirty="0" smtClean="0"/>
              <a:t>см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osetitelski stol - s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5600" y="1295400"/>
            <a:ext cx="2119745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Посетителски стол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9812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Подходящ за всеки офис, приемна или кабинет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* Посетителски </a:t>
            </a:r>
            <a:r>
              <a:rPr lang="ru-RU" dirty="0" smtClean="0"/>
              <a:t>стол с метална основа и </a:t>
            </a:r>
            <a:r>
              <a:rPr lang="ru-RU" dirty="0" smtClean="0"/>
              <a:t>кожена тапицерия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* Комбинация </a:t>
            </a:r>
            <a:r>
              <a:rPr lang="ru-RU" dirty="0" smtClean="0"/>
              <a:t>от достъпна цена и качество.</a:t>
            </a:r>
          </a:p>
          <a:p>
            <a:r>
              <a:rPr lang="ru-RU" dirty="0" smtClean="0"/>
              <a:t>* Цвят: Черен/Сив/Син</a:t>
            </a:r>
            <a:endParaRPr lang="bg-BG" dirty="0"/>
          </a:p>
        </p:txBody>
      </p:sp>
      <p:pic>
        <p:nvPicPr>
          <p:cNvPr id="10" name="Picture 9" descr="posetitelski stol - SI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10000"/>
            <a:ext cx="22098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posetitelski sto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810000"/>
            <a:ext cx="2133600" cy="221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setitelska mas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7818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Посетителска маса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4864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* Маса </a:t>
            </a:r>
            <a:r>
              <a:rPr lang="ru-RU" dirty="0" smtClean="0"/>
              <a:t>изработена от ПДЧ </a:t>
            </a:r>
            <a:r>
              <a:rPr lang="ru-RU" dirty="0" smtClean="0"/>
              <a:t>крака и стъклен </a:t>
            </a:r>
            <a:r>
              <a:rPr lang="ru-RU" dirty="0" smtClean="0"/>
              <a:t>плот.</a:t>
            </a:r>
          </a:p>
          <a:p>
            <a:endParaRPr lang="ru-RU" dirty="0" smtClean="0"/>
          </a:p>
          <a:p>
            <a:r>
              <a:rPr lang="ru-RU" dirty="0" smtClean="0"/>
              <a:t>	* Цветове </a:t>
            </a:r>
            <a:r>
              <a:rPr lang="ru-RU" dirty="0" smtClean="0"/>
              <a:t>- по избор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is bur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295400"/>
            <a:ext cx="3714750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Офис бюро</a:t>
            </a:r>
            <a:endParaRPr lang="bg-BG" dirty="0"/>
          </a:p>
        </p:txBody>
      </p:sp>
      <p:pic>
        <p:nvPicPr>
          <p:cNvPr id="5" name="Picture 4" descr="ofis bur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4038600"/>
            <a:ext cx="3714750" cy="263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2514600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Подходящо </a:t>
            </a:r>
            <a:r>
              <a:rPr lang="ru-RU" dirty="0" smtClean="0"/>
              <a:t>за всеки офис и </a:t>
            </a:r>
            <a:r>
              <a:rPr lang="ru-RU" dirty="0" smtClean="0"/>
              <a:t>кабинет.</a:t>
            </a:r>
          </a:p>
          <a:p>
            <a:r>
              <a:rPr lang="ru-RU" dirty="0" smtClean="0"/>
              <a:t>* Съчетание </a:t>
            </a:r>
            <a:r>
              <a:rPr lang="ru-RU" dirty="0" smtClean="0"/>
              <a:t>от ПДЧ </a:t>
            </a:r>
            <a:r>
              <a:rPr lang="ru-RU" dirty="0" smtClean="0"/>
              <a:t>ламинирани плоскости </a:t>
            </a:r>
            <a:r>
              <a:rPr lang="ru-RU" dirty="0" smtClean="0"/>
              <a:t>и метал с прахово полимерно </a:t>
            </a:r>
            <a:r>
              <a:rPr lang="ru-RU" dirty="0" smtClean="0"/>
              <a:t>покритие, стабилна конструкция. Голяма </a:t>
            </a:r>
            <a:r>
              <a:rPr lang="ru-RU" dirty="0" smtClean="0"/>
              <a:t>работна площ създаващ комфорт </a:t>
            </a:r>
            <a:r>
              <a:rPr lang="ru-RU" dirty="0" smtClean="0"/>
              <a:t>и удобство.</a:t>
            </a:r>
          </a:p>
          <a:p>
            <a:r>
              <a:rPr lang="ru-RU" dirty="0" smtClean="0"/>
              <a:t>* Цвят</a:t>
            </a:r>
            <a:r>
              <a:rPr lang="ru-RU" dirty="0" smtClean="0"/>
              <a:t>: светла </a:t>
            </a:r>
            <a:r>
              <a:rPr lang="ru-RU" dirty="0" smtClean="0"/>
              <a:t>череша, череша, ябълка</a:t>
            </a:r>
            <a:endParaRPr lang="ru-RU" dirty="0" smtClean="0"/>
          </a:p>
          <a:p>
            <a:r>
              <a:rPr lang="ru-RU" dirty="0" smtClean="0"/>
              <a:t>* Размери </a:t>
            </a:r>
            <a:r>
              <a:rPr lang="ru-RU" dirty="0" smtClean="0"/>
              <a:t>на бюрото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200/160см.; вис.-75см.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fis buro du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2743200"/>
            <a:ext cx="5029200" cy="3817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Офис бюро - дуо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Офис </a:t>
            </a:r>
            <a:r>
              <a:rPr lang="ru-RU" dirty="0" smtClean="0"/>
              <a:t>бюрото е подходящо за всеки офис кабинет и отдел. </a:t>
            </a:r>
          </a:p>
          <a:p>
            <a:r>
              <a:rPr lang="ru-RU" dirty="0" smtClean="0"/>
              <a:t>* Съчетание </a:t>
            </a:r>
            <a:r>
              <a:rPr lang="ru-RU" dirty="0" smtClean="0"/>
              <a:t>от ПДЧ ламинирани плоскости, метал и </a:t>
            </a:r>
            <a:r>
              <a:rPr lang="ru-RU" dirty="0" smtClean="0"/>
              <a:t>                     матирано </a:t>
            </a:r>
            <a:r>
              <a:rPr lang="ru-RU" dirty="0" smtClean="0"/>
              <a:t>стъкло придаващ допълнителен комфорт.</a:t>
            </a:r>
          </a:p>
          <a:p>
            <a:r>
              <a:rPr lang="ru-RU" dirty="0" smtClean="0"/>
              <a:t>* Стабилна </a:t>
            </a:r>
            <a:r>
              <a:rPr lang="ru-RU" dirty="0" smtClean="0"/>
              <a:t>конструкция.</a:t>
            </a:r>
          </a:p>
          <a:p>
            <a:r>
              <a:rPr lang="ru-RU" dirty="0" smtClean="0"/>
              <a:t>* Цвят</a:t>
            </a:r>
            <a:r>
              <a:rPr lang="ru-RU" dirty="0" smtClean="0"/>
              <a:t>: </a:t>
            </a:r>
            <a:r>
              <a:rPr lang="ru-RU" dirty="0" smtClean="0"/>
              <a:t>череша, ябълка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Широчина</a:t>
            </a:r>
            <a:r>
              <a:rPr lang="ru-RU" dirty="0" smtClean="0"/>
              <a:t>: 165.00 </a:t>
            </a:r>
            <a:r>
              <a:rPr lang="ru-RU" dirty="0" smtClean="0"/>
              <a:t>см</a:t>
            </a:r>
            <a:endParaRPr lang="ru-RU" dirty="0" smtClean="0"/>
          </a:p>
          <a:p>
            <a:r>
              <a:rPr lang="ru-RU" dirty="0" smtClean="0"/>
              <a:t>- Височина</a:t>
            </a:r>
            <a:r>
              <a:rPr lang="ru-RU" dirty="0" smtClean="0"/>
              <a:t>: 75.00 </a:t>
            </a:r>
            <a:r>
              <a:rPr lang="ru-RU" dirty="0" smtClean="0"/>
              <a:t>см </a:t>
            </a:r>
            <a:endParaRPr lang="ru-RU" dirty="0" smtClean="0"/>
          </a:p>
          <a:p>
            <a:r>
              <a:rPr lang="ru-RU" dirty="0" smtClean="0"/>
              <a:t>- Дължина</a:t>
            </a:r>
            <a:r>
              <a:rPr lang="ru-RU" dirty="0" smtClean="0"/>
              <a:t>: 290.00 </a:t>
            </a:r>
            <a:r>
              <a:rPr lang="ru-RU" dirty="0" smtClean="0"/>
              <a:t>см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asedatelna mas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9200" y="4343400"/>
            <a:ext cx="3962400" cy="2371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Заседателна маса</a:t>
            </a:r>
            <a:endParaRPr lang="bg-BG" dirty="0"/>
          </a:p>
        </p:txBody>
      </p:sp>
      <p:pic>
        <p:nvPicPr>
          <p:cNvPr id="5" name="Picture 4" descr="zasedatelna mas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295400"/>
            <a:ext cx="3962400" cy="2819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zasedatelna masa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295400"/>
            <a:ext cx="4495800" cy="2819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* Серията </a:t>
            </a:r>
            <a:r>
              <a:rPr lang="ru-RU" dirty="0" smtClean="0"/>
              <a:t>е изградена на модулен принцип, обли кантове, метална стъпка, плотовете са 25 мм. с меламиново </a:t>
            </a:r>
            <a:r>
              <a:rPr lang="ru-RU" dirty="0" smtClean="0"/>
              <a:t>покритие.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Цветове - Череша, Орех, Клен.   </a:t>
            </a:r>
            <a:br>
              <a:rPr lang="ru-RU" dirty="0" smtClean="0"/>
            </a:br>
            <a:r>
              <a:rPr lang="ru-RU" dirty="0" smtClean="0"/>
              <a:t>* Бюрата </a:t>
            </a:r>
            <a:r>
              <a:rPr lang="ru-RU" dirty="0" smtClean="0"/>
              <a:t>са от серия Comfort Tech.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c-kol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0" y="4038600"/>
            <a:ext cx="2308412" cy="25318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Поставка за принтер/компютър</a:t>
            </a:r>
            <a:endParaRPr lang="bg-BG" dirty="0"/>
          </a:p>
        </p:txBody>
      </p:sp>
      <p:pic>
        <p:nvPicPr>
          <p:cNvPr id="5" name="Picture 4" descr="postavka-prin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447800"/>
            <a:ext cx="2438400" cy="22419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81000" y="1524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ПОСТАВКА ЗА ПРИНТЕР НА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КОЛЕЛЦА</a:t>
            </a:r>
          </a:p>
          <a:p>
            <a:endParaRPr lang="ru-RU" dirty="0" smtClean="0"/>
          </a:p>
          <a:p>
            <a:r>
              <a:rPr lang="ru-RU" dirty="0" smtClean="0"/>
              <a:t>* Модул </a:t>
            </a:r>
            <a:r>
              <a:rPr lang="ru-RU" dirty="0" smtClean="0"/>
              <a:t>от системата VIS a </a:t>
            </a:r>
            <a:r>
              <a:rPr lang="ru-RU" dirty="0" smtClean="0"/>
              <a:t>VIS</a:t>
            </a:r>
            <a:br>
              <a:rPr lang="ru-RU" dirty="0" smtClean="0"/>
            </a:br>
            <a:r>
              <a:rPr lang="ru-RU" dirty="0" smtClean="0"/>
              <a:t>* Цвят: Череша/Ванилия и Череша</a:t>
            </a:r>
          </a:p>
          <a:p>
            <a:endParaRPr lang="ru-RU" dirty="0" smtClean="0"/>
          </a:p>
          <a:p>
            <a:r>
              <a:rPr lang="ru-RU" dirty="0" smtClean="0"/>
              <a:t>- Широчина</a:t>
            </a:r>
            <a:r>
              <a:rPr lang="ru-RU" dirty="0" smtClean="0"/>
              <a:t>: 50.00 </a:t>
            </a:r>
            <a:r>
              <a:rPr lang="ru-RU" dirty="0" smtClean="0"/>
              <a:t>см</a:t>
            </a:r>
            <a:endParaRPr lang="ru-RU" dirty="0" smtClean="0"/>
          </a:p>
          <a:p>
            <a:r>
              <a:rPr lang="ru-RU" dirty="0" smtClean="0"/>
              <a:t>- Височина</a:t>
            </a:r>
            <a:r>
              <a:rPr lang="ru-RU" dirty="0" smtClean="0"/>
              <a:t>: 48.00 </a:t>
            </a:r>
            <a:r>
              <a:rPr lang="ru-RU" dirty="0" smtClean="0"/>
              <a:t>см</a:t>
            </a:r>
            <a:endParaRPr lang="ru-RU" dirty="0" smtClean="0"/>
          </a:p>
          <a:p>
            <a:r>
              <a:rPr lang="ru-RU" dirty="0" smtClean="0"/>
              <a:t>- Дълбочина</a:t>
            </a:r>
            <a:r>
              <a:rPr lang="ru-RU" dirty="0" smtClean="0"/>
              <a:t>: 40.00 </a:t>
            </a:r>
            <a:r>
              <a:rPr lang="ru-RU" dirty="0" smtClean="0"/>
              <a:t>см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148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ОФИС ПОСТАВКА ЗА КОМПЮТЪР НА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КОЛЕЛЦА</a:t>
            </a:r>
          </a:p>
          <a:p>
            <a:endParaRPr lang="ru-RU" dirty="0" smtClean="0"/>
          </a:p>
          <a:p>
            <a:r>
              <a:rPr lang="ru-RU" dirty="0" smtClean="0"/>
              <a:t>* Модул </a:t>
            </a:r>
            <a:r>
              <a:rPr lang="ru-RU" dirty="0" smtClean="0"/>
              <a:t>от системата VIS a VIS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Цвят: Череша/Ванилия и Череша</a:t>
            </a:r>
          </a:p>
          <a:p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- Широчина</a:t>
            </a:r>
            <a:r>
              <a:rPr lang="ru-RU" dirty="0" smtClean="0"/>
              <a:t>: 50.00 </a:t>
            </a:r>
            <a:r>
              <a:rPr lang="ru-RU" dirty="0" smtClean="0"/>
              <a:t>см </a:t>
            </a:r>
            <a:endParaRPr lang="ru-RU" dirty="0" smtClean="0"/>
          </a:p>
          <a:p>
            <a:r>
              <a:rPr lang="ru-RU" dirty="0" smtClean="0"/>
              <a:t>- Височина</a:t>
            </a:r>
            <a:r>
              <a:rPr lang="ru-RU" dirty="0" smtClean="0"/>
              <a:t>: 63.50 </a:t>
            </a:r>
            <a:r>
              <a:rPr lang="ru-RU" dirty="0" smtClean="0"/>
              <a:t>см </a:t>
            </a:r>
            <a:endParaRPr lang="ru-RU" dirty="0" smtClean="0"/>
          </a:p>
          <a:p>
            <a:r>
              <a:rPr lang="ru-RU" dirty="0" smtClean="0"/>
              <a:t>- Дълбочина</a:t>
            </a:r>
            <a:r>
              <a:rPr lang="ru-RU" dirty="0" smtClean="0"/>
              <a:t>: 50.00 </a:t>
            </a:r>
            <a:r>
              <a:rPr lang="ru-RU" dirty="0" smtClean="0"/>
              <a:t>см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312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Slide 1</vt:lpstr>
      <vt:lpstr>Slide 2</vt:lpstr>
      <vt:lpstr>Офис кресло</vt:lpstr>
      <vt:lpstr>Посетителски стол</vt:lpstr>
      <vt:lpstr>Посетителска маса</vt:lpstr>
      <vt:lpstr>Офис бюро</vt:lpstr>
      <vt:lpstr>Офис бюро - дуо</vt:lpstr>
      <vt:lpstr>Заседателна маса</vt:lpstr>
      <vt:lpstr>Поставка за принтер/компютър</vt:lpstr>
      <vt:lpstr> </vt:lpstr>
      <vt:lpstr>Slide 11</vt:lpstr>
      <vt:lpstr>Офис Контейнери</vt:lpstr>
      <vt:lpstr>Картотечен шкаф</vt:lpstr>
      <vt:lpstr>Кош за отпадъци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Ivaylo</dc:creator>
  <cp:lastModifiedBy>Ivaylo</cp:lastModifiedBy>
  <cp:revision>61</cp:revision>
  <dcterms:created xsi:type="dcterms:W3CDTF">2006-08-16T00:00:00Z</dcterms:created>
  <dcterms:modified xsi:type="dcterms:W3CDTF">2012-04-10T15:29:52Z</dcterms:modified>
</cp:coreProperties>
</file>