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43CA-20E2-41BB-B58B-A73DB2FA8E7A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9968-B5CC-44ED-8B86-7ACD567E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Складово Стопанство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Владислав Руменов Русатов </a:t>
            </a:r>
          </a:p>
          <a:p>
            <a:r>
              <a:rPr lang="en-US" dirty="0" smtClean="0"/>
              <a:t>N:</a:t>
            </a:r>
            <a:r>
              <a:rPr lang="bg-BG" dirty="0" smtClean="0"/>
              <a:t>105125 24гр </a:t>
            </a:r>
            <a:r>
              <a:rPr lang="en-US" smtClean="0"/>
              <a:t>“</a:t>
            </a:r>
            <a:r>
              <a:rPr lang="bg-BG" smtClean="0"/>
              <a:t>БИ”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	За </a:t>
            </a:r>
            <a:r>
              <a:rPr lang="ru-RU" dirty="0"/>
              <a:t>улеснение на работата Ви, продуктът предлага създаването и поддържането на индивидуални ценови листи за Вашите клиенти. За всеки клиент можете да зададете различен процент отстъпка, отнасящ се за всички артикули от списъка; да зададете процент отстъпка, отнасящ се само за някои артикули от списъка или да посочите твърда цена за артикулите, които желае.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Nikolay Nenkov\Desktop\ss\2_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6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bg-BG" b="1" i="1" dirty="0"/>
              <a:t>Складови операции: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	Програмният </a:t>
            </a:r>
            <a:r>
              <a:rPr lang="ru-RU" dirty="0"/>
              <a:t>продукт САС Складово стопанство позволявва автоматизиране на операциите по покупка и продажба на стоки и на складовите операции по заприходяване, изписване, преместване, бракуване, инвентаризация и др. Автоматизиране на операциите означава, че при въвеждане на документ количествата по него могат веднага да се отразят в складовите наличности. Доколко автоматизирано ще работи системата се определя от разнообразни комбинации от настройки.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Nikolay Nenkov\Desktop\ss\3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/>
              <a:t>Плащания: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ru-RU" dirty="0" smtClean="0"/>
              <a:t>		Чрез </a:t>
            </a:r>
            <a:r>
              <a:rPr lang="ru-RU" dirty="0"/>
              <a:t>модул Плащания на САС Складово стопанство можете да съхранявате и анализирате информация за всички видове налични и безналични плащания. Можете да зададете произволен брой каси, през които се извършват плащанията и да ги следите </a:t>
            </a:r>
            <a:r>
              <a:rPr lang="ru-RU" dirty="0" smtClean="0"/>
              <a:t>по отделно </a:t>
            </a:r>
            <a:r>
              <a:rPr lang="ru-RU" dirty="0"/>
              <a:t>или заедно. Можете да зададете произволен брой собствени банкови сметки в една или повече банки и да ги следите </a:t>
            </a:r>
            <a:r>
              <a:rPr lang="ru-RU" dirty="0" smtClean="0"/>
              <a:t>по отделно</a:t>
            </a:r>
            <a:r>
              <a:rPr lang="ru-RU" dirty="0"/>
              <a:t>, групирани по банки, валути, или всички общо.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/>
              <a:t>Справки и отчети: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Програмният продукт осигурява генерирането на богат набор от оперативни справки и професионални отчети.</a:t>
            </a:r>
          </a:p>
          <a:p>
            <a:r>
              <a:rPr lang="ru-RU" dirty="0"/>
              <a:t>Приходен и Разходен стоков отчет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Справки за артикули с наличност извън границите, зададени в Картона на артикула за минимално и максимално количество</a:t>
            </a:r>
          </a:p>
          <a:p>
            <a:r>
              <a:rPr lang="ru-RU" dirty="0"/>
              <a:t>Справки за реализирана печалба</a:t>
            </a:r>
          </a:p>
          <a:p>
            <a:r>
              <a:rPr lang="ru-RU" dirty="0"/>
              <a:t>Инвентаризационен опис</a:t>
            </a:r>
          </a:p>
          <a:p>
            <a:r>
              <a:rPr lang="ru-RU" dirty="0"/>
              <a:t>Опис на издадените документи</a:t>
            </a:r>
          </a:p>
          <a:p>
            <a:r>
              <a:rPr lang="ru-RU" dirty="0"/>
              <a:t>Касова книга</a:t>
            </a:r>
          </a:p>
          <a:p>
            <a:r>
              <a:rPr lang="ru-RU" dirty="0"/>
              <a:t>Дневник на покупките и продажбите. Чрез САС Складово стопанство можете да подготвите и дискета с дневниците за данъчните служби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	Справките </a:t>
            </a:r>
            <a:r>
              <a:rPr lang="ru-RU" dirty="0"/>
              <a:t>и отчетите се генерират за произволен период от време и в произволен разрез:</a:t>
            </a:r>
          </a:p>
          <a:p>
            <a:r>
              <a:rPr lang="ru-RU" dirty="0"/>
              <a:t>по групи артикули</a:t>
            </a:r>
          </a:p>
          <a:p>
            <a:r>
              <a:rPr lang="ru-RU" dirty="0"/>
              <a:t>по складове и обекти</a:t>
            </a:r>
          </a:p>
          <a:p>
            <a:r>
              <a:rPr lang="ru-RU" dirty="0"/>
              <a:t>по филиали</a:t>
            </a:r>
          </a:p>
          <a:p>
            <a:r>
              <a:rPr lang="ru-RU" dirty="0"/>
              <a:t>по МОЛ</a:t>
            </a:r>
          </a:p>
          <a:p>
            <a:r>
              <a:rPr lang="ru-RU" dirty="0"/>
              <a:t>по цени</a:t>
            </a:r>
          </a:p>
          <a:p>
            <a:r>
              <a:rPr lang="ru-RU" dirty="0"/>
              <a:t>по валути</a:t>
            </a:r>
          </a:p>
          <a:p>
            <a:r>
              <a:rPr lang="ru-RU" dirty="0"/>
              <a:t>по мерни единици</a:t>
            </a:r>
          </a:p>
          <a:p>
            <a:r>
              <a:rPr lang="ru-RU" dirty="0" smtClean="0"/>
              <a:t>по </a:t>
            </a:r>
            <a:r>
              <a:rPr lang="ru-RU" dirty="0"/>
              <a:t>произволна комбинация между тях.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bg-BG" sz="5400" dirty="0" smtClean="0"/>
              <a:t>Благодаря за вниманието </a:t>
            </a:r>
            <a:r>
              <a:rPr lang="bg-BG" sz="5400" dirty="0" smtClean="0">
                <a:sym typeface="Wingdings" pitchFamily="2" charset="2"/>
              </a:rPr>
              <a:t></a:t>
            </a:r>
            <a:endParaRPr lang="en-US" sz="5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bg-BG" b="1" i="1" dirty="0"/>
              <a:t>Предназначение: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ru-RU" dirty="0" smtClean="0"/>
              <a:t>		</a:t>
            </a:r>
            <a:r>
              <a:rPr lang="en-US" dirty="0" smtClean="0"/>
              <a:t>     </a:t>
            </a:r>
            <a:r>
              <a:rPr lang="ru-RU" dirty="0" smtClean="0"/>
              <a:t>Програмният </a:t>
            </a:r>
            <a:r>
              <a:rPr lang="ru-RU" dirty="0"/>
              <a:t>продукт САС Складово стопанство е предназначен за фирми и организации, чиято дейност изисква поддържане на складово стопанство и които упражняват активна търговска дейност при покупка - продажба на стоки, услуги, материали и др.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ikolay Nenkov\Desktop\ss\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93459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bg-BG" b="1" i="1" dirty="0"/>
              <a:t>Работа с артикули: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Списъкът </a:t>
            </a:r>
            <a:r>
              <a:rPr lang="ru-RU" dirty="0"/>
              <a:t>с артикули в програмния продукт е представен чрез дървовидна структура. </a:t>
            </a:r>
            <a:r>
              <a:rPr lang="ru-RU" dirty="0" smtClean="0"/>
              <a:t>Има </a:t>
            </a:r>
            <a:r>
              <a:rPr lang="ru-RU" dirty="0"/>
              <a:t>възможност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bg-BG" dirty="0" smtClean="0"/>
              <a:t>се</a:t>
            </a:r>
            <a:r>
              <a:rPr lang="ru-RU" dirty="0" smtClean="0"/>
              <a:t> класифицира артикула </a:t>
            </a:r>
            <a:r>
              <a:rPr lang="ru-RU" dirty="0"/>
              <a:t>в групи, като няма ограничение за броя нива на влагане на групите.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За група артикули </a:t>
            </a:r>
            <a:r>
              <a:rPr lang="ru-RU" dirty="0" smtClean="0"/>
              <a:t>може </a:t>
            </a:r>
            <a:r>
              <a:rPr lang="ru-RU" dirty="0"/>
              <a:t>да </a:t>
            </a:r>
            <a:r>
              <a:rPr lang="ru-RU" dirty="0" smtClean="0"/>
              <a:t>се заложи </a:t>
            </a:r>
            <a:r>
              <a:rPr lang="ru-RU" dirty="0"/>
              <a:t>метод на изписване, формули за пресмятане цените на едро и дребно.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ikolay Nenkov\Desktop\ss\2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8660" y="-171450"/>
            <a:ext cx="9753600" cy="70294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За всеки артикул се поддържат продажни и доставни цени в лева и валута, последна доставна цена, минимална и максимална доставна цена. Можете да работите с основна и алтернативна мерна единица, както и да зададете продажни цени не само по основната, но и по алтернативната мерна единица.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ikolay Nenkov\Desktop\ss\2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ru-RU" dirty="0" smtClean="0"/>
              <a:t>		Във </a:t>
            </a:r>
            <a:r>
              <a:rPr lang="ru-RU" dirty="0"/>
              <a:t>всеки един момент по време на работа с продукта, разполагате с информация за текущите складови наличности. Можете да зададете минимална и максимална наличност, продуктът ще Ви алармира, когато текущата наличност за някой артикул излиза извън зададените граници.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Nikolay Nenkov\Desktop\ss\2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On-screen Show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Складово Стопанство</vt:lpstr>
      <vt:lpstr>Предназначение:</vt:lpstr>
      <vt:lpstr>Slide 3</vt:lpstr>
      <vt:lpstr>Работа с артикули:</vt:lpstr>
      <vt:lpstr>Slide 5</vt:lpstr>
      <vt:lpstr>Slide 6</vt:lpstr>
      <vt:lpstr>Slide 7</vt:lpstr>
      <vt:lpstr>Slide 8</vt:lpstr>
      <vt:lpstr>Slide 9</vt:lpstr>
      <vt:lpstr>Slide 10</vt:lpstr>
      <vt:lpstr>Slide 11</vt:lpstr>
      <vt:lpstr>Складови операции:</vt:lpstr>
      <vt:lpstr>Slide 13</vt:lpstr>
      <vt:lpstr>Плащания:</vt:lpstr>
      <vt:lpstr>Справки и отчети: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Складово Стопанство</dc:title>
  <dc:creator>Nikolay Nenkov</dc:creator>
  <cp:lastModifiedBy>Acer</cp:lastModifiedBy>
  <cp:revision>5</cp:revision>
  <dcterms:created xsi:type="dcterms:W3CDTF">2012-05-29T13:56:53Z</dcterms:created>
  <dcterms:modified xsi:type="dcterms:W3CDTF">2012-05-29T21:29:42Z</dcterms:modified>
</cp:coreProperties>
</file>