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9" r:id="rId3"/>
    <p:sldId id="267" r:id="rId4"/>
    <p:sldId id="257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8" r:id="rId13"/>
    <p:sldId id="265" r:id="rId14"/>
    <p:sldId id="266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5" d="100"/>
          <a:sy n="75" d="100"/>
        </p:scale>
        <p:origin x="-1236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FD6A-123F-48B2-A60F-B423501A4FF6}" type="datetimeFigureOut">
              <a:rPr lang="bg-BG" smtClean="0"/>
              <a:pPr/>
              <a:t>27.3.2012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D048-6F83-45EF-918A-B4031A2A3B3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FD6A-123F-48B2-A60F-B423501A4FF6}" type="datetimeFigureOut">
              <a:rPr lang="bg-BG" smtClean="0"/>
              <a:pPr/>
              <a:t>27.3.2012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D048-6F83-45EF-918A-B4031A2A3B3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FD6A-123F-48B2-A60F-B423501A4FF6}" type="datetimeFigureOut">
              <a:rPr lang="bg-BG" smtClean="0"/>
              <a:pPr/>
              <a:t>27.3.2012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D048-6F83-45EF-918A-B4031A2A3B3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FD6A-123F-48B2-A60F-B423501A4FF6}" type="datetimeFigureOut">
              <a:rPr lang="bg-BG" smtClean="0"/>
              <a:pPr/>
              <a:t>27.3.2012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D048-6F83-45EF-918A-B4031A2A3B3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FD6A-123F-48B2-A60F-B423501A4FF6}" type="datetimeFigureOut">
              <a:rPr lang="bg-BG" smtClean="0"/>
              <a:pPr/>
              <a:t>27.3.2012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D048-6F83-45EF-918A-B4031A2A3B3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FD6A-123F-48B2-A60F-B423501A4FF6}" type="datetimeFigureOut">
              <a:rPr lang="bg-BG" smtClean="0"/>
              <a:pPr/>
              <a:t>27.3.2012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D048-6F83-45EF-918A-B4031A2A3B3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FD6A-123F-48B2-A60F-B423501A4FF6}" type="datetimeFigureOut">
              <a:rPr lang="bg-BG" smtClean="0"/>
              <a:pPr/>
              <a:t>27.3.2012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D048-6F83-45EF-918A-B4031A2A3B3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FD6A-123F-48B2-A60F-B423501A4FF6}" type="datetimeFigureOut">
              <a:rPr lang="bg-BG" smtClean="0"/>
              <a:pPr/>
              <a:t>27.3.2012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2ED048-6F83-45EF-918A-B4031A2A3B37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FD6A-123F-48B2-A60F-B423501A4FF6}" type="datetimeFigureOut">
              <a:rPr lang="bg-BG" smtClean="0"/>
              <a:pPr/>
              <a:t>27.3.2012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D048-6F83-45EF-918A-B4031A2A3B3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FD6A-123F-48B2-A60F-B423501A4FF6}" type="datetimeFigureOut">
              <a:rPr lang="bg-BG" smtClean="0"/>
              <a:pPr/>
              <a:t>27.3.2012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22ED048-6F83-45EF-918A-B4031A2A3B3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483FD6A-123F-48B2-A60F-B423501A4FF6}" type="datetimeFigureOut">
              <a:rPr lang="bg-BG" smtClean="0"/>
              <a:pPr/>
              <a:t>27.3.2012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D048-6F83-45EF-918A-B4031A2A3B37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483FD6A-123F-48B2-A60F-B423501A4FF6}" type="datetimeFigureOut">
              <a:rPr lang="bg-BG" smtClean="0"/>
              <a:pPr/>
              <a:t>27.3.2012 г.</a:t>
            </a:fld>
            <a:endParaRPr lang="bg-B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22ED048-6F83-45EF-918A-B4031A2A3B37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3200" dirty="0" smtClean="0">
                <a:effectLst/>
                <a:latin typeface="Times New Roman" pitchFamily="18" charset="0"/>
                <a:cs typeface="Times New Roman" pitchFamily="18" charset="0"/>
              </a:rPr>
              <a:t>Средства за производствена административна връзка</a:t>
            </a:r>
            <a:endParaRPr lang="bg-BG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bg-BG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6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u="sng" dirty="0" smtClean="0"/>
              <a:t>Видеодомофони</a:t>
            </a:r>
            <a:endParaRPr lang="bg-BG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400" dirty="0">
                <a:latin typeface="Times New Roman" pitchFamily="18" charset="0"/>
                <a:cs typeface="Times New Roman" pitchFamily="18" charset="0"/>
              </a:rPr>
              <a:t>Видеодомофона осъществява двупосочна аудио и еднопосочна видео връзка, също така има възможност за управление на ел насрещник. При позвъняване, звъни видеодомофона с две различни мелодии в зависимост от мястото на повикване. Екранът се самоизключва 15 секунди след като разговора бъде проведен.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97" y="3933057"/>
            <a:ext cx="1872208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317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8328" lvl="1" indent="0" algn="just">
              <a:buNone/>
            </a:pPr>
            <a:r>
              <a:rPr lang="bg-BG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Видеодомофони </a:t>
            </a:r>
            <a:r>
              <a:rPr lang="bg-BG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изпълняват</a:t>
            </a:r>
            <a:r>
              <a:rPr lang="bg-BG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38328" lvl="1" indent="0" algn="just">
              <a:buNone/>
            </a:pPr>
            <a:endParaRPr lang="bg-BG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bg-BG" sz="3600" dirty="0">
                <a:latin typeface="Times New Roman" pitchFamily="18" charset="0"/>
                <a:cs typeface="Times New Roman" pitchFamily="18" charset="0"/>
              </a:rPr>
              <a:t>Видеодомофона управлява ел насрещник</a:t>
            </a:r>
          </a:p>
          <a:p>
            <a:pPr lvl="0" algn="just"/>
            <a:r>
              <a:rPr lang="bg-BG" sz="3600" dirty="0">
                <a:latin typeface="Times New Roman" pitchFamily="18" charset="0"/>
                <a:cs typeface="Times New Roman" pitchFamily="18" charset="0"/>
              </a:rPr>
              <a:t>Двупосочна разговорна връзка (</a:t>
            </a:r>
            <a:r>
              <a:rPr lang="bg-BG" sz="3600" dirty="0" smtClean="0">
                <a:latin typeface="Times New Roman" pitchFamily="18" charset="0"/>
                <a:cs typeface="Times New Roman" pitchFamily="18" charset="0"/>
              </a:rPr>
              <a:t>видеодомофон - звънчево </a:t>
            </a:r>
            <a:r>
              <a:rPr lang="bg-BG" sz="3600" dirty="0">
                <a:latin typeface="Times New Roman" pitchFamily="18" charset="0"/>
                <a:cs typeface="Times New Roman" pitchFamily="18" charset="0"/>
              </a:rPr>
              <a:t>табло с камера)</a:t>
            </a:r>
          </a:p>
          <a:p>
            <a:pPr lvl="0" algn="just"/>
            <a:r>
              <a:rPr lang="bg-BG" sz="3600" dirty="0">
                <a:latin typeface="Times New Roman" pitchFamily="18" charset="0"/>
                <a:cs typeface="Times New Roman" pitchFamily="18" charset="0"/>
              </a:rPr>
              <a:t>Разговорна връзка </a:t>
            </a:r>
            <a:r>
              <a:rPr lang="bg-BG" sz="3600" dirty="0" smtClean="0">
                <a:latin typeface="Times New Roman" pitchFamily="18" charset="0"/>
                <a:cs typeface="Times New Roman" pitchFamily="18" charset="0"/>
              </a:rPr>
              <a:t>с портиер</a:t>
            </a:r>
            <a:endParaRPr lang="bg-BG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Звънец с две мелодии, в зависимост от мястото на повикване;</a:t>
            </a:r>
          </a:p>
          <a:p>
            <a:pPr algn="just"/>
            <a:r>
              <a:rPr lang="bg-BG" dirty="0" smtClean="0"/>
              <a:t>Избор на екран – черно/бял или цветен в зависимост от изискването на клиента;</a:t>
            </a:r>
          </a:p>
          <a:p>
            <a:pPr algn="just"/>
            <a:r>
              <a:rPr lang="bg-BG" dirty="0" smtClean="0"/>
              <a:t>Всяка видеодомофонна система може да бъде изградена едновременно от видеодомофони и домофони.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6626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u="sng" dirty="0" smtClean="0"/>
              <a:t>Входно звънчеви табла</a:t>
            </a:r>
            <a:endParaRPr lang="bg-BG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1900" dirty="0">
                <a:latin typeface="Times New Roman" pitchFamily="18" charset="0"/>
                <a:cs typeface="Times New Roman" pitchFamily="18" charset="0"/>
              </a:rPr>
              <a:t>Звънчевото разговорно табло е предназначено за разговор с етажните домофони и видеодомофони. Състои се от бутонен блок и фонична група осъществяваща разговора между таблото и етажните апарати</a:t>
            </a:r>
            <a:r>
              <a:rPr lang="bg-BG" sz="19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900" dirty="0">
                <a:latin typeface="Times New Roman" pitchFamily="18" charset="0"/>
                <a:cs typeface="Times New Roman" pitchFamily="18" charset="0"/>
              </a:rPr>
              <a:t> </a:t>
            </a:r>
            <a:endParaRPr lang="bg-BG" sz="1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bg-BG" sz="1900" dirty="0" smtClean="0">
                <a:latin typeface="Times New Roman" pitchFamily="18" charset="0"/>
                <a:cs typeface="Times New Roman" pitchFamily="18" charset="0"/>
              </a:rPr>
              <a:t>Звънчевите </a:t>
            </a:r>
            <a:r>
              <a:rPr lang="bg-BG" sz="1900" dirty="0">
                <a:latin typeface="Times New Roman" pitchFamily="18" charset="0"/>
                <a:cs typeface="Times New Roman" pitchFamily="18" charset="0"/>
              </a:rPr>
              <a:t>бутони на таблото са с диодно осветление и вградена фотоклетка, която позволява автоматичното включване – вечер и изключване – през деня.</a:t>
            </a:r>
          </a:p>
          <a:p>
            <a:pPr algn="just"/>
            <a:r>
              <a:rPr lang="bg-BG" sz="1900" dirty="0">
                <a:latin typeface="Times New Roman" pitchFamily="18" charset="0"/>
                <a:cs typeface="Times New Roman" pitchFamily="18" charset="0"/>
              </a:rPr>
              <a:t>Ако видеодомофонната системата е с повече от 16 абоната, към звънчевия модул </a:t>
            </a:r>
            <a:r>
              <a:rPr lang="bg-BG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900" dirty="0">
                <a:latin typeface="Times New Roman" pitchFamily="18" charset="0"/>
                <a:cs typeface="Times New Roman" pitchFamily="18" charset="0"/>
              </a:rPr>
              <a:t>се добавя допълнителен със съответния брой бутони и дължина.</a:t>
            </a:r>
          </a:p>
          <a:p>
            <a:pPr marL="36576" indent="0" algn="just">
              <a:buNone/>
            </a:pPr>
            <a:endParaRPr lang="bg-BG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288" y="4509120"/>
            <a:ext cx="1917104" cy="18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4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u="sng" dirty="0" smtClean="0">
                <a:latin typeface="Times New Roman" pitchFamily="18" charset="0"/>
                <a:cs typeface="Times New Roman" pitchFamily="18" charset="0"/>
              </a:rPr>
              <a:t>Производители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bg-BG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5" y="4797153"/>
            <a:ext cx="4536504" cy="79208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5" y="1556792"/>
            <a:ext cx="4536504" cy="72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5" y="2708920"/>
            <a:ext cx="4548336" cy="648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5" y="3753036"/>
            <a:ext cx="454833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i="1" u="sng" smtClean="0"/>
              <a:t>Изготвила:</a:t>
            </a:r>
            <a:endParaRPr lang="bg-BG" i="1" u="sng" dirty="0" smtClean="0"/>
          </a:p>
          <a:p>
            <a:pPr marL="36576" indent="0">
              <a:buNone/>
            </a:pPr>
            <a:endParaRPr lang="bg-BG" i="1" u="sng" dirty="0" smtClean="0"/>
          </a:p>
          <a:p>
            <a:endParaRPr lang="bg-BG" dirty="0" smtClean="0"/>
          </a:p>
          <a:p>
            <a:r>
              <a:rPr lang="bg-BG" dirty="0" smtClean="0"/>
              <a:t>Инес Петкова</a:t>
            </a:r>
          </a:p>
          <a:p>
            <a:r>
              <a:rPr lang="bg-BG" dirty="0" smtClean="0"/>
              <a:t>Бизнес информатика</a:t>
            </a:r>
          </a:p>
          <a:p>
            <a:r>
              <a:rPr lang="bg-BG" dirty="0" smtClean="0"/>
              <a:t>24 група</a:t>
            </a:r>
          </a:p>
          <a:p>
            <a:r>
              <a:rPr lang="bg-BG" dirty="0" smtClean="0"/>
              <a:t>105161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1086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Средствата за производствено административна връзка служат за         по – добра комуникация, улесняват връзката и получаването на информация.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dirty="0" smtClean="0">
                <a:latin typeface="Times New Roman" pitchFamily="18" charset="0"/>
                <a:cs typeface="Times New Roman" pitchFamily="18" charset="0"/>
              </a:rPr>
              <a:t>Едни от тях това са радиото и домофоните.</a:t>
            </a:r>
            <a:endParaRPr lang="bg-BG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07904" y="4077072"/>
            <a:ext cx="3429000" cy="2000250"/>
            <a:chOff x="4369668" y="4077072"/>
            <a:chExt cx="3429000" cy="20002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4077072"/>
              <a:ext cx="1714500" cy="20002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9668" y="4077072"/>
              <a:ext cx="1714500" cy="20002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u="sng" dirty="0" smtClean="0"/>
              <a:t>Радио</a:t>
            </a:r>
            <a:endParaRPr lang="bg-BG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Радиото </a:t>
            </a:r>
            <a:r>
              <a:rPr lang="bg-BG" sz="1800" dirty="0">
                <a:latin typeface="Times New Roman" pitchFamily="18" charset="0"/>
                <a:cs typeface="Times New Roman" pitchFamily="18" charset="0"/>
              </a:rPr>
              <a:t>е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технолиогия, </a:t>
            </a:r>
            <a:r>
              <a:rPr lang="bg-BG" sz="1800" dirty="0">
                <a:latin typeface="Times New Roman" pitchFamily="18" charset="0"/>
                <a:cs typeface="Times New Roman" pitchFamily="18" charset="0"/>
              </a:rPr>
              <a:t>позволяваща преноса на сигнали чрез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модулиране </a:t>
            </a:r>
            <a:r>
              <a:rPr lang="bg-BG" sz="1800" dirty="0">
                <a:latin typeface="Times New Roman" pitchFamily="18" charset="0"/>
                <a:cs typeface="Times New Roman" pitchFamily="18" charset="0"/>
              </a:rPr>
              <a:t>на радиовълни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Радиовълните </a:t>
            </a:r>
            <a:r>
              <a:rPr lang="bg-BG" sz="1800" dirty="0">
                <a:latin typeface="Times New Roman" pitchFamily="18" charset="0"/>
                <a:cs typeface="Times New Roman" pitchFamily="18" charset="0"/>
              </a:rPr>
              <a:t>са електромагнитни вълни, част от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електромагнитния спектър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. Те се разпространяват в 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Честотната лента, </a:t>
            </a:r>
            <a:r>
              <a:rPr lang="bg-BG" sz="1800" dirty="0">
                <a:latin typeface="Times New Roman" pitchFamily="18" charset="0"/>
                <a:cs typeface="Times New Roman" pitchFamily="18" charset="0"/>
              </a:rPr>
              <a:t>която те заемат е от няколко десетки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херца,  </a:t>
            </a:r>
            <a:r>
              <a:rPr lang="bg-BG" sz="1800" dirty="0">
                <a:latin typeface="Times New Roman" pitchFamily="18" charset="0"/>
                <a:cs typeface="Times New Roman" pitchFamily="18" charset="0"/>
              </a:rPr>
              <a:t>до няколкостотин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гигахерца и </a:t>
            </a:r>
            <a:r>
              <a:rPr lang="bg-BG" sz="1800" dirty="0">
                <a:latin typeface="Times New Roman" pitchFamily="18" charset="0"/>
                <a:cs typeface="Times New Roman" pitchFamily="18" charset="0"/>
              </a:rPr>
              <a:t>се нарича радио честота. Радиовълните се излъчват и приемат чрез радиопредавател с предавателна антена и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радиоприемник с </a:t>
            </a:r>
            <a:r>
              <a:rPr lang="bg-BG" sz="1800" dirty="0">
                <a:latin typeface="Times New Roman" pitchFamily="18" charset="0"/>
                <a:cs typeface="Times New Roman" pitchFamily="18" charset="0"/>
              </a:rPr>
              <a:t>приемателна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антена. </a:t>
            </a:r>
            <a:r>
              <a:rPr lang="bg-BG" sz="1800" dirty="0">
                <a:latin typeface="Times New Roman" pitchFamily="18" charset="0"/>
                <a:cs typeface="Times New Roman" pitchFamily="18" charset="0"/>
              </a:rPr>
              <a:t>При излъчването им, на антената се подава променливо напрежение с радиочестота, а при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приемане, </a:t>
            </a:r>
            <a:r>
              <a:rPr lang="bg-BG" sz="1800" dirty="0">
                <a:latin typeface="Times New Roman" pitchFamily="18" charset="0"/>
                <a:cs typeface="Times New Roman" pitchFamily="18" charset="0"/>
              </a:rPr>
              <a:t>в антената се получава такова напрежение.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Радиото е едно от основните средства за масова информация, служещо за разпространение на музика и говор.</a:t>
            </a:r>
            <a:endParaRPr lang="bg-BG" sz="1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1680" y="4895553"/>
            <a:ext cx="4752528" cy="1000919"/>
            <a:chOff x="2092177" y="4390729"/>
            <a:chExt cx="5201707" cy="13609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4390729"/>
              <a:ext cx="1497748" cy="136095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524" y="4390730"/>
              <a:ext cx="1814612" cy="136095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177" y="4390730"/>
              <a:ext cx="1889882" cy="1360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9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u="sng" dirty="0" smtClean="0"/>
              <a:t>Домофони</a:t>
            </a:r>
            <a:endParaRPr lang="bg-BG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Домофон, наричан също интерком, е средство за общуване. Чрез електрически сигнали се предават звуци и по-специално говор, подобно на телефон. Използва се предимно за общуване в рамките на една затворена система от съображения за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сигурност.  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>По този начин се предотвратява достъпа на нежелани лица в една сграда или в системата за общуване на дадено предприятие, фирма,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организация.</a:t>
            </a:r>
            <a:endParaRPr lang="bg-BG" sz="1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9672" y="3654621"/>
            <a:ext cx="5104405" cy="2222651"/>
            <a:chOff x="1403648" y="3654621"/>
            <a:chExt cx="5104405" cy="222265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7173" y="3654621"/>
              <a:ext cx="3570880" cy="222265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3656434"/>
              <a:ext cx="1533525" cy="2220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540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Домофонната централа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е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изработена от пластмасова кутия, която се монтира в главното ел. табло на входа или сградата, като се закача върху съществуваща шина или с винтове. Всички изводи са на клеморед и са обезопасени с пластмасово закриващо капаче.</a:t>
            </a:r>
          </a:p>
          <a:p>
            <a:pPr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Монтажа на домофонна централа се осъществява, като се сваля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капачето закриващо клемореда.</a:t>
            </a:r>
          </a:p>
          <a:p>
            <a:pPr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Съответните изводи на домофонната централа са изведени на клемореда, монтиран върху печатната платка, като има изведена номерация върху пластмасовата кутия.</a:t>
            </a:r>
          </a:p>
          <a:p>
            <a:pPr algn="just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Снопът проводници от домофонната инсталация на сградата се свързват към клемореда, в зависимост от тяхното функционално предназначение. С помоща на потенциометър се регулира силата на разговора.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26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76672"/>
            <a:ext cx="3888432" cy="55664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3043247" cy="55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46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Домофонни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централи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продукт предназначен да захранва и да осъществява връзката между: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•	Домофони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•	Видеодомофони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•	Входни звънчеви табла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•	Ел насрещник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•	Портиер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8488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Има няколко вида домофони;</a:t>
            </a:r>
          </a:p>
          <a:p>
            <a:pPr>
              <a:buFont typeface="Wingdings" pitchFamily="2" charset="2"/>
              <a:buChar char="q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Цирови домофони;</a:t>
            </a:r>
          </a:p>
          <a:p>
            <a:pPr>
              <a:buFont typeface="Wingdings" pitchFamily="2" charset="2"/>
              <a:buChar char="q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Видео табло с цифрово избиране;</a:t>
            </a:r>
          </a:p>
          <a:p>
            <a:pPr>
              <a:buFont typeface="Wingdings" pitchFamily="2" charset="2"/>
              <a:buChar char="q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Табла с цифрова адресация;</a:t>
            </a:r>
          </a:p>
          <a:p>
            <a:pPr>
              <a:buFont typeface="Wingdings" pitchFamily="2" charset="2"/>
              <a:buChar char="q"/>
            </a:pPr>
            <a:r>
              <a:rPr lang="bg-BG" sz="2400" dirty="0" smtClean="0">
                <a:latin typeface="Times New Roman" pitchFamily="18" charset="0"/>
                <a:cs typeface="Times New Roman" pitchFamily="18" charset="0"/>
              </a:rPr>
              <a:t>Входни звънчеви табла.</a:t>
            </a:r>
            <a:endParaRPr lang="bg-BG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20686" y="4077072"/>
            <a:ext cx="6336704" cy="1761006"/>
            <a:chOff x="683568" y="4260282"/>
            <a:chExt cx="5738757" cy="14009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4269400"/>
              <a:ext cx="1670218" cy="139184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786" y="4260282"/>
              <a:ext cx="1008112" cy="140096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898" y="4260282"/>
              <a:ext cx="1479523" cy="14009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1561" y="4269400"/>
              <a:ext cx="1600764" cy="1391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52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337</TotalTime>
  <Words>538</Words>
  <Application>Microsoft Office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Средства за производствена административна връзка</vt:lpstr>
      <vt:lpstr>PowerPoint Presentation</vt:lpstr>
      <vt:lpstr>PowerPoint Presentation</vt:lpstr>
      <vt:lpstr>Радио</vt:lpstr>
      <vt:lpstr>Домофони</vt:lpstr>
      <vt:lpstr>PowerPoint Presentation</vt:lpstr>
      <vt:lpstr>PowerPoint Presentation</vt:lpstr>
      <vt:lpstr>PowerPoint Presentation</vt:lpstr>
      <vt:lpstr>PowerPoint Presentation</vt:lpstr>
      <vt:lpstr>Видеодомофони</vt:lpstr>
      <vt:lpstr>PowerPoint Presentation</vt:lpstr>
      <vt:lpstr>PowerPoint Presentation</vt:lpstr>
      <vt:lpstr>Входно звънчеви табла</vt:lpstr>
      <vt:lpstr>Производители: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за производствена административна връзка</dc:title>
  <dc:creator>Incheto</dc:creator>
  <cp:lastModifiedBy>Incheto</cp:lastModifiedBy>
  <cp:revision>27</cp:revision>
  <dcterms:created xsi:type="dcterms:W3CDTF">2012-03-24T19:08:53Z</dcterms:created>
  <dcterms:modified xsi:type="dcterms:W3CDTF">2012-03-27T22:23:30Z</dcterms:modified>
</cp:coreProperties>
</file>