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1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80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56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1938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501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264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98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02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318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91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7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5718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3948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4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02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9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46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68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839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42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6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63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399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DF3F-C305-4A94-9030-7DC322421E7A}" type="datetimeFigureOut">
              <a:rPr lang="bg-BG" smtClean="0"/>
              <a:t>15.5.2012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34A0-54E8-48A9-9979-4CE36A5489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3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2046089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Archimed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eDMS</a:t>
            </a:r>
            <a:endParaRPr lang="bg-BG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838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71600" y="881336"/>
            <a:ext cx="8445624" cy="59766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Автоматизирано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управление 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следене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критични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фирмата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работни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процеси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описани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електронен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вид посредством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маршрути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движение на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документите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(по</a:t>
            </a:r>
          </a:p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работни места) чрез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следене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сроковете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условията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преход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всеки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отделен</a:t>
            </a:r>
          </a:p>
          <a:p>
            <a:pPr marL="0" indent="0">
              <a:buNone/>
            </a:pPr>
            <a:r>
              <a:rPr lang="bg-BG" sz="1600" dirty="0">
                <a:latin typeface="Times New Roman" pitchFamily="18" charset="0"/>
                <a:cs typeface="Times New Roman" pitchFamily="18" charset="0"/>
              </a:rPr>
              <a:t>процес и работно място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Управление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процедурите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за управление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качеството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 ISO 9000.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Бързо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търсене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електронните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изображения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сканирани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документи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чертежи</a:t>
            </a: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възможности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директно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разглеждане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екрана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компютъра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оптично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разпознаване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текстове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Кирилица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или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конвертиране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чертежите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растерни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към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CAD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формати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Публикуване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избрани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документи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чертежи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WEB, с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персонализирани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права за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достъп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отдалечени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потребители.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Интеграция на документооборота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съществуващи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CRM, ERP и CAD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Изграждане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WEB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базирани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потрали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разпространение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документи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0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9189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Лек за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внедряване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удобен при работа</a:t>
            </a:r>
            <a:endParaRPr lang="bg-BG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79512" y="1457400"/>
            <a:ext cx="871296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внедрява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бързо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леко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тъй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всички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настройки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изискванията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клиента –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стуктура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папките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архива, права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маршрути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работните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потоци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кореспондентски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схеми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справки се правят в диалогов режим от</a:t>
            </a:r>
          </a:p>
          <a:p>
            <a:pPr marL="0" indent="0">
              <a:buNone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системния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администратор чрез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административен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модул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работещ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Потребителският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интерфейс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организиран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интуитивно,потребителите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работят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познатия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Explorer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интерфейс 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търсене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документи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Всеки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модулите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доставя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стандартно 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пълен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набор от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типови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справки в HTML формат.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3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11256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Индустриалните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компании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изпитват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нарастващи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нужди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от IT решения,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създадат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работна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рамка за управление на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вътрешно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фирмения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документооборот и работните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потоци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във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всички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отдели на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фирмата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и в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нейните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териториално</a:t>
            </a:r>
            <a:endParaRPr lang="ru-RU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отдалечени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поделения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клонове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За да отговори на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нуждите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от отворена платформа за автоматизация на документооборота и работните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потоци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модерните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организации, ДАВИД Холдинг АД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разработва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предлага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Българския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пазар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програмната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система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bg-BG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0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395536" y="-99392"/>
            <a:ext cx="8748464" cy="1196752"/>
          </a:xfrm>
        </p:spPr>
        <p:txBody>
          <a:bodyPr/>
          <a:lstStyle/>
          <a:p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Общо описание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се разработва като оригинален софтуер от ДАВИД Холдинг АД от</a:t>
            </a:r>
          </a:p>
          <a:p>
            <a:pPr marL="0" indent="0" algn="just">
              <a:buNone/>
            </a:pP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края на 1995 година. Текущата версия на продукта - 3.5 е реализирана като модерно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Client/Server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решение, изградено върху индустриални софтуерни стандарти на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Corporation,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гарантиращи безпроблемната интеграция и ползването на общи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данни с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Office, Excel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и др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840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Единна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платформа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цялата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организация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софтуерна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платформа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изграждане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комплексни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решения,</a:t>
            </a:r>
          </a:p>
          <a:p>
            <a:pPr marL="0" indent="0"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удовлетворяващи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всички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необходимости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организациите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за: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регистрация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документи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събития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електронно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деловодство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контрол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решенията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управление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проекти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процеси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автоматизирано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големи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обеми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хартиени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документи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чертежи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39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51399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управление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електронни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архиви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инженерни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чертежи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управление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инженерните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изменения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управление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процедурите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управление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качеството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 ISO 9000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автоматизирано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управление на работни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потоци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управлвние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задачи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публикуване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електронно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съдържание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сътрудничество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2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33966"/>
            <a:ext cx="5797817" cy="510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авоъгълник 3"/>
          <p:cNvSpPr/>
          <p:nvPr/>
        </p:nvSpPr>
        <p:spPr>
          <a:xfrm>
            <a:off x="0" y="0"/>
            <a:ext cx="93245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Модерната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софтуерна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архитектура,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широкия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функционален обхват,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възможностите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интеграцията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със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съществуващите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потребителски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приложения,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мащабируемостта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възможностите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добавяне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нова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функционалност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 желание на потребителя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позиционират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развита платформа за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изграждане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Office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решения за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цялата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организация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5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001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софтуерна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платфома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заредена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предметното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ноу-хау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управлението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документи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следните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индустриални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сегменти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Държавна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администрация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Индустриални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фирми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Търговски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компании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Банки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финансови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организации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Фирми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доставка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комунални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услуги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Възприет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стандарт за управление на бизнеса от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големите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организации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България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чуждите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фирми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 нас,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безспорен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лидер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областта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решенията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управление на документооборота и работните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процеси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0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vety\Desktop\za pre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734" y="0"/>
            <a:ext cx="103420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48720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помощта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Archimed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eDMS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организациите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могат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решават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успешно широк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кръг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задачи,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включващи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bg-BG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7260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Обхващане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регистрация, управление и архив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документи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чертежи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Изграждане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електронно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деловодство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съгласно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изискванията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Единната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Държавна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Система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Деловодство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съгласно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всеки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вътрешнофирмен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стандарт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Управление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административните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процеси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организации от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държавната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администрация,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областни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администрации 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общини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предоставяне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електронни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услуги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граждани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държавната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местна администрация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Изграждане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цифрови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архиви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документи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или чертежи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възможност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динамично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превключване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”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информацията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архив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	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архив.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Следене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движението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документите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контрол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решенията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зависимост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заложени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вътрешно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фирмени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организационни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правила.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69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664</Words>
  <Application>Microsoft Office PowerPoint</Application>
  <PresentationFormat>Презентация на цял екран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3" baseType="lpstr">
      <vt:lpstr>Office тема</vt:lpstr>
      <vt:lpstr>1_Office тема</vt:lpstr>
      <vt:lpstr>Archimed eDMS</vt:lpstr>
      <vt:lpstr>Презентация на PowerPoint</vt:lpstr>
      <vt:lpstr>Общо описание</vt:lpstr>
      <vt:lpstr>Единна платформа за цялата организация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С помощта на Archimed eDMS, организациите могат да решават успешно широк кръг задачи, включващи:</vt:lpstr>
      <vt:lpstr>Презентация на PowerPoint</vt:lpstr>
      <vt:lpstr>Лек за внедряване и удобен при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Archimed eDMS</dc:title>
  <dc:creator>cvety</dc:creator>
  <cp:lastModifiedBy>cvety</cp:lastModifiedBy>
  <cp:revision>12</cp:revision>
  <dcterms:created xsi:type="dcterms:W3CDTF">2012-05-14T12:51:01Z</dcterms:created>
  <dcterms:modified xsi:type="dcterms:W3CDTF">2012-05-15T17:05:03Z</dcterms:modified>
</cp:coreProperties>
</file>