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94" d="100"/>
          <a:sy n="9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720A6-59DB-423D-BBAD-43363986F5A8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16E6B-D8D5-4F9A-ABAA-3F9302839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16E6B-D8D5-4F9A-ABAA-3F9302839D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8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9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F2F2-D3CD-4B7B-B625-B7391B6C869B}" type="datetimeFigureOut">
              <a:rPr lang="en-US" smtClean="0"/>
              <a:t>5/16/2012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4540-63E1-4342-ABCC-094BF07474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7544" y="2054920"/>
            <a:ext cx="58801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cs typeface="Aharoni" pitchFamily="2" charset="-79"/>
              </a:rPr>
              <a:t>ДАВИД Холдинг АД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  <a:cs typeface="Aharoni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5623" y="3011017"/>
            <a:ext cx="4374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по -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добри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решения чрез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сътрудничество</a:t>
            </a:r>
            <a:endParaRPr lang="bg-B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385088"/>
            <a:ext cx="3294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eDocs/.NET</a:t>
            </a:r>
            <a:endParaRPr lang="en-US" sz="2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556088"/>
            <a:ext cx="7776864" cy="169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eDocs e модул от Archimed eDMS, подпомагащ сътрудничество на  средни и големи екипи, работещи в една локална мрежи или отдалечено през WEB. Продуктът работи както самостоятелно, така и интегриран съвместно с други модули от платформата на Archimed. 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605334"/>
            <a:ext cx="3756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eProcess/.NET</a:t>
            </a:r>
            <a:endParaRPr lang="bg-BG" sz="2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851670"/>
            <a:ext cx="6408712" cy="169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Аrchimed</a:t>
            </a:r>
            <a:r>
              <a:rPr lang="bg-BG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eProcess е завършено решение за управление на бизнес процеси и документооборот, подходящо за средни и големи организации.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eProcess работи самостоятелно или интегрирано с останалите модули на Archimed eDMS.</a:t>
            </a:r>
          </a:p>
        </p:txBody>
      </p:sp>
    </p:spTree>
    <p:extLst>
      <p:ext uri="{BB962C8B-B14F-4D97-AF65-F5344CB8AC3E}">
        <p14:creationId xmlns:p14="http://schemas.microsoft.com/office/powerpoint/2010/main" val="265972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9344" y="195486"/>
            <a:ext cx="2156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</a:t>
            </a: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GIS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344" y="843558"/>
            <a:ext cx="7920880" cy="211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Съчетавайки мощните средства за управление на документи в Archimed eDMS с прецизния GIS инструментариум на GIS Explorer, Archimed GIS дава всички необходими инструменти за вземане на бързи, точни и аргументирани решения в защита на обществения и фирмен интерес. </a:t>
            </a:r>
          </a:p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GIS обединява в едно цяло: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616" y="3147814"/>
            <a:ext cx="6912768" cy="169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Документите за собственост в имотния регистър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Документите за линейнo сегментирани транспортни коридори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Документите за съоръженията и активите на мрежата за доставка на услуги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1560" y="339502"/>
            <a:ext cx="31756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</a:t>
            </a:r>
            <a:r>
              <a:rPr lang="bg-BG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Община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203598"/>
            <a:ext cx="7848872" cy="3360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еОбщина е специализиран интегриран набор от модули, предназначен за цялостно управление на общински администрации. 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Той включва деловодство, управление на каса, 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бюджет, 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наемни отношения, наказателни постановления, актове за общинска собственост и др.</a:t>
            </a: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еОбщина дава възможност и за предоставяне на електронни услуги на гражданите чрез специален модул за регистрация на документи през Интернет, чиито интерфейс може да бъде вграден в Интернет страницата на общината.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4760" y="483518"/>
            <a:ext cx="3757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Requirements</a:t>
            </a:r>
            <a:endParaRPr lang="en-US" sz="2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491630"/>
            <a:ext cx="8136904" cy="252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Requirements е специализиран модул, работещ интегрирано с Archimed eDOCS и eProcess за следене на съответствията с изискванията на регулиращи органи, надзорни организации и/или национални и корпоративни стандарти при изпълнение на процеси и задачи, обвързани със специфични изисквания както по отношение на начина на изпълнение на самата операция, така и по отношение на изискванията към ролята, изпълняваща операцията.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907385"/>
            <a:ext cx="47628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Въпроси</a:t>
            </a: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?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0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9552" y="627534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ДАВИД Холдинг АД е специализирана консултантска компания </a:t>
            </a: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предоставяща</a:t>
            </a: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 решения, услуги, методи и средства за подобряване на ефективността на бизнес процесите в сферата на управлението. </a:t>
            </a:r>
            <a:r>
              <a:rPr lang="bg-BG" dirty="0" smtClean="0">
                <a:solidFill>
                  <a:schemeClr val="bg1"/>
                </a:solidFill>
                <a:latin typeface="Impact" pitchFamily="34" charset="0"/>
              </a:rPr>
              <a:t> Тя  </a:t>
            </a: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е водеща софтуерна платформа, насочена към: 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3688" y="2575728"/>
            <a:ext cx="64807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Електронно управление на бизнес процеси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Електронно управление на  WEB съдържание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Управление на електрони  документи и електронен архив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38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36" y="55552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Потребители на решенията на Давид Холдинг са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в сферите </a:t>
            </a: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на: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1419622"/>
            <a:ext cx="525658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Електронното правителство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Държавната и общинска администрация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Банките и </a:t>
            </a:r>
            <a:r>
              <a:rPr lang="bg-BG" dirty="0" smtClean="0">
                <a:solidFill>
                  <a:schemeClr val="bg1"/>
                </a:solidFill>
                <a:latin typeface="Impact" pitchFamily="34" charset="0"/>
              </a:rPr>
              <a:t>застрахователните </a:t>
            </a: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компании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latin typeface="Impact" pitchFamily="34" charset="0"/>
              </a:rPr>
              <a:t>Индустрията и енергетиката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Impact" pitchFamily="34" charset="0"/>
              </a:rPr>
              <a:t>Доставчици на услуги </a:t>
            </a:r>
            <a:endParaRPr lang="en-US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586591"/>
            <a:ext cx="842493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eDMS - софтуерна платформа за управление на бизнес процеси и документи </a:t>
            </a:r>
            <a:endParaRPr lang="bg-B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1C:Enterprise ERP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 - софтуерна платформа за планиране и управление на корпоративните ресурси 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И два чужди продукта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:</a:t>
            </a:r>
            <a:endParaRPr lang="bg-BG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SIEMENS Teamcenter 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- водеща софтуерна платформа за изграждане на мащабируеми PLM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решения</a:t>
            </a:r>
            <a:endParaRPr lang="bg-B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lvl="0"/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Surfware SurfCAM 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- най-ефективната CAM система за SolidWorks потребители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33705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Компанията развива две собствени продуктови линии: </a:t>
            </a:r>
          </a:p>
        </p:txBody>
      </p:sp>
    </p:spTree>
    <p:extLst>
      <p:ext uri="{BB962C8B-B14F-4D97-AF65-F5344CB8AC3E}">
        <p14:creationId xmlns:p14="http://schemas.microsoft.com/office/powerpoint/2010/main" val="3123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1851670"/>
            <a:ext cx="46394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eDMS</a:t>
            </a:r>
          </a:p>
        </p:txBody>
      </p:sp>
      <p:pic>
        <p:nvPicPr>
          <p:cNvPr id="1026" name="Picture 2" descr="C:\Users\Borisov\Desktop\edms_15_ye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291830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orisov\Desktop\35746-Archimed_G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56" y="195486"/>
            <a:ext cx="424894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256" y="94556"/>
            <a:ext cx="4572000" cy="169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eDMS e интегрирана Client/Server софтуерна платформа за решения, насочени към електронно управление на бизнес процеси и документи.</a:t>
            </a:r>
            <a:endParaRPr lang="en-US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968" y="1991628"/>
            <a:ext cx="4572000" cy="29448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Чрез управлявано сътрудничество и споделяне на структурирана информация във всички фази на работния процес, Archimed eDMS драстично повишава ефективността на екипите и води до измеримо намаляване на оперативните разходи.</a:t>
            </a:r>
            <a:endParaRPr lang="ru-RU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693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355759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С над 10,000 наименувани потребителя, Архимед е пазарният лидер в България с пазарен дял над 80 % в решенията за управление на процеси и документи. 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Програмата бива използвана от :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2211710"/>
            <a:ext cx="5328592" cy="252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Националната Здравно Осигурителна Каса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Националния Осигурителен Институт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Националната Агенция по Приходите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Комисията за Финансов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Надзор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E-on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Bulgaia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Първа Инвестиционна Банка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01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5096" y="3694554"/>
            <a:ext cx="8136904" cy="128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Потребителите </a:t>
            </a: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на Archimed eDMS отчитат средно съкрашаване на цикъла за бизнес транзакция с 25 %, намаляване на оперативните разходи с 10 % и премахване на грешките в процесите до 95 %.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676" y="33586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Основни предимства и ползи от Archimed eDMS са: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400" y="41759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eDMS е модулна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система,  на която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модулите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успяват </a:t>
            </a:r>
            <a:r>
              <a:rPr lang="bg-B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да работят и самостоятелно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5096" y="1346227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eDMS предоставя гъвкави възможности за бърза настройка към бизнес модела на всеки отделен потребител.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2355726"/>
            <a:ext cx="77768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bg-B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С помощтта на Archimed xChange Server, потребителите на Archimed обменят документи с други организации или отдалечени офиси през Internet, само с две щраквания на мишката.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101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risov\Desktop\Splashes_-_digital_desktop_backgrou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89"/>
            <a:ext cx="9144000" cy="51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1923678"/>
            <a:ext cx="63562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Archimed eDMS </a:t>
            </a:r>
            <a:r>
              <a:rPr lang="bg-BG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Модули</a:t>
            </a:r>
          </a:p>
        </p:txBody>
      </p:sp>
    </p:spTree>
    <p:extLst>
      <p:ext uri="{BB962C8B-B14F-4D97-AF65-F5344CB8AC3E}">
        <p14:creationId xmlns:p14="http://schemas.microsoft.com/office/powerpoint/2010/main" val="7286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390</Words>
  <Application>Microsoft Office PowerPoint</Application>
  <PresentationFormat>On-screen Show (16:9)</PresentationFormat>
  <Paragraphs>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Borisov</dc:creator>
  <cp:lastModifiedBy>Borisov</cp:lastModifiedBy>
  <cp:revision>39</cp:revision>
  <dcterms:created xsi:type="dcterms:W3CDTF">2012-05-11T16:32:55Z</dcterms:created>
  <dcterms:modified xsi:type="dcterms:W3CDTF">2012-05-16T04:52:57Z</dcterms:modified>
</cp:coreProperties>
</file>