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bg-BG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Щракнете върху иконата, за да добавите картина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D142894-3737-4D6A-B520-0DB3224AE538}" type="datetimeFigureOut">
              <a:rPr lang="bg-BG" smtClean="0"/>
              <a:t>09-02-2010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FB6886-B919-4689-A8D9-D50DEBD53D47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ensoft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soft.bg/?page_id=28" TargetMode="External"/><Relationship Id="rId2" Type="http://schemas.openxmlformats.org/officeDocument/2006/relationships/hyperlink" Target="http://195.234.236.31/Cata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357158" y="485776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hlinkClick r:id="rId2"/>
              </a:rPr>
              <a:t>GenSoft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Софтуер</a:t>
            </a:r>
            <a:r>
              <a:rPr lang="ru-RU" dirty="0" smtClean="0"/>
              <a:t> за склад, </a:t>
            </a:r>
            <a:r>
              <a:rPr lang="ru-RU" dirty="0" err="1" smtClean="0"/>
              <a:t>търговия</a:t>
            </a:r>
            <a:r>
              <a:rPr lang="ru-RU" dirty="0" smtClean="0"/>
              <a:t>, производство и счетоводство </a:t>
            </a:r>
            <a:r>
              <a:rPr lang="ru-RU" dirty="0" err="1" smtClean="0"/>
              <a:t>софтуер</a:t>
            </a:r>
            <a:r>
              <a:rPr lang="ru-RU" dirty="0" smtClean="0"/>
              <a:t> за склад, </a:t>
            </a:r>
            <a:r>
              <a:rPr lang="ru-RU" dirty="0" err="1" smtClean="0"/>
              <a:t>търговия</a:t>
            </a:r>
            <a:r>
              <a:rPr lang="ru-RU" dirty="0" smtClean="0"/>
              <a:t>, производство и счетоводство </a:t>
            </a:r>
            <a:br>
              <a:rPr lang="ru-RU" dirty="0" smtClean="0"/>
            </a:br>
            <a:endParaRPr lang="bg-BG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След това избираме стоката от склада които се намира.</a:t>
            </a:r>
            <a:endParaRPr lang="bg-BG" sz="2400" dirty="0"/>
          </a:p>
        </p:txBody>
      </p:sp>
      <p:pic>
        <p:nvPicPr>
          <p:cNvPr id="5" name="Картина 4" descr="Untitled.pngеееее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5151"/>
            <a:ext cx="9144000" cy="523284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Фактуриране</a:t>
            </a:r>
            <a:endParaRPr lang="bg-BG" dirty="0"/>
          </a:p>
        </p:txBody>
      </p:sp>
      <p:pic>
        <p:nvPicPr>
          <p:cNvPr id="3" name="Картина 2" descr="Untitled.pngжжжжжж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85"/>
            <a:ext cx="9144000" cy="494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Прехвърляне от склад в склад</a:t>
            </a:r>
            <a:endParaRPr lang="bg-BG" dirty="0"/>
          </a:p>
        </p:txBody>
      </p:sp>
      <p:pic>
        <p:nvPicPr>
          <p:cNvPr id="3" name="Картина 2" descr="re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1485150"/>
            <a:ext cx="7316222" cy="537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програмата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Програма има още множество функции които не могат да се опишат в няколко слайда. Тя  извършва производство по рецепти което е много добре за предприятията в които в продуктите които произвеждат влизат много допълнителни продукти. Също така следи плащанията на консигнация. Прави добро проследяване на продуктите по партиди, дати и и фирми. Използвайте програма много е добра .</a:t>
            </a:r>
            <a:endParaRPr lang="bg-BG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 smtClean="0"/>
              <a:t>В съвременния свят, в който живеем, има две понятия, които до голяма степен определят живота ни. Едното понятие е с корени още в зората на човечеството, а другото е ново и модерно. Тези две понятия са Бизнес и Компютър. Докато бизнесът винаги е съществувал под една или друга форма, то появата на изчислителните машини и впрягането им в решаването на всевъзможни задачи за кратък период промени хилядолетния начин, по който човек е работил и контролирал работата си. Симбиозата между бизнес и компютри се оказа толкова силна и жизнена, че вече не бихме могли да си представим един работен ден без нашите всичко знаещи машини. Пресечната точка на тези понятия се нарича с общото понятие Бизнес софтуер, но можете да го срещнете и под много други имена: складов / търговски / счетоводен / производствен софтуер, ERP </a:t>
            </a:r>
            <a:r>
              <a:rPr lang="bg-BG" dirty="0" err="1" smtClean="0"/>
              <a:t>системa</a:t>
            </a:r>
            <a:r>
              <a:rPr lang="bg-BG" dirty="0" smtClean="0"/>
              <a:t> и т.н. В повечето случаи тези понятие се припокриват, но могат да имат и някои малки разлики. Общото при тях е, че всички те служат в дейността ни, наречена "правене на бизнес". Настоящата сайт е отправна точка за един от основните бизнес софтуерни продукти на българския пазар – </a:t>
            </a:r>
            <a:r>
              <a:rPr lang="bg-BG" dirty="0" err="1" smtClean="0"/>
              <a:t>GenSoft</a:t>
            </a:r>
            <a:r>
              <a:rPr lang="bg-BG" dirty="0" smtClean="0"/>
              <a:t> </a:t>
            </a:r>
            <a:r>
              <a:rPr lang="bg-BG" dirty="0" err="1" smtClean="0"/>
              <a:t>MoneyWorks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Информация за фирмата</a:t>
            </a:r>
            <a:endParaRPr lang="bg-BG" sz="2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 err="1" smtClean="0"/>
              <a:t>GenSoft</a:t>
            </a:r>
            <a:r>
              <a:rPr lang="bg-BG" b="1" dirty="0" smtClean="0"/>
              <a:t> </a:t>
            </a:r>
            <a:r>
              <a:rPr lang="bg-BG" b="1" dirty="0" err="1" smtClean="0"/>
              <a:t>Ltd</a:t>
            </a:r>
            <a:r>
              <a:rPr lang="bg-BG" b="1" dirty="0" smtClean="0"/>
              <a:t>.</a:t>
            </a:r>
            <a:r>
              <a:rPr lang="bg-BG" dirty="0" smtClean="0"/>
              <a:t> е високотехнологична софтуерна фирма, основана през далечната 1997 от екип професионалисти.</a:t>
            </a:r>
            <a:br>
              <a:rPr lang="bg-BG" dirty="0" smtClean="0"/>
            </a:br>
            <a:r>
              <a:rPr lang="bg-BG" dirty="0" smtClean="0"/>
              <a:t>От тогава до сега фирмата е фокусирана изцяло в развитието и внедряването на своя основен продукт </a:t>
            </a:r>
            <a:r>
              <a:rPr lang="bg-BG" b="1" dirty="0" err="1" smtClean="0"/>
              <a:t>MoneyWorks</a:t>
            </a:r>
            <a:r>
              <a:rPr lang="bg-BG" dirty="0" smtClean="0"/>
              <a:t>.</a:t>
            </a:r>
            <a:br>
              <a:rPr lang="bg-BG" dirty="0" smtClean="0"/>
            </a:br>
            <a:r>
              <a:rPr lang="bg-BG" dirty="0" smtClean="0"/>
              <a:t>За сравнително кратко време фирмата се утвърди като лидер на пазара на ERP системи.</a:t>
            </a:r>
            <a:br>
              <a:rPr lang="bg-BG" dirty="0" smtClean="0"/>
            </a:br>
            <a:r>
              <a:rPr lang="bg-BG" dirty="0" smtClean="0"/>
              <a:t>С последователна и коректна политика </a:t>
            </a:r>
            <a:r>
              <a:rPr lang="bg-BG" b="1" dirty="0" err="1" smtClean="0"/>
              <a:t>GenSoft</a:t>
            </a:r>
            <a:r>
              <a:rPr lang="bg-BG" dirty="0" smtClean="0"/>
              <a:t> си извоюва име на надежден партньор, на който са се доверили към </a:t>
            </a:r>
            <a:r>
              <a:rPr lang="bg-BG" dirty="0" smtClean="0">
                <a:hlinkClick r:id="rId2"/>
              </a:rPr>
              <a:t>7000 фирми</a:t>
            </a:r>
            <a:r>
              <a:rPr lang="bg-BG" dirty="0" smtClean="0"/>
              <a:t>.</a:t>
            </a:r>
            <a:br>
              <a:rPr lang="bg-BG" dirty="0" smtClean="0"/>
            </a:br>
            <a:r>
              <a:rPr lang="bg-BG" dirty="0" smtClean="0"/>
              <a:t>Софтуер, разработен от нас може да бъде открит в САЩ, Канада, Западна Европа, Русия, Близкия Изток, Китай и Япония.</a:t>
            </a:r>
            <a:br>
              <a:rPr lang="bg-BG" dirty="0" smtClean="0"/>
            </a:br>
            <a:r>
              <a:rPr lang="bg-BG" dirty="0" smtClean="0"/>
              <a:t>Понастоящем, фирмата разполага с четири офиса в София, Пловдив, Варна и Русе, в които работят 25 висококвалифицирани </a:t>
            </a:r>
            <a:r>
              <a:rPr lang="bg-BG" dirty="0" err="1" smtClean="0"/>
              <a:t>специалистa</a:t>
            </a:r>
            <a:r>
              <a:rPr lang="bg-BG" dirty="0" smtClean="0"/>
              <a:t>.</a:t>
            </a:r>
            <a:br>
              <a:rPr lang="bg-BG" dirty="0" smtClean="0"/>
            </a:br>
            <a:r>
              <a:rPr lang="bg-BG" dirty="0" smtClean="0"/>
              <a:t>Повече за нас можете да научите от менюто </a:t>
            </a:r>
            <a:r>
              <a:rPr lang="bg-BG" dirty="0" smtClean="0">
                <a:hlinkClick r:id="rId3"/>
              </a:rPr>
              <a:t>контакти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Програмен продукт на </a:t>
            </a:r>
            <a:r>
              <a:rPr lang="en-US" sz="2800" dirty="0" smtClean="0"/>
              <a:t>GENSOFT</a:t>
            </a:r>
            <a:endParaRPr lang="bg-BG" sz="28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Мотото на продукта ни е "Софтуер, който знае всичко за Вашия бизнес".</a:t>
            </a:r>
          </a:p>
          <a:p>
            <a:r>
              <a:rPr lang="bg-BG" b="1" dirty="0" err="1" smtClean="0"/>
              <a:t>GenSoft</a:t>
            </a:r>
            <a:r>
              <a:rPr lang="bg-BG" b="1" dirty="0" smtClean="0"/>
              <a:t> </a:t>
            </a:r>
            <a:r>
              <a:rPr lang="bg-BG" b="1" dirty="0" err="1" smtClean="0"/>
              <a:t>MoneyWorks</a:t>
            </a:r>
            <a:r>
              <a:rPr lang="bg-BG" dirty="0" smtClean="0"/>
              <a:t> е ERP система проектирана като софтуер, който да покрива всевъзможните нужди на бизнес управлението.</a:t>
            </a:r>
          </a:p>
          <a:p>
            <a:r>
              <a:rPr lang="bg-BG" dirty="0" smtClean="0"/>
              <a:t>Модулната технология, заложена в нея й позволява да е подходящо решение за всякакъв вид фирми – търговия на едро и дребно, производствени предприятия, супермаркети, вериги магазини, счетоводни къщи, сервизи и др.</a:t>
            </a:r>
          </a:p>
          <a:p>
            <a:endParaRPr lang="bg-BG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bg-BG" dirty="0" err="1" smtClean="0"/>
              <a:t>Оснoвен</a:t>
            </a:r>
            <a:r>
              <a:rPr lang="bg-BG" dirty="0" smtClean="0"/>
              <a:t> наш продукт е </a:t>
            </a:r>
            <a:r>
              <a:rPr lang="bg-BG" b="1" dirty="0" err="1" smtClean="0"/>
              <a:t>MoneyWorks</a:t>
            </a:r>
            <a:r>
              <a:rPr lang="bg-BG" dirty="0" smtClean="0"/>
              <a:t>.</a:t>
            </a:r>
          </a:p>
          <a:p>
            <a:r>
              <a:rPr lang="bg-BG" b="1" dirty="0" err="1" smtClean="0"/>
              <a:t>MoneyWorks</a:t>
            </a:r>
            <a:r>
              <a:rPr lang="bg-BG" dirty="0" smtClean="0"/>
              <a:t> e ERP система проектирана и разработена да покрива изискванията на възможно най-голям кръг различни клиенти.</a:t>
            </a:r>
          </a:p>
          <a:p>
            <a:r>
              <a:rPr lang="bg-BG" dirty="0" smtClean="0"/>
              <a:t>Поради тази </a:t>
            </a:r>
            <a:r>
              <a:rPr lang="bg-BG" dirty="0" err="1" smtClean="0"/>
              <a:t>прочина</a:t>
            </a:r>
            <a:r>
              <a:rPr lang="bg-BG" dirty="0" smtClean="0"/>
              <a:t> </a:t>
            </a:r>
            <a:r>
              <a:rPr lang="bg-BG" b="1" dirty="0" err="1" smtClean="0"/>
              <a:t>MoneyWorks</a:t>
            </a:r>
            <a:r>
              <a:rPr lang="bg-BG" dirty="0" smtClean="0"/>
              <a:t> има:</a:t>
            </a:r>
          </a:p>
          <a:p>
            <a:pPr lvl="0"/>
            <a:r>
              <a:rPr lang="bg-BG" dirty="0" smtClean="0"/>
              <a:t>различни версии за основните платформи – </a:t>
            </a:r>
            <a:r>
              <a:rPr lang="bg-BG" b="1" dirty="0" smtClean="0"/>
              <a:t>Windows</a:t>
            </a:r>
            <a:r>
              <a:rPr lang="bg-BG" dirty="0" smtClean="0"/>
              <a:t>, </a:t>
            </a:r>
            <a:r>
              <a:rPr lang="bg-BG" b="1" dirty="0" smtClean="0"/>
              <a:t>Интернет</a:t>
            </a:r>
            <a:r>
              <a:rPr lang="bg-BG" dirty="0" smtClean="0"/>
              <a:t>;</a:t>
            </a:r>
          </a:p>
          <a:p>
            <a:pPr lvl="0"/>
            <a:r>
              <a:rPr lang="bg-BG" dirty="0" smtClean="0"/>
              <a:t>различни режими на работа в зависимост от активацията му – </a:t>
            </a:r>
            <a:r>
              <a:rPr lang="bg-BG" b="1" dirty="0" smtClean="0"/>
              <a:t>платен</a:t>
            </a:r>
            <a:r>
              <a:rPr lang="bg-BG" dirty="0" smtClean="0"/>
              <a:t>, </a:t>
            </a:r>
            <a:r>
              <a:rPr lang="bg-BG" b="1" dirty="0" err="1" smtClean="0"/>
              <a:t>демо</a:t>
            </a:r>
            <a:r>
              <a:rPr lang="bg-BG" dirty="0" smtClean="0"/>
              <a:t>, </a:t>
            </a:r>
            <a:r>
              <a:rPr lang="bg-BG" b="1" dirty="0" smtClean="0"/>
              <a:t>безплатен</a:t>
            </a:r>
            <a:r>
              <a:rPr lang="bg-BG" dirty="0" smtClean="0"/>
              <a:t>;</a:t>
            </a:r>
          </a:p>
          <a:p>
            <a:pPr lvl="0"/>
            <a:r>
              <a:rPr lang="bg-BG" dirty="0" smtClean="0"/>
              <a:t>различни профили на работа в зависимост от типа клиент – </a:t>
            </a:r>
            <a:r>
              <a:rPr lang="bg-BG" b="1" dirty="0" smtClean="0"/>
              <a:t>ERP</a:t>
            </a:r>
            <a:r>
              <a:rPr lang="bg-BG" dirty="0" smtClean="0"/>
              <a:t>, </a:t>
            </a:r>
            <a:r>
              <a:rPr lang="bg-BG" b="1" dirty="0" smtClean="0"/>
              <a:t>Счетоводство</a:t>
            </a:r>
            <a:r>
              <a:rPr lang="bg-BG" dirty="0" smtClean="0"/>
              <a:t>, </a:t>
            </a:r>
            <a:r>
              <a:rPr lang="bg-BG" b="1" dirty="0" err="1" smtClean="0"/>
              <a:t>Маркет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bg-BG" dirty="0" smtClean="0"/>
              <a:t>Програмата е една от най – добрите в България. Удобна е за използване в производствените предприятия в които всяка една дейност е свързана с следващата. Програмата е разработена с много функции удобни за работа.</a:t>
            </a:r>
          </a:p>
          <a:p>
            <a:r>
              <a:rPr lang="bg-BG" dirty="0" smtClean="0"/>
              <a:t>По-долу следва кратко описание на различните варианти на програмата.</a:t>
            </a:r>
          </a:p>
          <a:p>
            <a:r>
              <a:rPr lang="bg-BG" dirty="0" smtClean="0"/>
              <a:t> </a:t>
            </a:r>
          </a:p>
          <a:p>
            <a:r>
              <a:rPr lang="bg-BG" dirty="0" smtClean="0"/>
              <a:t>профил ERP – този профил е най-пълен и позволява използване на всички възможности на програмата.</a:t>
            </a:r>
            <a:br>
              <a:rPr lang="bg-BG" dirty="0" smtClean="0"/>
            </a:br>
            <a:r>
              <a:rPr lang="bg-BG" dirty="0" smtClean="0"/>
              <a:t>Подходящ е за фирми занимаващи се с комплексна търговска дейност и/или производство.</a:t>
            </a:r>
            <a:br>
              <a:rPr lang="bg-BG" dirty="0" smtClean="0"/>
            </a:br>
            <a:r>
              <a:rPr lang="bg-BG" b="1" dirty="0" smtClean="0"/>
              <a:t>Счетоводството</a:t>
            </a:r>
            <a:r>
              <a:rPr lang="bg-BG" dirty="0" smtClean="0"/>
              <a:t> включено към профила под формата на модул, който комуникира с търговската част.</a:t>
            </a:r>
            <a:br>
              <a:rPr lang="bg-BG" dirty="0" smtClean="0"/>
            </a:br>
            <a:r>
              <a:rPr lang="bg-BG" b="1" dirty="0" err="1" smtClean="0"/>
              <a:t>Маркет</a:t>
            </a:r>
            <a:r>
              <a:rPr lang="bg-BG" dirty="0" smtClean="0"/>
              <a:t> модула също е достъпен тук и е </a:t>
            </a:r>
            <a:r>
              <a:rPr lang="bg-BG" dirty="0" err="1" smtClean="0"/>
              <a:t>базплатен</a:t>
            </a:r>
            <a:r>
              <a:rPr lang="bg-BG" dirty="0" smtClean="0"/>
              <a:t> към този профил.</a:t>
            </a:r>
            <a:br>
              <a:rPr lang="bg-BG" dirty="0" smtClean="0"/>
            </a:br>
            <a:endParaRPr lang="bg-BG" dirty="0" smtClean="0"/>
          </a:p>
          <a:p>
            <a:r>
              <a:rPr lang="bg-BG" dirty="0" smtClean="0"/>
              <a:t> </a:t>
            </a:r>
          </a:p>
          <a:p>
            <a:r>
              <a:rPr lang="bg-BG" dirty="0" smtClean="0"/>
              <a:t>профил Счетоводство – този профил е предназначен за </a:t>
            </a:r>
            <a:r>
              <a:rPr lang="bg-BG" b="1" dirty="0" smtClean="0"/>
              <a:t>счетоводители</a:t>
            </a:r>
            <a:r>
              <a:rPr lang="bg-BG" dirty="0" smtClean="0"/>
              <a:t> и </a:t>
            </a:r>
            <a:r>
              <a:rPr lang="bg-BG" b="1" dirty="0" smtClean="0"/>
              <a:t>счетоводни къщи</a:t>
            </a:r>
            <a:r>
              <a:rPr lang="bg-BG" dirty="0" smtClean="0"/>
              <a:t>.</a:t>
            </a:r>
            <a:br>
              <a:rPr lang="bg-BG" dirty="0" smtClean="0"/>
            </a:br>
            <a:r>
              <a:rPr lang="bg-BG" dirty="0" smtClean="0"/>
              <a:t>Тук търговски операции не могат да се извършват, а само могат да се осчетоводяват.</a:t>
            </a:r>
            <a:br>
              <a:rPr lang="bg-BG" dirty="0" smtClean="0"/>
            </a:br>
            <a:r>
              <a:rPr lang="bg-BG" dirty="0" smtClean="0"/>
              <a:t>Ако </a:t>
            </a:r>
            <a:r>
              <a:rPr lang="bg-BG" b="1" dirty="0" smtClean="0"/>
              <a:t>Счетоводството</a:t>
            </a:r>
            <a:r>
              <a:rPr lang="bg-BG" dirty="0" smtClean="0"/>
              <a:t> е </a:t>
            </a:r>
            <a:r>
              <a:rPr lang="bg-BG" b="1" dirty="0" err="1" smtClean="0"/>
              <a:t>многофирмено</a:t>
            </a:r>
            <a:r>
              <a:rPr lang="bg-BG" dirty="0" smtClean="0"/>
              <a:t>, всяка една фирма се визуализира в собствен бутон.</a:t>
            </a:r>
            <a:br>
              <a:rPr lang="bg-BG" dirty="0" smtClean="0"/>
            </a:br>
            <a:endParaRPr lang="bg-BG" dirty="0" smtClean="0"/>
          </a:p>
          <a:p>
            <a:r>
              <a:rPr lang="bg-BG" dirty="0" smtClean="0"/>
              <a:t> </a:t>
            </a:r>
          </a:p>
          <a:p>
            <a:r>
              <a:rPr lang="bg-BG" dirty="0" smtClean="0"/>
              <a:t>профил </a:t>
            </a:r>
            <a:r>
              <a:rPr lang="bg-BG" dirty="0" err="1" smtClean="0"/>
              <a:t>Маркет</a:t>
            </a:r>
            <a:r>
              <a:rPr lang="bg-BG" dirty="0" smtClean="0"/>
              <a:t> – този профил е предназначен за работа като </a:t>
            </a:r>
            <a:r>
              <a:rPr lang="bg-BG" b="1" dirty="0" smtClean="0"/>
              <a:t>касов терминал</a:t>
            </a:r>
            <a:r>
              <a:rPr lang="bg-BG" dirty="0" smtClean="0"/>
              <a:t> в магазини и супермаркети.</a:t>
            </a:r>
            <a:br>
              <a:rPr lang="bg-BG" dirty="0" smtClean="0"/>
            </a:br>
            <a:r>
              <a:rPr lang="bg-BG" dirty="0" smtClean="0"/>
              <a:t>Подходящ е за ползване от касиери, които само продават и трябва да го правят максимално бързо.</a:t>
            </a:r>
            <a:br>
              <a:rPr lang="bg-BG" dirty="0" smtClean="0"/>
            </a:br>
            <a:r>
              <a:rPr lang="bg-BG" dirty="0" smtClean="0"/>
              <a:t>Други видове търговски операции освен Продажби не могат да се извършват с него.</a:t>
            </a:r>
            <a:br>
              <a:rPr lang="bg-BG" dirty="0" smtClean="0"/>
            </a:br>
            <a:r>
              <a:rPr lang="bg-BG" dirty="0" smtClean="0"/>
              <a:t>Екрана на модул </a:t>
            </a:r>
            <a:r>
              <a:rPr lang="bg-BG" b="1" dirty="0" err="1" smtClean="0"/>
              <a:t>Маркет</a:t>
            </a:r>
            <a:r>
              <a:rPr lang="bg-BG" dirty="0" smtClean="0"/>
              <a:t> може да се персонализира с логото и цветовете на съответния клиент.</a:t>
            </a:r>
            <a:br>
              <a:rPr lang="bg-BG" dirty="0" smtClean="0"/>
            </a:br>
            <a:endParaRPr lang="bg-BG" dirty="0" smtClean="0"/>
          </a:p>
          <a:p>
            <a:r>
              <a:rPr lang="bg-BG" dirty="0" smtClean="0"/>
              <a:t> </a:t>
            </a:r>
          </a:p>
          <a:p>
            <a:r>
              <a:rPr lang="en-US" dirty="0" smtClean="0"/>
              <a:t> 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Продажба на стока</a:t>
            </a:r>
            <a:endParaRPr lang="bg-BG" sz="3200" dirty="0"/>
          </a:p>
        </p:txBody>
      </p:sp>
      <p:pic>
        <p:nvPicPr>
          <p:cNvPr id="5" name="Картина 4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71612"/>
            <a:ext cx="9144000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Продажба на стока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Първо се избира клиента от листата. Клиентите вече са въведени в програмата с нужните данни за фирмата.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ръх">
  <a:themeElements>
    <a:clrScheme name="Връх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Връх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Връх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532</Words>
  <Application>Microsoft Office PowerPoint</Application>
  <PresentationFormat>Презентация на цял екран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4" baseType="lpstr">
      <vt:lpstr>Връх</vt:lpstr>
      <vt:lpstr>GenSoft Софтуер за склад, търговия, производство и счетоводство софтуер за склад, търговия, производство и счетоводство  </vt:lpstr>
      <vt:lpstr>Въведение</vt:lpstr>
      <vt:lpstr>Информация за фирмата</vt:lpstr>
      <vt:lpstr>Програмен продукт на GENSOFT</vt:lpstr>
      <vt:lpstr>Слайд 5</vt:lpstr>
      <vt:lpstr>Характеристика</vt:lpstr>
      <vt:lpstr>Описание</vt:lpstr>
      <vt:lpstr>Продажба на стока</vt:lpstr>
      <vt:lpstr>Продажба на стока</vt:lpstr>
      <vt:lpstr>След това избираме стоката от склада които се намира.</vt:lpstr>
      <vt:lpstr>Фактуриране</vt:lpstr>
      <vt:lpstr>Прехвърляне от склад в склад</vt:lpstr>
      <vt:lpstr>Още за програмата</vt:lpstr>
    </vt:vector>
  </TitlesOfParts>
  <Company>Project-OS.org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GenSoft Софтуер за склад, търговия, производство и счетоводство софтуер за склад, търговия, производство и счетоводство</dc:title>
  <dc:creator>Divata_roza</dc:creator>
  <cp:lastModifiedBy>Divata_roza</cp:lastModifiedBy>
  <cp:revision>5</cp:revision>
  <dcterms:created xsi:type="dcterms:W3CDTF">2010-02-09T18:26:59Z</dcterms:created>
  <dcterms:modified xsi:type="dcterms:W3CDTF">2010-02-09T19:08:24Z</dcterms:modified>
</cp:coreProperties>
</file>