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4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61F02C-FD81-4B64-B5E1-D80C74966832}" type="datetimeFigureOut">
              <a:rPr lang="bg-BG" smtClean="0"/>
              <a:pPr/>
              <a:t>21.3.2011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729F9D-443F-46EA-985A-2CE5479179E5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n-bg.com/rub.php?R=1&amp;SR=58&amp;R1=62&amp;SESID=kgdaie3jh2jsvlsiaj8ntje1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y-machines.hit.bg/copiers_second.html?gclid=CJifyYac3qcCFQgjfAodUh9jdw" TargetMode="External"/><Relationship Id="rId2" Type="http://schemas.openxmlformats.org/officeDocument/2006/relationships/hyperlink" Target="http://www.xerox.bg/bg/catalog/465/3687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non.bg/Products_Solutions/" TargetMode="External"/><Relationship Id="rId5" Type="http://schemas.openxmlformats.org/officeDocument/2006/relationships/hyperlink" Target="http://www.ipn-bg.com/rub.php?R=1&amp;SR=58&amp;R1=62&amp;SESID=kgdaie3jh2jsvlsiaj8ntje117" TargetMode="External"/><Relationship Id="rId4" Type="http://schemas.openxmlformats.org/officeDocument/2006/relationships/hyperlink" Target="http://www.konicaminolta.bg/biznes-reshenija/produkti/sistemi-za-kopirane-i-printirane/mnogofunkcionalni-cvetni-sistem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28694"/>
          </a:xfrm>
        </p:spPr>
        <p:txBody>
          <a:bodyPr/>
          <a:lstStyle/>
          <a:p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/>
              <a:t>Резолюция : </a:t>
            </a:r>
            <a:endParaRPr lang="bg-BG" dirty="0" smtClean="0"/>
          </a:p>
          <a:p>
            <a:r>
              <a:rPr lang="bg-BG" dirty="0" smtClean="0"/>
              <a:t>600 </a:t>
            </a:r>
            <a:r>
              <a:rPr lang="bg-BG" dirty="0" err="1" smtClean="0"/>
              <a:t>dpi</a:t>
            </a:r>
            <a:r>
              <a:rPr lang="bg-BG" dirty="0" smtClean="0"/>
              <a:t> </a:t>
            </a:r>
          </a:p>
          <a:p>
            <a:r>
              <a:rPr lang="bg-BG" b="1" dirty="0" smtClean="0"/>
              <a:t>Полутонове :</a:t>
            </a:r>
            <a:endParaRPr lang="bg-BG" dirty="0" smtClean="0"/>
          </a:p>
          <a:p>
            <a:r>
              <a:rPr lang="bg-BG" dirty="0" smtClean="0"/>
              <a:t>256 градации </a:t>
            </a:r>
          </a:p>
          <a:p>
            <a:r>
              <a:rPr lang="bg-BG" b="1" dirty="0" smtClean="0"/>
              <a:t>Размер на оригинала: </a:t>
            </a:r>
            <a:endParaRPr lang="bg-BG" dirty="0" smtClean="0"/>
          </a:p>
          <a:p>
            <a:r>
              <a:rPr lang="bg-BG" dirty="0" smtClean="0"/>
              <a:t>Макс. </a:t>
            </a:r>
            <a:r>
              <a:rPr lang="bg-BG" b="1" dirty="0" smtClean="0"/>
              <a:t>А3 + </a:t>
            </a:r>
            <a:endParaRPr lang="bg-BG" dirty="0" smtClean="0"/>
          </a:p>
          <a:p>
            <a:r>
              <a:rPr lang="bg-BG" b="1" dirty="0" smtClean="0"/>
              <a:t>Размер на копието :</a:t>
            </a:r>
            <a:endParaRPr lang="bg-BG" dirty="0" smtClean="0"/>
          </a:p>
          <a:p>
            <a:r>
              <a:rPr lang="bg-BG" dirty="0" smtClean="0"/>
              <a:t>Макс. А3+ до A5 </a:t>
            </a:r>
          </a:p>
          <a:p>
            <a:r>
              <a:rPr lang="bg-BG" b="1" dirty="0" smtClean="0"/>
              <a:t>Скорост:</a:t>
            </a:r>
            <a:endParaRPr lang="bg-BG" dirty="0" smtClean="0"/>
          </a:p>
          <a:p>
            <a:r>
              <a:rPr lang="bg-BG" dirty="0" smtClean="0"/>
              <a:t>8 </a:t>
            </a:r>
            <a:r>
              <a:rPr lang="bg-BG" dirty="0" err="1" smtClean="0"/>
              <a:t>коп</a:t>
            </a:r>
            <a:r>
              <a:rPr lang="bg-BG" dirty="0" smtClean="0"/>
              <a:t>./мин </a:t>
            </a:r>
            <a:r>
              <a:rPr lang="en-US" dirty="0" smtClean="0"/>
              <a:t> </a:t>
            </a:r>
            <a:r>
              <a:rPr lang="bg-BG" dirty="0" smtClean="0"/>
              <a:t>пълноцветно</a:t>
            </a:r>
            <a:r>
              <a:rPr lang="bg-BG" dirty="0" smtClean="0"/>
              <a:t>, </a:t>
            </a:r>
            <a:r>
              <a:rPr lang="bg-BG" sz="3300" dirty="0" smtClean="0"/>
              <a:t>32</a:t>
            </a:r>
            <a:r>
              <a:rPr lang="bg-BG" dirty="0" smtClean="0"/>
              <a:t> </a:t>
            </a:r>
            <a:r>
              <a:rPr lang="bg-BG" dirty="0" err="1" smtClean="0"/>
              <a:t>коп</a:t>
            </a:r>
            <a:r>
              <a:rPr lang="bg-BG" dirty="0" smtClean="0"/>
              <a:t>./ мин </a:t>
            </a:r>
            <a:r>
              <a:rPr lang="en-US" dirty="0" smtClean="0"/>
              <a:t> </a:t>
            </a:r>
            <a:r>
              <a:rPr lang="bg-BG" dirty="0" smtClean="0"/>
              <a:t>един </a:t>
            </a:r>
            <a:r>
              <a:rPr lang="bg-BG" dirty="0" smtClean="0"/>
              <a:t>цвят </a:t>
            </a:r>
          </a:p>
          <a:p>
            <a:r>
              <a:rPr lang="bg-BG" b="1" dirty="0" smtClean="0"/>
              <a:t>Първо копие : </a:t>
            </a:r>
            <a:endParaRPr lang="bg-BG" dirty="0" smtClean="0"/>
          </a:p>
          <a:p>
            <a:r>
              <a:rPr lang="bg-BG" dirty="0" smtClean="0"/>
              <a:t>след от </a:t>
            </a:r>
            <a:r>
              <a:rPr lang="en-US" dirty="0" smtClean="0"/>
              <a:t>9-</a:t>
            </a:r>
            <a:r>
              <a:rPr lang="bg-BG" dirty="0" smtClean="0"/>
              <a:t>21 </a:t>
            </a:r>
            <a:r>
              <a:rPr lang="bg-BG" dirty="0" smtClean="0"/>
              <a:t>сек. </a:t>
            </a:r>
          </a:p>
          <a:p>
            <a:r>
              <a:rPr lang="bg-BG" b="1" dirty="0" smtClean="0"/>
              <a:t>Регулиране на мащаба :</a:t>
            </a:r>
            <a:endParaRPr lang="bg-BG" dirty="0" smtClean="0"/>
          </a:p>
          <a:p>
            <a:r>
              <a:rPr lang="bg-BG" dirty="0" smtClean="0"/>
              <a:t>25 - 600 %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- ADU - автоматично двустранно копиране</a:t>
            </a:r>
          </a:p>
          <a:p>
            <a:r>
              <a:rPr lang="bg-BG" dirty="0" smtClean="0"/>
              <a:t>- </a:t>
            </a:r>
            <a:r>
              <a:rPr lang="bg-BG" dirty="0" smtClean="0"/>
              <a:t>ADF- автоматично подаване на едностранни оригинали</a:t>
            </a:r>
          </a:p>
          <a:p>
            <a:r>
              <a:rPr lang="bg-BG" dirty="0" smtClean="0"/>
              <a:t>- RADF - автоматично подаване на </a:t>
            </a:r>
            <a:r>
              <a:rPr lang="bg-BG" dirty="0" err="1" smtClean="0"/>
              <a:t>двустанни</a:t>
            </a:r>
            <a:r>
              <a:rPr lang="bg-BG" dirty="0" smtClean="0"/>
              <a:t> оригинали </a:t>
            </a:r>
          </a:p>
          <a:p>
            <a:r>
              <a:rPr lang="bg-BG" dirty="0" smtClean="0"/>
              <a:t>- </a:t>
            </a:r>
            <a:r>
              <a:rPr lang="bg-BG" dirty="0" smtClean="0"/>
              <a:t>S10 - </a:t>
            </a:r>
            <a:r>
              <a:rPr lang="bg-BG" dirty="0" err="1" smtClean="0"/>
              <a:t>десетпозицинен</a:t>
            </a:r>
            <a:r>
              <a:rPr lang="bg-BG" dirty="0" smtClean="0"/>
              <a:t> </a:t>
            </a:r>
            <a:r>
              <a:rPr lang="bg-BG" dirty="0" err="1" smtClean="0"/>
              <a:t>сортер</a:t>
            </a:r>
            <a:r>
              <a:rPr lang="bg-BG" dirty="0" smtClean="0"/>
              <a:t> . 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онер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: черен за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2000 -8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000 копия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55 -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126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(0,016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копие)</a:t>
            </a:r>
            <a:endParaRPr lang="bg-B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онер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: цветни (CMY) за 6 000 копия - 132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0,022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на копие</a:t>
            </a:r>
          </a:p>
          <a:p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евелопер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(CMYK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) : 30 000 копия - 96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0,003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на копие</a:t>
            </a:r>
          </a:p>
          <a:p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Барабан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за 30 000 копия - 660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0,022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лв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копие</a:t>
            </a:r>
          </a:p>
          <a:p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hlinkClick r:id="rId2"/>
          </p:cNvPr>
          <p:cNvSpPr/>
          <p:nvPr/>
        </p:nvSpPr>
        <p:spPr>
          <a:xfrm>
            <a:off x="827584" y="5373216"/>
            <a:ext cx="115212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186766" cy="4681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Xerox </a:t>
            </a:r>
            <a:r>
              <a:rPr lang="ru-RU" dirty="0" smtClean="0"/>
              <a:t> </a:t>
            </a:r>
            <a:r>
              <a:rPr lang="ru-RU" dirty="0" err="1" smtClean="0"/>
              <a:t>чества</a:t>
            </a:r>
            <a:r>
              <a:rPr lang="ru-RU" dirty="0" smtClean="0"/>
              <a:t> 50 </a:t>
            </a:r>
            <a:r>
              <a:rPr lang="ru-RU" dirty="0" err="1" smtClean="0"/>
              <a:t>години</a:t>
            </a:r>
            <a:r>
              <a:rPr lang="ru-RU" dirty="0" smtClean="0"/>
              <a:t> от </a:t>
            </a:r>
            <a:r>
              <a:rPr lang="ru-RU" dirty="0" err="1" smtClean="0"/>
              <a:t>създаването</a:t>
            </a:r>
            <a:r>
              <a:rPr lang="ru-RU" dirty="0" smtClean="0"/>
              <a:t> на първата в света </a:t>
            </a:r>
            <a:r>
              <a:rPr lang="ru-RU" dirty="0" err="1" smtClean="0"/>
              <a:t>копирна</a:t>
            </a:r>
            <a:r>
              <a:rPr lang="ru-RU" dirty="0" smtClean="0"/>
              <a:t> машина</a:t>
            </a:r>
            <a:endParaRPr lang="en-US" dirty="0" smtClean="0"/>
          </a:p>
          <a:p>
            <a:r>
              <a:rPr lang="ru-RU" dirty="0" smtClean="0"/>
              <a:t>Точно </a:t>
            </a:r>
            <a:r>
              <a:rPr lang="ru-RU" dirty="0" err="1" smtClean="0"/>
              <a:t>преди</a:t>
            </a:r>
            <a:r>
              <a:rPr lang="ru-RU" dirty="0" smtClean="0"/>
              <a:t> </a:t>
            </a:r>
            <a:r>
              <a:rPr lang="ru-RU" dirty="0" err="1" smtClean="0"/>
              <a:t>четири</a:t>
            </a:r>
            <a:r>
              <a:rPr lang="ru-RU" dirty="0" smtClean="0"/>
              <a:t> </a:t>
            </a:r>
            <a:r>
              <a:rPr lang="ru-RU" dirty="0" err="1" smtClean="0"/>
              <a:t>десетилетия</a:t>
            </a:r>
            <a:r>
              <a:rPr lang="ru-RU" dirty="0" smtClean="0"/>
              <a:t> </a:t>
            </a:r>
            <a:r>
              <a:rPr lang="ru-RU" dirty="0" err="1" smtClean="0"/>
              <a:t>компанията</a:t>
            </a:r>
            <a:r>
              <a:rPr lang="ru-RU" dirty="0" smtClean="0"/>
              <a:t> </a:t>
            </a:r>
            <a:r>
              <a:rPr lang="ru-RU" dirty="0" err="1" smtClean="0"/>
              <a:t>отваря</a:t>
            </a:r>
            <a:r>
              <a:rPr lang="ru-RU" dirty="0" smtClean="0"/>
              <a:t> </a:t>
            </a:r>
            <a:r>
              <a:rPr lang="ru-RU" dirty="0" err="1" smtClean="0"/>
              <a:t>първия</a:t>
            </a:r>
            <a:r>
              <a:rPr lang="ru-RU" dirty="0" smtClean="0"/>
              <a:t> си </a:t>
            </a:r>
            <a:r>
              <a:rPr lang="ru-RU" dirty="0" err="1" smtClean="0"/>
              <a:t>професионален</a:t>
            </a:r>
            <a:r>
              <a:rPr lang="ru-RU" dirty="0" smtClean="0"/>
              <a:t> сервиз в </a:t>
            </a:r>
            <a:r>
              <a:rPr lang="ru-RU" dirty="0" err="1" smtClean="0"/>
              <a:t>България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началото</a:t>
            </a:r>
            <a:r>
              <a:rPr lang="ru-RU" dirty="0" smtClean="0"/>
              <a:t> </a:t>
            </a:r>
            <a:r>
              <a:rPr lang="ru-RU" dirty="0" err="1" smtClean="0"/>
              <a:t>копирните</a:t>
            </a:r>
            <a:r>
              <a:rPr lang="ru-RU" dirty="0" smtClean="0"/>
              <a:t> устройства у нас </a:t>
            </a:r>
            <a:r>
              <a:rPr lang="ru-RU" dirty="0" err="1" smtClean="0"/>
              <a:t>са</a:t>
            </a:r>
            <a:r>
              <a:rPr lang="ru-RU" dirty="0" smtClean="0"/>
              <a:t> само две. </a:t>
            </a:r>
            <a:r>
              <a:rPr lang="ru-RU" dirty="0" err="1" smtClean="0"/>
              <a:t>Едното</a:t>
            </a:r>
            <a:r>
              <a:rPr lang="ru-RU" dirty="0" smtClean="0"/>
              <a:t> е било </a:t>
            </a:r>
            <a:r>
              <a:rPr lang="ru-RU" dirty="0" err="1" smtClean="0"/>
              <a:t>собственост</a:t>
            </a:r>
            <a:r>
              <a:rPr lang="ru-RU" dirty="0" smtClean="0"/>
              <a:t> на </a:t>
            </a:r>
            <a:r>
              <a:rPr lang="ru-RU" dirty="0" err="1" smtClean="0"/>
              <a:t>тогавашната</a:t>
            </a:r>
            <a:r>
              <a:rPr lang="ru-RU" dirty="0" smtClean="0"/>
              <a:t> Народна милиция - </a:t>
            </a:r>
            <a:r>
              <a:rPr lang="ru-RU" dirty="0" err="1" smtClean="0"/>
              <a:t>Rank</a:t>
            </a:r>
            <a:r>
              <a:rPr lang="ru-RU" dirty="0" smtClean="0"/>
              <a:t> </a:t>
            </a:r>
            <a:r>
              <a:rPr lang="ru-RU" dirty="0" err="1" smtClean="0"/>
              <a:t>Xerox</a:t>
            </a:r>
            <a:r>
              <a:rPr lang="ru-RU" dirty="0" smtClean="0"/>
              <a:t> 914, а </a:t>
            </a:r>
            <a:r>
              <a:rPr lang="ru-RU" dirty="0" err="1" smtClean="0"/>
              <a:t>другото</a:t>
            </a:r>
            <a:r>
              <a:rPr lang="ru-RU" dirty="0" smtClean="0"/>
              <a:t> на "</a:t>
            </a:r>
            <a:r>
              <a:rPr lang="ru-RU" dirty="0" err="1" smtClean="0"/>
              <a:t>Балканкар</a:t>
            </a:r>
            <a:r>
              <a:rPr lang="ru-RU" dirty="0" smtClean="0"/>
              <a:t>" - </a:t>
            </a:r>
            <a:r>
              <a:rPr lang="ru-RU" dirty="0" err="1" smtClean="0"/>
              <a:t>Rank</a:t>
            </a:r>
            <a:r>
              <a:rPr lang="ru-RU" dirty="0" smtClean="0"/>
              <a:t> </a:t>
            </a:r>
            <a:r>
              <a:rPr lang="ru-RU" dirty="0" err="1" smtClean="0"/>
              <a:t>Xerox</a:t>
            </a:r>
            <a:r>
              <a:rPr lang="ru-RU" dirty="0" smtClean="0"/>
              <a:t> 720</a:t>
            </a:r>
            <a:endParaRPr lang="en-US" dirty="0" smtClean="0"/>
          </a:p>
          <a:p>
            <a:r>
              <a:rPr lang="ru-RU" dirty="0" smtClean="0"/>
              <a:t>Те </a:t>
            </a:r>
            <a:r>
              <a:rPr lang="ru-RU" dirty="0" err="1" smtClean="0"/>
              <a:t>нямали</a:t>
            </a:r>
            <a:r>
              <a:rPr lang="ru-RU" dirty="0" smtClean="0"/>
              <a:t> </a:t>
            </a:r>
            <a:r>
              <a:rPr lang="ru-RU" dirty="0" err="1" smtClean="0"/>
              <a:t>никаква</a:t>
            </a:r>
            <a:r>
              <a:rPr lang="ru-RU" dirty="0" smtClean="0"/>
              <a:t> </a:t>
            </a:r>
            <a:r>
              <a:rPr lang="ru-RU" dirty="0" err="1" smtClean="0"/>
              <a:t>електроника</a:t>
            </a:r>
            <a:r>
              <a:rPr lang="ru-RU" dirty="0" smtClean="0"/>
              <a:t>, а само </a:t>
            </a:r>
            <a:r>
              <a:rPr lang="ru-RU" dirty="0" err="1" smtClean="0"/>
              <a:t>електромагнитни</a:t>
            </a:r>
            <a:r>
              <a:rPr lang="ru-RU" dirty="0" smtClean="0"/>
              <a:t> части. </a:t>
            </a:r>
            <a:r>
              <a:rPr lang="ru-RU" dirty="0" err="1" smtClean="0"/>
              <a:t>Всичко</a:t>
            </a:r>
            <a:r>
              <a:rPr lang="ru-RU" dirty="0" smtClean="0"/>
              <a:t> </a:t>
            </a:r>
            <a:r>
              <a:rPr lang="ru-RU" dirty="0" err="1" smtClean="0"/>
              <a:t>работело</a:t>
            </a:r>
            <a:r>
              <a:rPr lang="ru-RU" dirty="0" smtClean="0"/>
              <a:t> само чрез </a:t>
            </a:r>
            <a:r>
              <a:rPr lang="ru-RU" dirty="0" err="1" smtClean="0"/>
              <a:t>релета</a:t>
            </a:r>
            <a:r>
              <a:rPr lang="ru-RU" dirty="0" smtClean="0"/>
              <a:t> и </a:t>
            </a:r>
            <a:r>
              <a:rPr lang="ru-RU" dirty="0" err="1" smtClean="0"/>
              <a:t>магнитни</a:t>
            </a:r>
            <a:r>
              <a:rPr lang="ru-RU" dirty="0" smtClean="0"/>
              <a:t> </a:t>
            </a:r>
            <a:r>
              <a:rPr lang="ru-RU" dirty="0" err="1" smtClean="0"/>
              <a:t>съединители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Копирна техника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438912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Xerox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Minolta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Konica Minolta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Canon</a:t>
            </a:r>
            <a:endParaRPr lang="bg-BG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 rot="20678797">
            <a:off x="70738" y="3356992"/>
            <a:ext cx="9104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g-BG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Благодаря</a:t>
            </a:r>
            <a:r>
              <a:rPr lang="bg-BG" sz="5400" dirty="0" smtClean="0"/>
              <a:t> </a:t>
            </a:r>
            <a:r>
              <a:rPr lang="bg-BG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за </a:t>
            </a:r>
            <a:r>
              <a:rPr lang="bg-BG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вниманието!</a:t>
            </a:r>
            <a:endParaRPr lang="bg-BG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251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Копирна техника</vt:lpstr>
      <vt:lpstr>Копирна техника</vt:lpstr>
      <vt:lpstr>Копирна техника</vt:lpstr>
      <vt:lpstr>Копирна техника</vt:lpstr>
      <vt:lpstr>Копирна техника</vt:lpstr>
      <vt:lpstr>Копирна техника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Копирна техника</dc:title>
  <dc:creator>User</dc:creator>
  <cp:lastModifiedBy>User</cp:lastModifiedBy>
  <cp:revision>8</cp:revision>
  <dcterms:created xsi:type="dcterms:W3CDTF">2010-03-30T15:59:00Z</dcterms:created>
  <dcterms:modified xsi:type="dcterms:W3CDTF">2011-03-20T22:56:16Z</dcterms:modified>
</cp:coreProperties>
</file>