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26415D-E9F1-49B5-AF9C-ACFE88163BD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94305A-D78D-49EC-BEF5-3BDA988DD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Lorka\Desktop\Telephone\Telephone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054028"/>
            <a:ext cx="8062912" cy="749945"/>
          </a:xfrm>
        </p:spPr>
        <p:txBody>
          <a:bodyPr>
            <a:noAutofit/>
          </a:bodyPr>
          <a:lstStyle/>
          <a:p>
            <a:pPr algn="ctr"/>
            <a:r>
              <a:rPr lang="bg-BG" dirty="0" smtClean="0"/>
              <a:t>Стационарни телефони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874" y="5229200"/>
            <a:ext cx="4752528" cy="1512168"/>
          </a:xfrm>
        </p:spPr>
        <p:txBody>
          <a:bodyPr>
            <a:normAutofit/>
          </a:bodyPr>
          <a:lstStyle/>
          <a:p>
            <a:pPr algn="l"/>
            <a:r>
              <a:rPr lang="bg-BG" sz="2000" b="1" dirty="0" smtClean="0"/>
              <a:t>Изготвил:</a:t>
            </a:r>
          </a:p>
          <a:p>
            <a:pPr algn="l"/>
            <a:r>
              <a:rPr lang="bg-BG" sz="2000" b="1" dirty="0" smtClean="0"/>
              <a:t>Лора Ангелова Анчева</a:t>
            </a:r>
          </a:p>
          <a:p>
            <a:pPr algn="l"/>
            <a:r>
              <a:rPr lang="bg-BG" sz="2000" b="1" dirty="0" smtClean="0"/>
              <a:t>Фак.№ 095109</a:t>
            </a:r>
          </a:p>
          <a:p>
            <a:pPr algn="l"/>
            <a:r>
              <a:rPr lang="bg-BG" sz="2000" b="1" dirty="0" smtClean="0"/>
              <a:t>Спец.: Бизнес информатика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Стопанска Академия „Д. А. Ценов“ </a:t>
            </a:r>
            <a:r>
              <a:rPr lang="bg-BG" sz="2000" dirty="0" smtClean="0"/>
              <a:t> </a:t>
            </a:r>
          </a:p>
          <a:p>
            <a:pPr algn="ctr"/>
            <a:r>
              <a:rPr lang="bg-BG" sz="2000" dirty="0" smtClean="0"/>
              <a:t>гр. Свищов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44" y="4795896"/>
            <a:ext cx="88583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dirty="0"/>
              <a:t>Електрическия сигнал приет от отсрещната страна се предава на бобината, която се на магнетизира и около нея се образува магнитно поле. Това поле взаимодейства с полето на магнита и мембраната закачена за бобината започва да вибрира. Мембрана създава вибрации във въздуха, а вибриращият въздух е звуков сигнал.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912768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84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899592" y="128761"/>
            <a:ext cx="6732748" cy="648072"/>
          </a:xfrm>
          <a:prstGeom prst="rect">
            <a:avLst/>
          </a:prstGeom>
        </p:spPr>
        <p:txBody>
          <a:bodyPr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3. Еволюция 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" y="1653283"/>
            <a:ext cx="2376264" cy="1343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13" y="754921"/>
            <a:ext cx="1484723" cy="2242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18" y="1670402"/>
            <a:ext cx="2340971" cy="132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4" y="745053"/>
            <a:ext cx="1783661" cy="22420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3232" y="322314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1876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407983" y="3231382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1892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300069" y="323961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1905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484298" y="324784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1945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" y="4005064"/>
            <a:ext cx="1857375" cy="18573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3786" y="606885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1963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2" y="4005063"/>
            <a:ext cx="1997177" cy="1857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29138" y="605978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1992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24" y="4038413"/>
            <a:ext cx="1841795" cy="184179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223915" y="607792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2005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95" y="4156201"/>
            <a:ext cx="2075216" cy="160621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484298" y="6086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201</a:t>
            </a:r>
            <a:r>
              <a:rPr lang="bg-BG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732748" cy="648072"/>
          </a:xfrm>
          <a:prstGeom prst="rect">
            <a:avLst/>
          </a:prstGeom>
        </p:spPr>
        <p:txBody>
          <a:bodyPr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4. Функции </a:t>
            </a:r>
            <a:endParaRPr lang="en-US" sz="2400" b="1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45895" y="1484784"/>
            <a:ext cx="80724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Б</a:t>
            </a:r>
            <a:r>
              <a:rPr kumimoji="0" lang="bg-BG" sz="2400" b="0" i="0" u="none" strike="noStrike" cap="none" normalizeH="0" baseline="0" dirty="0" smtClean="0" bmk="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ързо набиране</a:t>
            </a:r>
            <a:endParaRPr kumimoji="0" lang="bg-BG" sz="24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Високоговорител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Мелодии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Осветление на LCD дисплей и клавиатура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История на обажданията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Телефонен указател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Вградена антена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Аларма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Калкулатор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Меню на различни езици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Модерен дизайн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Регулируеми нива на звънене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Вграден календар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SOS бутон на задния панел с аларма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Бърз достъп до 5-те любими номера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FM радио с високоговорител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Clip </a:t>
            </a: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функция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Конферентен разговор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Телефонен секретар</a:t>
            </a:r>
            <a:endParaRPr kumimoji="0" lang="bg-BG" sz="2400" b="0" i="0" u="none" strike="noStrike" cap="none" normalizeH="0" baseline="0" dirty="0" smtClean="0" bmk="_GoBack">
              <a:ln>
                <a:noFill/>
              </a:ln>
              <a:effectLst/>
              <a:latin typeface="Garamond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SMS </a:t>
            </a:r>
            <a:r>
              <a:rPr kumimoji="0" lang="bg-BG" sz="2400" b="0" i="0" u="none" strike="noStrike" cap="none" normalizeH="0" baseline="0" dirty="0" smtClean="0" bmk="_GoBack">
                <a:ln>
                  <a:noFill/>
                </a:ln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функция</a:t>
            </a:r>
            <a:endParaRPr kumimoji="0" lang="bg-BG" sz="24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732748" cy="648072"/>
          </a:xfrm>
          <a:prstGeom prst="rect">
            <a:avLst/>
          </a:prstGeom>
        </p:spPr>
        <p:txBody>
          <a:bodyPr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/>
              <a:t>5</a:t>
            </a:r>
            <a:r>
              <a:rPr lang="bg-BG" sz="2400" b="1" dirty="0" smtClean="0"/>
              <a:t>. Предстоящи модели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1" y="1124744"/>
            <a:ext cx="3283843" cy="25416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3928" y="159261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/>
              <a:t>Моделът притежава голям сензорен дисплей и работи с операционна система Android. Освен поддръжката на познатите за един подобен продукт функции, телефонът позволява и провеждането на видео разговори и използването на интернет при включване към 3G-мрежата.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61856" y="1124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Rockchip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1" y="4192326"/>
            <a:ext cx="3283843" cy="2226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2080" y="422056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Hello Tomorrow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326078" y="48545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Сензорен, </a:t>
            </a:r>
            <a:r>
              <a:rPr lang="ru-RU" dirty="0" smtClean="0"/>
              <a:t>прозрачен</a:t>
            </a:r>
            <a:r>
              <a:rPr lang="en-US" dirty="0" smtClean="0"/>
              <a:t> </a:t>
            </a:r>
            <a:r>
              <a:rPr lang="ru-RU" dirty="0" smtClean="0"/>
              <a:t>дисплей</a:t>
            </a:r>
            <a:r>
              <a:rPr lang="ru-RU" dirty="0"/>
              <a:t>, който може да се сваля, всевъзможни функции, възможност за разговори през Skype, интернет </a:t>
            </a:r>
            <a:r>
              <a:rPr lang="ru-RU" dirty="0" smtClean="0"/>
              <a:t>телефония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899592" y="128761"/>
            <a:ext cx="6732748" cy="648072"/>
          </a:xfrm>
          <a:prstGeom prst="rect">
            <a:avLst/>
          </a:prstGeom>
        </p:spPr>
        <p:txBody>
          <a:bodyPr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/>
              <a:t>5</a:t>
            </a:r>
            <a:r>
              <a:rPr lang="bg-BG" sz="2400" b="1" dirty="0" smtClean="0"/>
              <a:t>. Предстоящи модели </a:t>
            </a:r>
            <a:endParaRPr lang="en-US" sz="2400" b="1" dirty="0"/>
          </a:p>
        </p:txBody>
      </p:sp>
      <p:pic>
        <p:nvPicPr>
          <p:cNvPr id="1026" name="Picture 2" descr="http://359gsm.com/index.php?photo=197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0" y="980728"/>
            <a:ext cx="3384376" cy="25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30087" y="1000199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Dect</a:t>
            </a:r>
            <a:r>
              <a:rPr lang="en-US" b="1" dirty="0"/>
              <a:t> </a:t>
            </a:r>
            <a:r>
              <a:rPr lang="en-US" b="1" dirty="0" err="1"/>
              <a:t>iHome</a:t>
            </a:r>
            <a:r>
              <a:rPr lang="en-US" b="1" dirty="0"/>
              <a:t> Phone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5145" y="159385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/>
              <a:t>Android 1.6</a:t>
            </a:r>
            <a:r>
              <a:rPr lang="ru-RU" sz="1600" dirty="0"/>
              <a:t>, слот за </a:t>
            </a:r>
            <a:r>
              <a:rPr lang="ru-RU" sz="1600" b="1" dirty="0"/>
              <a:t>microSD </a:t>
            </a:r>
            <a:r>
              <a:rPr lang="ru-RU" sz="1600" dirty="0"/>
              <a:t>карта,</a:t>
            </a:r>
            <a:r>
              <a:rPr lang="ru-RU" sz="1600" b="1" dirty="0"/>
              <a:t>WiFi</a:t>
            </a:r>
            <a:r>
              <a:rPr lang="ru-RU" sz="1600" dirty="0"/>
              <a:t>, </a:t>
            </a:r>
            <a:r>
              <a:rPr lang="ru-RU" sz="1600" b="1" dirty="0"/>
              <a:t>2.8</a:t>
            </a:r>
            <a:r>
              <a:rPr lang="ru-RU" sz="1600" dirty="0"/>
              <a:t> инчов екран, акселерометър, календар, браузър, мейл клиент, интернет радио, множество уиджети за новини, </a:t>
            </a:r>
            <a:r>
              <a:rPr lang="ru-RU" sz="1600" b="1" dirty="0"/>
              <a:t>RSS</a:t>
            </a:r>
            <a:r>
              <a:rPr lang="ru-RU" sz="1600" dirty="0"/>
              <a:t>, времето и т.н.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35896"/>
            <a:ext cx="3384376" cy="2497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65312" y="3964414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iFusion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45144" y="431756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1600" dirty="0" smtClean="0"/>
              <a:t>С</a:t>
            </a:r>
            <a:r>
              <a:rPr lang="ru-RU" sz="1600" dirty="0" smtClean="0"/>
              <a:t>ъстои се от </a:t>
            </a:r>
            <a:r>
              <a:rPr lang="ru-RU" sz="1600" dirty="0"/>
              <a:t>док за зареждане на iPhone, както и Bluetooth приемник, който свързва мобилният апарат с традиционна слушалка за стационарен телефон и с микрофон. Също така устройството е снабдено с USB порт на гърба, с който можете да свържете устройството директно с PC или Mac за да може да синхронизирате своя iPhone с iTunes.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68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740" y="116632"/>
            <a:ext cx="4680520" cy="648072"/>
          </a:xfrm>
        </p:spPr>
        <p:txBody>
          <a:bodyPr>
            <a:normAutofit/>
          </a:bodyPr>
          <a:lstStyle/>
          <a:p>
            <a:pPr algn="ctr"/>
            <a:r>
              <a:rPr lang="bg-BG" sz="2400" b="1" dirty="0" smtClean="0"/>
              <a:t>1. История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40768"/>
            <a:ext cx="5832648" cy="5184576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ru-RU" sz="2400" dirty="0" smtClean="0"/>
              <a:t>През </a:t>
            </a:r>
            <a:r>
              <a:rPr lang="ru-RU" sz="2400" dirty="0"/>
              <a:t>1861 г. немския физик и изобретател Филип </a:t>
            </a:r>
            <a:r>
              <a:rPr lang="ru-RU" sz="2400" dirty="0" smtClean="0"/>
              <a:t>Р</a:t>
            </a:r>
            <a:r>
              <a:rPr lang="bg-BG" sz="2400" dirty="0"/>
              <a:t>а</a:t>
            </a:r>
            <a:r>
              <a:rPr lang="ru-RU" sz="2400" dirty="0" smtClean="0"/>
              <a:t>йс </a:t>
            </a:r>
            <a:r>
              <a:rPr lang="ru-RU" sz="2400" dirty="0"/>
              <a:t>демонстрирал устройство, с което можело да се предават музикални тонове и човешка реч с проводници. Апаратът имал оригинална конструкция на микрофон, захранващ </a:t>
            </a:r>
            <a:r>
              <a:rPr lang="ru-RU" sz="2400" dirty="0" smtClean="0"/>
              <a:t>източник </a:t>
            </a:r>
            <a:r>
              <a:rPr lang="ru-RU" sz="2400" dirty="0"/>
              <a:t>и устройство за възпроизвеждане на </a:t>
            </a:r>
            <a:r>
              <a:rPr lang="ru-RU" sz="2400" dirty="0" smtClean="0"/>
              <a:t>звука. </a:t>
            </a:r>
            <a:r>
              <a:rPr lang="ru-RU" sz="2400" dirty="0"/>
              <a:t>Рейс нарекъл конструираното устройство </a:t>
            </a:r>
            <a:r>
              <a:rPr lang="ru-RU" sz="2400" dirty="0" smtClean="0"/>
              <a:t>телефон.</a:t>
            </a:r>
          </a:p>
          <a:p>
            <a:pPr marL="64008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Телефонът получил популярност като конструкция и масово приложение е изобретен през 1876 г. от шотландския учен и изобретател Александър Греъм Бел, професор в Бостънския </a:t>
            </a:r>
            <a:r>
              <a:rPr lang="ru-RU" sz="2400" dirty="0" smtClean="0"/>
              <a:t>университет. </a:t>
            </a:r>
            <a:r>
              <a:rPr lang="ru-RU" sz="2400" dirty="0"/>
              <a:t>Първите думи, предадени по телефона от Александър Бел, са до съседната стая, където се намирал помощникът му, Томас Уотсън.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61" y="4077072"/>
            <a:ext cx="1759993" cy="2085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76" y="980728"/>
            <a:ext cx="1629162" cy="2175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7476" y="3236398"/>
            <a:ext cx="19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Йохан Филип Райс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45751" y="6188935"/>
            <a:ext cx="238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Александър Греъм Бел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6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3160741" y="4810788"/>
            <a:ext cx="28574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bg-BG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Кутия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bg-BG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Прекъсвач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bg-BG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Циферблат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bg-BG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Слушалка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9592" y="128761"/>
            <a:ext cx="6840760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  <p:pic>
        <p:nvPicPr>
          <p:cNvPr id="4" name="Telephon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9731" y="642918"/>
            <a:ext cx="5524539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32" y="4795897"/>
            <a:ext cx="628653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/>
              <a:t>Преобразуването на глас в електрически сигнал и електрически сигнал в глас става в слушалката.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9592" y="128761"/>
            <a:ext cx="6912768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59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32" y="4795897"/>
            <a:ext cx="62865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 smtClean="0"/>
              <a:t>Слушалката </a:t>
            </a:r>
            <a:r>
              <a:rPr lang="bg-BG" sz="2400" dirty="0"/>
              <a:t>се състои от </a:t>
            </a:r>
            <a:r>
              <a:rPr lang="bg-BG" sz="2400" b="1" dirty="0"/>
              <a:t>микрофон</a:t>
            </a:r>
            <a:r>
              <a:rPr lang="bg-BG" sz="2400" dirty="0"/>
              <a:t> и </a:t>
            </a:r>
            <a:r>
              <a:rPr lang="bg-BG" sz="2400" b="1" dirty="0"/>
              <a:t>говорител</a:t>
            </a:r>
            <a:r>
              <a:rPr lang="bg-BG" sz="2400" dirty="0"/>
              <a:t>. 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912768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77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2978" y="4795897"/>
            <a:ext cx="68580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/>
              <a:t>Микрофонът приема гласът и го генерира в електрически сигнал. Той се състои от </a:t>
            </a:r>
            <a:r>
              <a:rPr lang="bg-BG" sz="2400" b="1" dirty="0"/>
              <a:t>мембрана</a:t>
            </a:r>
            <a:r>
              <a:rPr lang="bg-BG" sz="2400" dirty="0"/>
              <a:t>, до нея има подвижна </a:t>
            </a:r>
            <a:r>
              <a:rPr lang="bg-BG" sz="2400" b="1" dirty="0"/>
              <a:t>поляризирана бобина </a:t>
            </a:r>
            <a:r>
              <a:rPr lang="bg-BG" sz="2400" dirty="0"/>
              <a:t>и в края е </a:t>
            </a:r>
            <a:r>
              <a:rPr lang="bg-BG" sz="2400" b="1" dirty="0"/>
              <a:t>сърцевината</a:t>
            </a:r>
            <a:r>
              <a:rPr lang="bg-BG" sz="2400" dirty="0"/>
              <a:t>.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912768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54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0101" y="4795897"/>
            <a:ext cx="71437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/>
              <a:t>Мембраната улавя вибрациите породени от говора, която ги предава на поляризираната бобина, която променя своето магнитно поле и така звука се преобразува в електрически сигнал.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9592" y="128761"/>
            <a:ext cx="6840760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67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8597" y="4795897"/>
            <a:ext cx="828680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/>
              <a:t>Този сигнал се предава по жицата, стига до микропроцесора в кутията на телефона и от там се изпраща до телефонната централа. След това идва на помощ говорителя, който има точно обратното действие на микрофона.</a:t>
            </a:r>
            <a:endParaRPr kumimoji="0" lang="bg-BG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840760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7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0167" y="4795897"/>
            <a:ext cx="614366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bg-BG" sz="2400" dirty="0"/>
              <a:t>Говорителя има 3 компонента:</a:t>
            </a:r>
          </a:p>
          <a:p>
            <a:pPr lvl="1">
              <a:buFont typeface="Arial" pitchFamily="34" charset="0"/>
              <a:buChar char="•"/>
            </a:pPr>
            <a:r>
              <a:rPr lang="bg-BG" sz="2400" dirty="0" smtClean="0"/>
              <a:t> </a:t>
            </a:r>
            <a:r>
              <a:rPr lang="bg-BG" sz="2400" b="1" dirty="0" smtClean="0"/>
              <a:t>Мембрана</a:t>
            </a:r>
            <a:endParaRPr lang="bg-BG" sz="2400" b="1" dirty="0"/>
          </a:p>
          <a:p>
            <a:pPr lvl="1">
              <a:buFont typeface="Arial" pitchFamily="34" charset="0"/>
              <a:buChar char="•"/>
            </a:pPr>
            <a:r>
              <a:rPr lang="bg-BG" sz="2400" b="1" dirty="0" smtClean="0"/>
              <a:t> Бобина </a:t>
            </a:r>
            <a:r>
              <a:rPr lang="bg-BG" sz="2400" b="1" dirty="0"/>
              <a:t>закачена за мембраната</a:t>
            </a:r>
          </a:p>
          <a:p>
            <a:pPr lvl="1">
              <a:buFont typeface="Arial" pitchFamily="34" charset="0"/>
              <a:buChar char="•"/>
            </a:pPr>
            <a:r>
              <a:rPr lang="bg-BG" sz="2400" b="1" dirty="0" smtClean="0"/>
              <a:t> Магнит</a:t>
            </a:r>
            <a:endParaRPr lang="bg-BG" sz="2400" b="1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99592" y="128761"/>
            <a:ext cx="6984776" cy="6480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 dirty="0" smtClean="0"/>
              <a:t>2. Структура на стационарните телефони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95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749</TotalTime>
  <Words>486</Words>
  <Application>Microsoft Office PowerPoint</Application>
  <PresentationFormat>On-screen Show (4:3)</PresentationFormat>
  <Paragraphs>74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Стационарни телефони</vt:lpstr>
      <vt:lpstr>1. История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Lorka</dc:creator>
  <cp:lastModifiedBy>Lorka</cp:lastModifiedBy>
  <cp:revision>22</cp:revision>
  <dcterms:created xsi:type="dcterms:W3CDTF">2011-03-27T12:55:37Z</dcterms:created>
  <dcterms:modified xsi:type="dcterms:W3CDTF">2011-03-28T01:32:25Z</dcterms:modified>
</cp:coreProperties>
</file>