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62" r:id="rId3"/>
    <p:sldId id="258" r:id="rId4"/>
    <p:sldId id="259" r:id="rId5"/>
    <p:sldId id="257" r:id="rId6"/>
    <p:sldId id="267" r:id="rId7"/>
    <p:sldId id="268" r:id="rId8"/>
    <p:sldId id="269" r:id="rId9"/>
    <p:sldId id="265" r:id="rId10"/>
    <p:sldId id="266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C9EA0-7DBB-48F2-96CE-7F8C375E5EC5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C30EF-C6C2-4CAA-8290-C0B5A202CCF5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10</a:t>
            </a:fld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11</a:t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12</a:t>
            </a:fld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13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4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6</a:t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7</a:t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8</a:t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C30EF-C6C2-4CAA-8290-C0B5A202CCF5}" type="slidenum">
              <a:rPr lang="bg-BG" smtClean="0"/>
              <a:t>9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Контейнер за номер на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Контейнер за долния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Свободна форма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57224" y="1071546"/>
            <a:ext cx="6480048" cy="1785950"/>
          </a:xfrm>
        </p:spPr>
        <p:txBody>
          <a:bodyPr>
            <a:normAutofit/>
          </a:bodyPr>
          <a:lstStyle/>
          <a:p>
            <a:pPr algn="ctr"/>
            <a:r>
              <a:rPr lang="bg-BG" sz="5400" b="1" dirty="0" smtClean="0"/>
              <a:t>Офис мебели</a:t>
            </a:r>
            <a:endParaRPr lang="bg-BG" sz="5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43174" y="3214686"/>
            <a:ext cx="5500726" cy="2538418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Изготвил: Бахрие </a:t>
            </a:r>
            <a:r>
              <a:rPr lang="bg-BG" sz="2400" dirty="0" err="1" smtClean="0"/>
              <a:t>Руфад</a:t>
            </a:r>
            <a:endParaRPr lang="bg-BG" sz="2400" dirty="0" smtClean="0"/>
          </a:p>
          <a:p>
            <a:r>
              <a:rPr lang="bg-BG" sz="2400" dirty="0" err="1" smtClean="0"/>
              <a:t>Фак</a:t>
            </a:r>
            <a:r>
              <a:rPr lang="bg-BG" sz="2400" dirty="0" smtClean="0"/>
              <a:t>. №095027</a:t>
            </a:r>
          </a:p>
          <a:p>
            <a:r>
              <a:rPr lang="bg-BG" sz="2400" dirty="0" smtClean="0"/>
              <a:t>Спец. : Бизнес информатика</a:t>
            </a:r>
          </a:p>
          <a:p>
            <a:r>
              <a:rPr lang="bg-BG" sz="2400" dirty="0" smtClean="0"/>
              <a:t>Група 25</a:t>
            </a:r>
          </a:p>
          <a:p>
            <a:r>
              <a:rPr lang="bg-BG" sz="2400" dirty="0" smtClean="0"/>
              <a:t>Курс </a:t>
            </a:r>
            <a:r>
              <a:rPr lang="en-US" sz="2400" dirty="0" smtClean="0"/>
              <a:t>II</a:t>
            </a:r>
            <a:endParaRPr lang="bg-BG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60310011310PIC_056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pPr algn="ctr"/>
            <a:r>
              <a:rPr lang="bg-BG" b="1" dirty="0" err="1" smtClean="0">
                <a:solidFill>
                  <a:schemeClr val="bg1"/>
                </a:solidFill>
              </a:rPr>
              <a:t>Посетителски</a:t>
            </a:r>
            <a:r>
              <a:rPr lang="bg-BG" b="1" dirty="0" smtClean="0">
                <a:solidFill>
                  <a:schemeClr val="bg1"/>
                </a:solidFill>
              </a:rPr>
              <a:t> маси</a:t>
            </a:r>
            <a:endParaRPr lang="bg-BG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16794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25258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7341" cy="6858000"/>
          </a:xfr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18015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7"/>
            <a:ext cx="6897960" cy="796909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>
                <a:solidFill>
                  <a:schemeClr val="tx1"/>
                </a:solidFill>
              </a:rPr>
              <a:t>Столове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r>
              <a:rPr lang="bg-BG" dirty="0" smtClean="0"/>
              <a:t>Работен стол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pPr lvl="8"/>
            <a:r>
              <a:rPr lang="bg-BG" sz="2600" dirty="0" smtClean="0"/>
              <a:t>Директорски стол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err="1" smtClean="0"/>
              <a:t>Посетителски</a:t>
            </a:r>
            <a:r>
              <a:rPr lang="bg-BG" dirty="0" smtClean="0"/>
              <a:t> стол  </a:t>
            </a:r>
          </a:p>
          <a:p>
            <a:endParaRPr lang="bg-BG" dirty="0"/>
          </a:p>
        </p:txBody>
      </p:sp>
      <p:pic>
        <p:nvPicPr>
          <p:cNvPr id="4" name="Picture 3" descr="557268thumb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1071546"/>
            <a:ext cx="1512168" cy="2198439"/>
          </a:xfrm>
          <a:prstGeom prst="rect">
            <a:avLst/>
          </a:prstGeom>
        </p:spPr>
      </p:pic>
      <p:pic>
        <p:nvPicPr>
          <p:cNvPr id="5" name="Picture 4" descr="558023thumbLar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785926"/>
            <a:ext cx="1596849" cy="2376264"/>
          </a:xfrm>
          <a:prstGeom prst="rect">
            <a:avLst/>
          </a:prstGeom>
        </p:spPr>
      </p:pic>
      <p:pic>
        <p:nvPicPr>
          <p:cNvPr id="6" name="Picture 5" descr="559065thumbLar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52" y="4286256"/>
            <a:ext cx="183832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428605"/>
            <a:ext cx="2708271" cy="2357454"/>
          </a:xfrm>
          <a:prstGeom prst="rect">
            <a:avLst/>
          </a:prstGeom>
        </p:spPr>
      </p:pic>
      <p:pic>
        <p:nvPicPr>
          <p:cNvPr id="5" name="Picture 4" descr="kompozicia-ot-dve-ofis-bu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3702" y="4857760"/>
            <a:ext cx="2786050" cy="2128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3168352" cy="778098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tx1"/>
                </a:solidFill>
              </a:rPr>
              <a:t>Офис бюра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03907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ru-RU" dirty="0" err="1" smtClean="0"/>
              <a:t>Ученическо</a:t>
            </a:r>
            <a:r>
              <a:rPr lang="ru-RU" dirty="0" smtClean="0"/>
              <a:t> </a:t>
            </a:r>
            <a:r>
              <a:rPr lang="ru-RU" dirty="0" smtClean="0"/>
              <a:t>б</a:t>
            </a:r>
            <a:r>
              <a:rPr lang="bg-BG" dirty="0" err="1" smtClean="0"/>
              <a:t>юро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pPr>
              <a:buNone/>
            </a:pPr>
            <a:endParaRPr lang="bg-BG" dirty="0" smtClean="0"/>
          </a:p>
          <a:p>
            <a:endParaRPr lang="ru-RU" dirty="0" smtClean="0"/>
          </a:p>
          <a:p>
            <a:r>
              <a:rPr lang="ru-RU" dirty="0" smtClean="0"/>
              <a:t>Офис бюро с дебелина на плота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bg-BG" b="1" dirty="0" smtClean="0"/>
          </a:p>
          <a:p>
            <a:r>
              <a:rPr lang="ru-RU" dirty="0" smtClean="0"/>
              <a:t>Композиция от две офис бюра 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ъ</a:t>
            </a:r>
            <a:r>
              <a:rPr lang="ru-RU" dirty="0" smtClean="0">
                <a:solidFill>
                  <a:schemeClr val="bg1"/>
                </a:solidFill>
              </a:rPr>
              <a:t>глов сектор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Picture 3" descr="byuro_za_ofis_s_pdch_kraka_kod_76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7101" y="2571744"/>
            <a:ext cx="2676899" cy="200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algn="ctr"/>
            <a:r>
              <a:rPr lang="bg-BG" b="1" dirty="0" smtClean="0">
                <a:solidFill>
                  <a:schemeClr val="tx1"/>
                </a:solidFill>
              </a:rPr>
              <a:t>Контейнери и </a:t>
            </a:r>
            <a:r>
              <a:rPr lang="bg-BG" b="1" dirty="0" err="1" smtClean="0">
                <a:solidFill>
                  <a:schemeClr val="tx1"/>
                </a:solidFill>
              </a:rPr>
              <a:t>кардекси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4823048"/>
          </a:xfrm>
        </p:spPr>
        <p:txBody>
          <a:bodyPr/>
          <a:lstStyle/>
          <a:p>
            <a:r>
              <a:rPr lang="bg-BG" dirty="0" smtClean="0"/>
              <a:t>Офис контейнер без заключване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bg-BG" dirty="0" smtClean="0"/>
              <a:t>Офис контейнер със заключване</a:t>
            </a:r>
          </a:p>
          <a:p>
            <a:endParaRPr lang="bg-BG" dirty="0"/>
          </a:p>
        </p:txBody>
      </p:sp>
      <p:pic>
        <p:nvPicPr>
          <p:cNvPr id="4" name="Picture 3" descr="office_konteiner_bez_zakluchvane_kod_74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1714488"/>
            <a:ext cx="2786082" cy="1836204"/>
          </a:xfrm>
          <a:prstGeom prst="rect">
            <a:avLst/>
          </a:prstGeom>
        </p:spPr>
      </p:pic>
      <p:pic>
        <p:nvPicPr>
          <p:cNvPr id="5" name="Picture 4" descr="ofis-konteiner-sas-zakluchva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3929066"/>
            <a:ext cx="5000660" cy="2633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66130"/>
          </a:xfrm>
        </p:spPr>
        <p:txBody>
          <a:bodyPr/>
          <a:lstStyle/>
          <a:p>
            <a:pPr algn="ctr"/>
            <a:r>
              <a:rPr lang="bg-BG" b="1" dirty="0" smtClean="0">
                <a:solidFill>
                  <a:schemeClr val="tx1"/>
                </a:solidFill>
              </a:rPr>
              <a:t>Офис шкафове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Офис шкаф от</a:t>
            </a:r>
            <a:r>
              <a:rPr lang="en-US" dirty="0" smtClean="0"/>
              <a:t> </a:t>
            </a:r>
            <a:r>
              <a:rPr lang="ru-RU" dirty="0" smtClean="0"/>
              <a:t>без врати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bg-BG" dirty="0" smtClean="0"/>
              <a:t>Офис шкаф с врати</a:t>
            </a:r>
            <a:endParaRPr lang="bg-BG" dirty="0"/>
          </a:p>
        </p:txBody>
      </p:sp>
      <p:pic>
        <p:nvPicPr>
          <p:cNvPr id="4" name="Picture 3" descr="shkaf-za-ofis-otkr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884" y="1571612"/>
            <a:ext cx="2136123" cy="2232248"/>
          </a:xfrm>
          <a:prstGeom prst="rect">
            <a:avLst/>
          </a:prstGeom>
        </p:spPr>
      </p:pic>
      <p:pic>
        <p:nvPicPr>
          <p:cNvPr id="5" name="Picture 4" descr="zakrit-shkaf-za-ofis-s-dve-vrat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4429132"/>
            <a:ext cx="2357454" cy="2322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chemeClr val="tx1"/>
                </a:solidFill>
              </a:rPr>
              <a:t>Каси и сейфове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7467600" cy="4525963"/>
          </a:xfrm>
        </p:spPr>
        <p:txBody>
          <a:bodyPr/>
          <a:lstStyle/>
          <a:p>
            <a:r>
              <a:rPr lang="bg-BG" dirty="0" smtClean="0"/>
              <a:t> Метална каса 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Сейф с дигитален код </a:t>
            </a:r>
            <a:endParaRPr lang="bg-BG" dirty="0"/>
          </a:p>
        </p:txBody>
      </p:sp>
      <p:pic>
        <p:nvPicPr>
          <p:cNvPr id="4" name="Picture 3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58" y="1214422"/>
            <a:ext cx="2808312" cy="2520280"/>
          </a:xfrm>
          <a:prstGeom prst="rect">
            <a:avLst/>
          </a:prstGeom>
        </p:spPr>
      </p:pic>
      <p:pic>
        <p:nvPicPr>
          <p:cNvPr id="5" name="Picture 4" descr="untitled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942" y="3905672"/>
            <a:ext cx="2952328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chemeClr val="tx1"/>
                </a:solidFill>
              </a:rPr>
              <a:t>Други мебели 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Кутия </a:t>
            </a:r>
            <a:r>
              <a:rPr lang="bg-BG" dirty="0" smtClean="0"/>
              <a:t>за компютър</a:t>
            </a:r>
          </a:p>
          <a:p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Кутия за съхранение</a:t>
            </a:r>
            <a:endParaRPr lang="bg-BG" dirty="0"/>
          </a:p>
        </p:txBody>
      </p:sp>
      <p:pic>
        <p:nvPicPr>
          <p:cNvPr id="5" name="Picture 4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571612"/>
            <a:ext cx="2500330" cy="2500330"/>
          </a:xfrm>
          <a:prstGeom prst="rect">
            <a:avLst/>
          </a:prstGeom>
        </p:spPr>
      </p:pic>
      <p:pic>
        <p:nvPicPr>
          <p:cNvPr id="6" name="Picture 5" descr="untitled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942" y="4457348"/>
            <a:ext cx="2424902" cy="2400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Други мебели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Офис </a:t>
            </a:r>
            <a:r>
              <a:rPr lang="bg-BG" dirty="0" smtClean="0"/>
              <a:t>гардероб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bg-BG" dirty="0" smtClean="0"/>
              <a:t>Закачалки</a:t>
            </a:r>
          </a:p>
          <a:p>
            <a:endParaRPr lang="bg-BG" dirty="0"/>
          </a:p>
        </p:txBody>
      </p:sp>
      <p:pic>
        <p:nvPicPr>
          <p:cNvPr id="4" name="Content Placeholder 3" descr="ofis-garderob-s-lost-za-dreh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6" y="1214422"/>
            <a:ext cx="1928826" cy="2893239"/>
          </a:xfrm>
          <a:prstGeom prst="rect">
            <a:avLst/>
          </a:prstGeom>
        </p:spPr>
      </p:pic>
      <p:pic>
        <p:nvPicPr>
          <p:cNvPr id="5" name="Picture 3" descr="untitled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4071942"/>
            <a:ext cx="2500306" cy="2500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60310010243Picture1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" y="0"/>
            <a:ext cx="91413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6712"/>
            <a:ext cx="7772400" cy="1512168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>
                <a:solidFill>
                  <a:schemeClr val="bg1"/>
                </a:solidFill>
              </a:rPr>
              <a:t>Заседателни маси </a:t>
            </a:r>
            <a:br>
              <a:rPr lang="bg-BG" b="1" dirty="0" smtClean="0">
                <a:solidFill>
                  <a:schemeClr val="bg1"/>
                </a:solidFill>
              </a:rPr>
            </a:br>
            <a:endParaRPr 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хника">
  <a:themeElements>
    <a:clrScheme name="Техника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ка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97</TotalTime>
  <Words>107</Words>
  <Application>Microsoft Office PowerPoint</Application>
  <PresentationFormat>Презентация на цял екран (4:3)</PresentationFormat>
  <Paragraphs>76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4" baseType="lpstr">
      <vt:lpstr>Техника</vt:lpstr>
      <vt:lpstr>Офис мебели</vt:lpstr>
      <vt:lpstr>Столове</vt:lpstr>
      <vt:lpstr>Офис бюра</vt:lpstr>
      <vt:lpstr>Контейнери и кардекси</vt:lpstr>
      <vt:lpstr>Офис шкафове</vt:lpstr>
      <vt:lpstr>Каси и сейфове</vt:lpstr>
      <vt:lpstr>Други мебели </vt:lpstr>
      <vt:lpstr>Други мебели</vt:lpstr>
      <vt:lpstr>Заседателни маси  </vt:lpstr>
      <vt:lpstr>Посетителски маси</vt:lpstr>
      <vt:lpstr>Слайд 11</vt:lpstr>
      <vt:lpstr>Слайд 12</vt:lpstr>
      <vt:lpstr>Слайд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Офис мебели</dc:title>
  <dc:creator>User</dc:creator>
  <cp:lastModifiedBy>Фифи</cp:lastModifiedBy>
  <cp:revision>12</cp:revision>
  <dcterms:created xsi:type="dcterms:W3CDTF">2011-04-01T08:10:52Z</dcterms:created>
  <dcterms:modified xsi:type="dcterms:W3CDTF">2011-04-01T12:10:37Z</dcterms:modified>
</cp:coreProperties>
</file>