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7EE7-E83F-46D5-9468-5B853C78473C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0AD06-714F-404E-9E7D-89018D7BD80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67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0AD06-714F-404E-9E7D-89018D7BD80A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F763E5-5D72-4DBA-B7AC-FDF4EFCEAB9E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972DE0-EAD4-4D65-B4C3-F450B324FAF1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bg-BG" sz="60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Средства за светлинна сигнализация и защита</a:t>
            </a: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bg-BG" dirty="0"/>
              <a:t/>
            </a:r>
            <a:br>
              <a:rPr lang="bg-BG" dirty="0"/>
            </a:br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mb_6001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714356"/>
            <a:ext cx="7858180" cy="56436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435280" cy="6168178"/>
          </a:xfrm>
        </p:spPr>
        <p:txBody>
          <a:bodyPr>
            <a:normAutofit/>
          </a:bodyPr>
          <a:lstStyle/>
          <a:p>
            <a:pPr algn="ctr"/>
            <a:r>
              <a:rPr lang="bg-BG" sz="2800" dirty="0" smtClean="0"/>
              <a:t>Публично-оповестителните системи (ПОС) формират динамичната част на системите за сигурност и защита в административните, търговските и обществените сгради.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Основната </a:t>
            </a:r>
            <a:r>
              <a:rPr lang="bg-BG" sz="2800" dirty="0" smtClean="0"/>
              <a:t>им функция е своевременно да информират присъстващите във всички помещения за възникнал пожар или друга аварийна ситуация, както и да подпомагат хората с оглед безпрепятствената им евакуация от сградата</a:t>
            </a:r>
            <a:r>
              <a:rPr lang="bg-BG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 </a:t>
            </a:r>
            <a:r>
              <a:rPr lang="bg-BG" sz="2800" dirty="0" smtClean="0"/>
              <a:t>За целта могат да се използват предварително записани съобщения, гласова алармена система с микрофон, звукова или светлинна сигнализация.</a:t>
            </a:r>
            <a:br>
              <a:rPr lang="bg-BG" sz="2800" dirty="0" smtClean="0"/>
            </a:b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 smtClean="0"/>
              <a:t>Светлинната сигнализация се прилага в пожароизвестителната и алармена система.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bg-BG" sz="3200" dirty="0" smtClean="0"/>
              <a:t>Системата от пожарна сигнализация се състои от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bg-BG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bg-BG" sz="3200" dirty="0" smtClean="0">
                <a:solidFill>
                  <a:srgbClr val="FF0000"/>
                </a:solidFill>
              </a:rPr>
              <a:t>пожарни известители</a:t>
            </a:r>
            <a:r>
              <a:rPr lang="en-US" sz="3200" dirty="0" smtClean="0">
                <a:solidFill>
                  <a:srgbClr val="FF0000"/>
                </a:solidFill>
              </a:rPr>
              <a:t>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bg-BG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bg-BG" sz="3200" dirty="0" smtClean="0">
                <a:solidFill>
                  <a:srgbClr val="FF0000"/>
                </a:solidFill>
              </a:rPr>
              <a:t>приемно-контролна станция, включваща светлинна и звукова сигнализация за вдигане на тревога.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При включването на алармената система също се задействат звуковите и светлинни сигнализации. 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486916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Светлинната сигнализация се използва при:</a:t>
            </a:r>
            <a:br>
              <a:rPr lang="bg-BG" sz="3200" dirty="0" smtClean="0"/>
            </a:br>
            <a:r>
              <a:rPr lang="bg-BG" sz="3200" dirty="0" smtClean="0"/>
              <a:t>-колите</a:t>
            </a:r>
            <a:br>
              <a:rPr lang="bg-BG" sz="3200" dirty="0" smtClean="0"/>
            </a:br>
            <a:r>
              <a:rPr lang="bg-BG" sz="3200" dirty="0" smtClean="0"/>
              <a:t>-самолетите</a:t>
            </a:r>
            <a:br>
              <a:rPr lang="bg-BG" sz="3200" dirty="0" smtClean="0"/>
            </a:br>
            <a:r>
              <a:rPr lang="bg-BG" sz="3200" dirty="0" smtClean="0"/>
              <a:t>-корабите</a:t>
            </a:r>
            <a:br>
              <a:rPr lang="bg-BG" sz="3200" dirty="0" smtClean="0"/>
            </a:br>
            <a:r>
              <a:rPr lang="bg-BG" sz="3200" dirty="0" smtClean="0"/>
              <a:t>-светофарите</a:t>
            </a:r>
            <a:br>
              <a:rPr lang="bg-BG" sz="3200" dirty="0" smtClean="0"/>
            </a:br>
            <a:r>
              <a:rPr lang="bg-BG" sz="3200" dirty="0" smtClean="0"/>
              <a:t>-влаковете</a:t>
            </a:r>
            <a:br>
              <a:rPr lang="bg-BG" sz="3200" dirty="0" smtClean="0"/>
            </a:br>
            <a:r>
              <a:rPr lang="bg-BG" sz="3200" dirty="0" smtClean="0"/>
              <a:t>-офиса</a:t>
            </a:r>
            <a:br>
              <a:rPr lang="bg-BG" sz="3200" dirty="0" smtClean="0"/>
            </a:br>
            <a:r>
              <a:rPr lang="bg-BG" sz="3200" dirty="0" smtClean="0"/>
              <a:t>-алармените и пожарни системи</a:t>
            </a:r>
            <a:br>
              <a:rPr lang="bg-BG" sz="3200" dirty="0" smtClean="0"/>
            </a:b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>
            <a:normAutofit/>
          </a:bodyPr>
          <a:lstStyle/>
          <a:p>
            <a:pPr algn="just"/>
            <a:r>
              <a:rPr lang="bg-BG" sz="2800" dirty="0" smtClean="0"/>
              <a:t>Подхо</a:t>
            </a:r>
            <a:r>
              <a:rPr lang="bg-BG" sz="3100" dirty="0" smtClean="0"/>
              <a:t>дяща за всякакви видове сгради, гамата от аварийни осветители предлага всички основни stand-by устройства, гарантиращи безопасност на потребителите. Гамата е предназначена да гарантира сигурността на хората при отпадане на електрозахранването и в бедствени ситуации (пожар).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g126832021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0"/>
            <a:ext cx="7858180" cy="65722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>
            <a:normAutofit/>
          </a:bodyPr>
          <a:lstStyle/>
          <a:p>
            <a:pPr algn="just"/>
            <a:r>
              <a:rPr lang="bg-BG" sz="2400" b="1" dirty="0" smtClean="0"/>
              <a:t>При задействане на специализиран паник бутон  чрез микроконтролер се предава заявката към главния микрокомпютър. Задейства се светлинна и звукова сигнализация при главния микрокомпютър, на дисплея се изписва номерът на стаята/офисът и номерът на паник бутона,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bg-BG" sz="2400" b="1" dirty="0" smtClean="0"/>
              <a:t>. </a:t>
            </a:r>
            <a:r>
              <a:rPr lang="bg-BG" sz="2400" b="1" dirty="0" smtClean="0"/>
              <a:t>За улеснение на обслужващия персонал и за по-висока надежност на системата  към нея може да се  включи пейджър.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>
            <a:noAutofit/>
          </a:bodyPr>
          <a:lstStyle/>
          <a:p>
            <a:r>
              <a:rPr lang="bg-BG" sz="3200" u="sng" dirty="0" smtClean="0"/>
              <a:t>Видеонаблюдение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Благодарение на интелигентните системи за видеодетекция  видеонаблюдението се преобразува в събитийно ориентиран активен процес, чрез използване на мрежови DSP-базирани устройства за засичане, известяване и следене в реално време на заплахи като потенциални нарушители, нежелани и съмнителни превозни средства, предмети и други.</a:t>
            </a:r>
            <a:br>
              <a:rPr lang="bg-BG" sz="3200" dirty="0" smtClean="0"/>
            </a:b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7715200" cy="5373216"/>
          </a:xfrm>
        </p:spPr>
        <p:txBody>
          <a:bodyPr>
            <a:normAutofit fontScale="90000"/>
          </a:bodyPr>
          <a:lstStyle/>
          <a:p>
            <a:r>
              <a:rPr lang="bg-BG" sz="2700" dirty="0" smtClean="0"/>
              <a:t>Към системата могат да бъдат включени и управляеми камери, които да проследяват автоматично траекторията на засечен обект, като всеки търсен обект може да се дефинира по размер, скорост и посока на движение, което елиминира огромна част от фалшивите алармени сигнали.     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bg-BG" sz="2700" dirty="0" smtClean="0"/>
              <a:t> Модулите разполагат с алармени входове и релейни изходи, което позволява функционално интегриране на системата с други, външни детектори и системи.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bg-BG" sz="2700" dirty="0" smtClean="0"/>
              <a:t>Всеки алармени сигнал от детектор за движение например, получен в алармения вход на ioibox модула може да предизвика определена реакция – извеждане на алармен сигнал, звукова и/или светлинна сигнализация, обръщане на определена камера от системата в дадена preset позиция, отваряне/затваряне на врата, бариера и др. </a:t>
            </a:r>
            <a:r>
              <a:rPr lang="bg-BG" sz="2400" dirty="0" smtClean="0"/>
              <a:t/>
            </a:r>
            <a:br>
              <a:rPr lang="bg-BG" sz="2400" dirty="0" smtClean="0"/>
            </a:b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178</Words>
  <Application>Microsoft Office PowerPoint</Application>
  <PresentationFormat>On-screen Show (4:3)</PresentationFormat>
  <Paragraphs>18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Средства за светлинна сигнализация и защита   </vt:lpstr>
      <vt:lpstr>Публично-оповестителните системи (ПОС) формират динамичната част на системите за сигурност и защита в административните, търговските и обществените сгради.  Основната им функция е своевременно да информират присъстващите във всички помещения за възникнал пожар или друга аварийна ситуация, както и да подпомагат хората с оглед безпрепятствената им евакуация от сградата.  За целта могат да се използват предварително записани съобщения, гласова алармена система с микрофон, звукова или светлинна сигнализация. </vt:lpstr>
      <vt:lpstr>Светлинната сигнализация се прилага в пожароизвестителната и алармена система.   Системата от пожарна сигнализация се състои от:  1. пожарни известители;  2. приемно-контролна станция, включваща светлинна и звукова сигнализация за вдигане на тревога. При включването на алармената система също се задействат звуковите и светлинни сигнализации. </vt:lpstr>
      <vt:lpstr>Светлинната сигнализация се използва при: -колите -самолетите -корабите -светофарите -влаковете -офиса -алармените и пожарни системи </vt:lpstr>
      <vt:lpstr>Подходяща за всякакви видове сгради, гамата от аварийни осветители предлага всички основни stand-by устройства, гарантиращи безопасност на потребителите. Гамата е предназначена да гарантира сигурността на хората при отпадане на електрозахранването и в бедствени ситуации (пожар). </vt:lpstr>
      <vt:lpstr>PowerPoint Presentation</vt:lpstr>
      <vt:lpstr>При задействане на специализиран паник бутон  чрез микроконтролер се предава заявката към главния микрокомпютър. Задейства се светлинна и звукова сигнализация при главния микрокомпютър, на дисплея се изписва номерът на стаята/офисът и номерът на паник бутона,  . За улеснение на обслужващия персонал и за по-висока надежност на системата  към нея може да се  включи пейджър.</vt:lpstr>
      <vt:lpstr>Видеонаблюдение Благодарение на интелигентните системи за видеодетекция  видеонаблюдението се преобразува в събитийно ориентиран активен процес, чрез използване на мрежови DSP-базирани устройства за засичане, известяване и следене в реално време на заплахи като потенциални нарушители, нежелани и съмнителни превозни средства, предмети и други. </vt:lpstr>
      <vt:lpstr>Към системата могат да бъдат включени и управляеми камери, които да проследяват автоматично траекторията на засечен обект, като всеки търсен обект може да се дефинира по размер, скорост и посока на движение, което елиминира огромна част от фалшивите алармени сигнали.        Модулите разполагат с алармени входове и релейни изходи, което позволява функционално интегриране на системата с други, външни детектори и системи.  Всеки алармени сигнал от детектор за движение например, получен в алармения вход на ioibox модула може да предизвика определена реакция – извеждане на алармен сигнал, звукова и/или светлинна сигнализация, обръщане на определена камера от системата в дадена preset позиция, отваряне/затваряне на врата, бариера и др.  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Средства за светлинна сигнализация и защита  Изготвил: Ина Красимирова Йорданова Спец: БИ; 23 група</dc:title>
  <dc:creator>vista</dc:creator>
  <cp:lastModifiedBy>User</cp:lastModifiedBy>
  <cp:revision>13</cp:revision>
  <dcterms:created xsi:type="dcterms:W3CDTF">2010-04-14T11:23:37Z</dcterms:created>
  <dcterms:modified xsi:type="dcterms:W3CDTF">2012-04-25T06:10:48Z</dcterms:modified>
</cp:coreProperties>
</file>