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1" r:id="rId3"/>
    <p:sldId id="260" r:id="rId4"/>
    <p:sldId id="262" r:id="rId5"/>
    <p:sldId id="270" r:id="rId6"/>
    <p:sldId id="258" r:id="rId7"/>
    <p:sldId id="268" r:id="rId8"/>
    <p:sldId id="269" r:id="rId9"/>
    <p:sldId id="259" r:id="rId10"/>
    <p:sldId id="257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 varScale="1">
        <p:scale>
          <a:sx n="82" d="100"/>
          <a:sy n="82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D623F-300D-4810-A016-71A76604CD28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7A6C-FD6C-4B4A-8F31-9CBD08796DB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</a:t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10</a:t>
            </a:fld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11</a:t>
            </a:fld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12</a:t>
            </a:fld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13</a:t>
            </a:fld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14</a:t>
            </a:fld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15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2</a:t>
            </a:fld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4</a:t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6</a:t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7</a:t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8</a:t>
            </a:fld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87A6C-FD6C-4B4A-8F31-9CBD08796DB3}" type="slidenum">
              <a:rPr lang="bg-BG" smtClean="0"/>
              <a:pPr/>
              <a:t>9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2FB3E6B-0AC8-4454-A978-0602C84BCFB7}" type="datetimeFigureOut">
              <a:rPr lang="bg-BG" smtClean="0"/>
              <a:pPr/>
              <a:t>11.4.2011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4A81E06-3885-4319-A905-0C11FEDDACCE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642918"/>
            <a:ext cx="6248408" cy="2868168"/>
          </a:xfrm>
        </p:spPr>
        <p:txBody>
          <a:bodyPr/>
          <a:lstStyle/>
          <a:p>
            <a:pPr algn="ctr"/>
            <a:r>
              <a:rPr lang="bg-BG" sz="7200" dirty="0" smtClean="0"/>
              <a:t>Климатици</a:t>
            </a:r>
            <a:endParaRPr lang="bg-BG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182" y="4572008"/>
            <a:ext cx="5114778" cy="203227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Изготвила:</a:t>
            </a:r>
            <a:br>
              <a:rPr lang="bg-BG" dirty="0" smtClean="0"/>
            </a:br>
            <a:r>
              <a:rPr lang="bg-BG" dirty="0" smtClean="0"/>
              <a:t>Сюхейля Феимова</a:t>
            </a:r>
          </a:p>
          <a:p>
            <a:r>
              <a:rPr lang="bg-BG" dirty="0" smtClean="0"/>
              <a:t>Фак.№ 095029</a:t>
            </a:r>
          </a:p>
          <a:p>
            <a:r>
              <a:rPr lang="bg-BG" dirty="0" smtClean="0"/>
              <a:t>Група:25</a:t>
            </a:r>
          </a:p>
          <a:p>
            <a:r>
              <a:rPr lang="bg-BG" dirty="0" smtClean="0"/>
              <a:t>Спец.:Бизнес информатика</a:t>
            </a:r>
            <a:br>
              <a:rPr lang="bg-BG" dirty="0" smtClean="0"/>
            </a:br>
            <a:r>
              <a:rPr lang="bg-BG" dirty="0" smtClean="0"/>
              <a:t>Курс:</a:t>
            </a:r>
            <a:r>
              <a:rPr lang="en-US" dirty="0" smtClean="0"/>
              <a:t>II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ШУМ И ДЪЛЖИНА НА ТРЪБЕН ПЪТ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5534360"/>
          </a:xfrm>
        </p:spPr>
        <p:txBody>
          <a:bodyPr>
            <a:noAutofit/>
          </a:bodyPr>
          <a:lstStyle/>
          <a:p>
            <a:r>
              <a:rPr lang="ru-RU" sz="2100" dirty="0" smtClean="0"/>
              <a:t>Ниво на шум на климатиците - За повечето битови кондиционери нивото на шума от вътрешното тяло е в диапазона 2</a:t>
            </a:r>
            <a:r>
              <a:rPr lang="en-US" sz="2100" dirty="0" smtClean="0"/>
              <a:t>0</a:t>
            </a:r>
            <a:r>
              <a:rPr lang="ru-RU" sz="2100" dirty="0" smtClean="0"/>
              <a:t>-32 dB, а на външното тяло е от 33 до 5</a:t>
            </a:r>
            <a:r>
              <a:rPr lang="en-US" sz="2100" dirty="0" smtClean="0"/>
              <a:t>0</a:t>
            </a:r>
            <a:r>
              <a:rPr lang="ru-RU" sz="2100" dirty="0" smtClean="0"/>
              <a:t> dB.</a:t>
            </a:r>
          </a:p>
          <a:p>
            <a:r>
              <a:rPr lang="ru-RU" sz="2100" dirty="0" smtClean="0"/>
              <a:t>Разстояние между вътрешното и външното тяло - Разстоянието между телата на климатика има значение  за надеждността и продължителността на живот на сплит-системата. Това разстояние за битовите системи е обикновено между 2,5 и 4 метра. По принцип може да достигне и до 15 метра, но трябва да се има предвид, че по този начин пада мощността на компресора и се увеличава натоварването му. За това при по-дълги трасета се избират други типове полупромишлени и промишлени системи. </a:t>
            </a:r>
            <a:endParaRPr lang="bg-BG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е </a:t>
            </a:r>
            <a:r>
              <a:rPr lang="en-US" dirty="0" smtClean="0"/>
              <a:t>COP?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 Коефициентът COP - коефициент на енергийна ефективност при отопление. Колкото EER и COP е по-голям, толкова климатикът е по-икономичен. </a:t>
            </a:r>
            <a:endParaRPr lang="bg-BG" dirty="0"/>
          </a:p>
        </p:txBody>
      </p:sp>
      <p:pic>
        <p:nvPicPr>
          <p:cNvPr id="3074" name="Picture 2" descr="C:\Users\Пешо\Desktop\coptablic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571876"/>
            <a:ext cx="7286676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087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Ново поколение климатици VRF на LG</a:t>
            </a:r>
            <a:br>
              <a:rPr lang="ru-RU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LG Electronics представи ново поколение професионални климатици VRF. Ключовите показатели на Multi V III ще са по-висока енергийна ефективност, по-дълги разтояния между външните и вътрешните тела и по-широк обхват на работната мощност. Друга важно нововъдение при новите климатици VRF на LG е възможността по време на режим размразяване да не се взима енергия от стаите, което да доведе до по-комфортно усещане в сградата когато климатичната инсталация се използва за отопление.</a:t>
            </a:r>
            <a:endParaRPr lang="bg-BG" sz="1800" dirty="0"/>
          </a:p>
        </p:txBody>
      </p:sp>
      <p:pic>
        <p:nvPicPr>
          <p:cNvPr id="4098" name="Picture 2" descr="C:\Users\Пешо\Desktop\lg-multi-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46077">
            <a:off x="2857488" y="4143380"/>
            <a:ext cx="5045098" cy="2714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на работа на кондиционера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  В основата на работа на кондиционера е свойството на хладилния агент ( фреона ) да поглъща топлина при изпарение и да отделя топлина при кондензация .</a:t>
            </a:r>
            <a:endParaRPr lang="bg-BG" dirty="0"/>
          </a:p>
        </p:txBody>
      </p:sp>
      <p:pic>
        <p:nvPicPr>
          <p:cNvPr id="5122" name="Picture 2" descr="C:\Users\Пешо\Desktop\86e41b311015fc846affe2e8831185a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286124"/>
            <a:ext cx="5929354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Производители на климатици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Високо качество - респективно високи цени</a:t>
            </a:r>
            <a:r>
              <a:rPr lang="bg-BG" sz="2400" b="1" dirty="0" smtClean="0"/>
              <a:t> : </a:t>
            </a:r>
            <a:r>
              <a:rPr lang="bg-BG" sz="2400" dirty="0" smtClean="0"/>
              <a:t>Японските марки климатици: </a:t>
            </a:r>
            <a:r>
              <a:rPr lang="en-US" sz="2400" dirty="0" smtClean="0"/>
              <a:t>DAIKIN, MITSUBISHI HEAVY INDUSTRY, TOYOTOMI, MITSUBISHI ELECTRIC, FUJITSU GENERAL, HITACHI, PANASONIC, TOSHIBA, </a:t>
            </a:r>
            <a:r>
              <a:rPr lang="en-US" sz="2400" dirty="0" err="1" smtClean="0"/>
              <a:t>McQuay</a:t>
            </a:r>
            <a:r>
              <a:rPr lang="en-US" sz="2400" dirty="0" smtClean="0"/>
              <a:t> </a:t>
            </a:r>
            <a:r>
              <a:rPr lang="bg-BG" sz="2400" dirty="0" smtClean="0"/>
              <a:t>и донякъде </a:t>
            </a:r>
            <a:r>
              <a:rPr lang="en-US" sz="2400" dirty="0" smtClean="0"/>
              <a:t>CARRIER.</a:t>
            </a:r>
            <a:endParaRPr lang="bg-BG" sz="2400" dirty="0" smtClean="0"/>
          </a:p>
          <a:p>
            <a:r>
              <a:rPr lang="bg-BG" sz="2400" b="1" dirty="0" smtClean="0"/>
              <a:t>Средна група цени</a:t>
            </a:r>
            <a:r>
              <a:rPr lang="ru-RU" sz="2400" b="1" dirty="0" smtClean="0"/>
              <a:t> - </a:t>
            </a:r>
            <a:r>
              <a:rPr lang="bg-BG" sz="2400" dirty="0" smtClean="0"/>
              <a:t>Корейските марки климатици </a:t>
            </a:r>
            <a:r>
              <a:rPr lang="en-US" sz="2400" dirty="0" smtClean="0"/>
              <a:t>LG </a:t>
            </a:r>
            <a:r>
              <a:rPr lang="bg-BG" sz="2400" dirty="0" smtClean="0"/>
              <a:t>и </a:t>
            </a:r>
            <a:r>
              <a:rPr lang="en-US" sz="2400" dirty="0" smtClean="0"/>
              <a:t>SAMSUNG, </a:t>
            </a:r>
            <a:r>
              <a:rPr lang="bg-BG" sz="2400" dirty="0" smtClean="0"/>
              <a:t>Американските </a:t>
            </a:r>
            <a:r>
              <a:rPr lang="en-US" sz="2400" dirty="0" smtClean="0"/>
              <a:t>GENERAL ELECTRIC </a:t>
            </a:r>
            <a:r>
              <a:rPr lang="bg-BG" sz="2400" dirty="0" smtClean="0"/>
              <a:t>и Китайските </a:t>
            </a:r>
            <a:r>
              <a:rPr lang="en-US" sz="2400" dirty="0" smtClean="0"/>
              <a:t>HAIER</a:t>
            </a:r>
            <a:r>
              <a:rPr lang="bg-BG" sz="2400" dirty="0" smtClean="0"/>
              <a:t>.</a:t>
            </a:r>
          </a:p>
          <a:p>
            <a:r>
              <a:rPr lang="bg-BG" sz="2400" b="1" dirty="0" smtClean="0"/>
              <a:t>Ниска цена - </a:t>
            </a:r>
            <a:r>
              <a:rPr lang="bg-BG" sz="2400" dirty="0" smtClean="0"/>
              <a:t>Китай или Турция: </a:t>
            </a:r>
            <a:r>
              <a:rPr lang="en-US" sz="2400" dirty="0" smtClean="0"/>
              <a:t>MIDEA, ELITE, BEKO, SANG, NIPPON, HYUNDAI,GREE, NEO, OSAKA</a:t>
            </a:r>
            <a:r>
              <a:rPr lang="bg-BG" sz="2400" dirty="0" smtClean="0"/>
              <a:t>.</a:t>
            </a:r>
            <a:endParaRPr lang="bg-BG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5984" y="2428868"/>
            <a:ext cx="3831498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11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КРАЙ</a:t>
            </a:r>
            <a:endParaRPr lang="en-US" sz="11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Устройство и работа на климатика</a:t>
            </a:r>
            <a:r>
              <a:rPr lang="ru-RU" b="0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400" dirty="0" smtClean="0"/>
              <a:t>  Устройството на климатика ще разгледаме на базата на сплит- системата. Най-общо тя се състои от вътрешно и външно тяло.</a:t>
            </a:r>
            <a:endParaRPr lang="bg-BG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142984"/>
          </a:xfrm>
        </p:spPr>
        <p:txBody>
          <a:bodyPr>
            <a:normAutofit/>
          </a:bodyPr>
          <a:lstStyle/>
          <a:p>
            <a:pPr algn="ctr"/>
            <a:r>
              <a:rPr lang="ru-RU" b="0" dirty="0" err="1" smtClean="0"/>
              <a:t>външно</a:t>
            </a:r>
            <a:r>
              <a:rPr lang="ru-RU" b="0" dirty="0" smtClean="0"/>
              <a:t> </a:t>
            </a:r>
            <a:r>
              <a:rPr lang="ru-RU" b="0" dirty="0" err="1" smtClean="0"/>
              <a:t>тяло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g-BG" sz="1450" dirty="0" smtClean="0"/>
              <a:t>1.Компресор - </a:t>
            </a:r>
            <a:r>
              <a:rPr lang="ru-RU" sz="1450" dirty="0" smtClean="0"/>
              <a:t>Ролята му е да засмуква фреона и да осигурява движението му в климатичната система.</a:t>
            </a:r>
          </a:p>
          <a:p>
            <a:pPr>
              <a:buNone/>
            </a:pPr>
            <a:r>
              <a:rPr lang="bg-BG" sz="1450" dirty="0" smtClean="0"/>
              <a:t>2.Терморегулиращ (четирипътен) вентил - </a:t>
            </a:r>
            <a:r>
              <a:rPr lang="ru-RU" sz="1450" dirty="0" smtClean="0"/>
              <a:t>обръща режимите топло и студено .</a:t>
            </a:r>
          </a:p>
          <a:p>
            <a:pPr>
              <a:buNone/>
            </a:pPr>
            <a:r>
              <a:rPr lang="ru-RU" sz="1450" dirty="0" smtClean="0"/>
              <a:t>3.Контролна платка - По правило я има само при инверторните модели. При конвенционалните климатици цялата електроника е във вътрешното тяло.</a:t>
            </a:r>
          </a:p>
          <a:p>
            <a:pPr>
              <a:buNone/>
            </a:pPr>
            <a:r>
              <a:rPr lang="ru-RU" sz="1450" dirty="0" smtClean="0"/>
              <a:t>4. Вентилатор - служи за обдухване на кондензатора, създавайки въздушна струя.</a:t>
            </a:r>
          </a:p>
          <a:p>
            <a:pPr>
              <a:buNone/>
            </a:pPr>
            <a:r>
              <a:rPr lang="ru-RU" sz="1450" dirty="0" smtClean="0"/>
              <a:t>5.Кондензатор - мястото,  където става изпаряването и  кондензацията на хладилния  агент /фреона/.</a:t>
            </a:r>
          </a:p>
          <a:p>
            <a:pPr>
              <a:buNone/>
            </a:pPr>
            <a:r>
              <a:rPr lang="ru-RU" sz="1450" dirty="0" smtClean="0"/>
              <a:t>6.Филтър на фреона- намира се на входа на комресора . Ролята му е да предпазва  от замърсяване хладилния   </a:t>
            </a:r>
          </a:p>
          <a:p>
            <a:pPr>
              <a:buNone/>
            </a:pPr>
            <a:r>
              <a:rPr lang="ru-RU" sz="1450" dirty="0" smtClean="0"/>
              <a:t>агент /фреона/ в хода на  монтажа.</a:t>
            </a:r>
          </a:p>
          <a:p>
            <a:pPr>
              <a:buNone/>
            </a:pPr>
            <a:r>
              <a:rPr lang="ru-RU" sz="1450" dirty="0" smtClean="0"/>
              <a:t>7.Щуцерни връзки - тук отнасяме  медните</a:t>
            </a:r>
          </a:p>
          <a:p>
            <a:pPr>
              <a:buNone/>
            </a:pPr>
            <a:r>
              <a:rPr lang="ru-RU" sz="1450" dirty="0" smtClean="0"/>
              <a:t>тръби,  правещи връзката между </a:t>
            </a:r>
          </a:p>
          <a:p>
            <a:pPr>
              <a:buNone/>
            </a:pPr>
            <a:r>
              <a:rPr lang="ru-RU" sz="1450" dirty="0" smtClean="0"/>
              <a:t>външното и вътрешното тяло.</a:t>
            </a:r>
          </a:p>
          <a:p>
            <a:pPr>
              <a:buNone/>
            </a:pPr>
            <a:r>
              <a:rPr lang="ru-RU" sz="1450" dirty="0" smtClean="0"/>
              <a:t>8. Защитно капаче-предпазва </a:t>
            </a:r>
          </a:p>
          <a:p>
            <a:pPr>
              <a:buNone/>
            </a:pPr>
            <a:r>
              <a:rPr lang="ru-RU" sz="1450" dirty="0" smtClean="0"/>
              <a:t>щуцерните връзки.</a:t>
            </a:r>
            <a:endParaRPr lang="bg-BG" sz="1450" dirty="0"/>
          </a:p>
        </p:txBody>
      </p:sp>
      <p:pic>
        <p:nvPicPr>
          <p:cNvPr id="1026" name="Picture 2" descr="C:\Users\Пешо\Desktop\1111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4267377"/>
            <a:ext cx="3396796" cy="2590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 smtClean="0"/>
              <a:t>вътрешното тяло на климатична сплит-система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7239000" cy="48463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50" dirty="0" smtClean="0"/>
              <a:t>1.Преден панел- пластмасов решетъчен капак. През него постъпва въздухът, който трябва да бъде охладен или отоплен в зависимост от зададения режим.</a:t>
            </a:r>
          </a:p>
          <a:p>
            <a:pPr>
              <a:buNone/>
            </a:pPr>
            <a:r>
              <a:rPr lang="ru-RU" sz="1450" dirty="0" smtClean="0"/>
              <a:t>2.Основен филтър- представлява финна мрежичка, която служи за улавяне на прах от въздуха. Има го при всички климатици. Той трябва да се почиства редовно на всеки две седмици, особено в помещения, които се запрашават бързо. Ако бъде оставян често мръсен, той ще затрудни работата на климатика. </a:t>
            </a:r>
          </a:p>
          <a:p>
            <a:pPr>
              <a:buNone/>
            </a:pPr>
            <a:r>
              <a:rPr lang="ru-RU" sz="1450" dirty="0" smtClean="0"/>
              <a:t>3.Изпарител- той нагрява и изпарява хладилния агент /фреона/.</a:t>
            </a:r>
          </a:p>
          <a:p>
            <a:pPr>
              <a:buNone/>
            </a:pPr>
            <a:r>
              <a:rPr lang="ru-RU" sz="1450" dirty="0" smtClean="0"/>
              <a:t>4.Хоризонтални жалузи- регулират въздушната струя нагоре-надолу.</a:t>
            </a:r>
          </a:p>
          <a:p>
            <a:pPr>
              <a:buNone/>
            </a:pPr>
            <a:r>
              <a:rPr lang="ru-RU" sz="1450" dirty="0" smtClean="0"/>
              <a:t>5.Панел с индикации- показва режима на работа и случаите на повреда или грешка в работата на климатика</a:t>
            </a:r>
          </a:p>
          <a:p>
            <a:pPr>
              <a:buNone/>
            </a:pPr>
            <a:r>
              <a:rPr lang="ru-RU" sz="1450" dirty="0" smtClean="0"/>
              <a:t>6.Допълни</a:t>
            </a:r>
            <a:r>
              <a:rPr lang="bg-BG" sz="1450" dirty="0" err="1" smtClean="0"/>
              <a:t>телни</a:t>
            </a:r>
            <a:r>
              <a:rPr lang="ru-RU" sz="1450" dirty="0" smtClean="0"/>
              <a:t> филтри - Те биват различни</a:t>
            </a:r>
          </a:p>
          <a:p>
            <a:pPr>
              <a:buNone/>
            </a:pPr>
            <a:r>
              <a:rPr lang="ru-RU" sz="1450" dirty="0" smtClean="0"/>
              <a:t>видове: електростатични, плазмени, </a:t>
            </a:r>
          </a:p>
          <a:p>
            <a:pPr>
              <a:buNone/>
            </a:pPr>
            <a:r>
              <a:rPr lang="ru-RU" sz="1450" dirty="0" smtClean="0"/>
              <a:t>катехинови и т.н. </a:t>
            </a:r>
          </a:p>
          <a:p>
            <a:pPr>
              <a:buNone/>
            </a:pPr>
            <a:r>
              <a:rPr lang="ru-RU" sz="1450" dirty="0" smtClean="0"/>
              <a:t>7.Вентилатор-има няколко степени, с които</a:t>
            </a:r>
          </a:p>
          <a:p>
            <a:pPr>
              <a:buNone/>
            </a:pPr>
            <a:r>
              <a:rPr lang="ru-RU" sz="1450" dirty="0" smtClean="0"/>
              <a:t>регулира силата на въздушната струя.</a:t>
            </a:r>
          </a:p>
          <a:p>
            <a:pPr>
              <a:buNone/>
            </a:pPr>
            <a:r>
              <a:rPr lang="ru-RU" sz="1450" dirty="0" smtClean="0"/>
              <a:t>8.Вертикални жалузи- регулират посоката</a:t>
            </a:r>
          </a:p>
          <a:p>
            <a:pPr>
              <a:buNone/>
            </a:pPr>
            <a:r>
              <a:rPr lang="ru-RU" sz="1450" dirty="0" smtClean="0"/>
              <a:t> на въздушната струя настрани.</a:t>
            </a:r>
            <a:endParaRPr lang="bg-BG" sz="1450" dirty="0"/>
          </a:p>
        </p:txBody>
      </p:sp>
      <p:pic>
        <p:nvPicPr>
          <p:cNvPr id="2050" name="Picture 2" descr="C:\Users\Пешо\Desktop\termregpan-2-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214818"/>
            <a:ext cx="4143375" cy="2409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Функции на </a:t>
            </a:r>
            <a:r>
              <a:rPr lang="bg-BG" dirty="0" err="1" smtClean="0"/>
              <a:t>климатика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Охлаждане и нагряване</a:t>
            </a:r>
          </a:p>
          <a:p>
            <a:r>
              <a:rPr lang="bg-BG" dirty="0" err="1" smtClean="0"/>
              <a:t>Венитилация</a:t>
            </a:r>
            <a:endParaRPr lang="bg-BG" dirty="0" smtClean="0"/>
          </a:p>
          <a:p>
            <a:r>
              <a:rPr lang="bg-BG" dirty="0" smtClean="0"/>
              <a:t>Изсушаване </a:t>
            </a:r>
          </a:p>
          <a:p>
            <a:r>
              <a:rPr lang="bg-BG" dirty="0" smtClean="0"/>
              <a:t>Почистване на въздуха</a:t>
            </a:r>
          </a:p>
          <a:p>
            <a:r>
              <a:rPr lang="bg-BG" dirty="0" smtClean="0"/>
              <a:t>Скорост на вентилатора</a:t>
            </a:r>
          </a:p>
          <a:p>
            <a:r>
              <a:rPr lang="bg-BG" dirty="0" err="1" smtClean="0"/>
              <a:t>Swing</a:t>
            </a:r>
            <a:endParaRPr lang="bg-BG" dirty="0" smtClean="0"/>
          </a:p>
          <a:p>
            <a:r>
              <a:rPr lang="bg-BG" dirty="0" smtClean="0"/>
              <a:t>Таймер за включване и изключване</a:t>
            </a:r>
          </a:p>
          <a:p>
            <a:r>
              <a:rPr lang="bg-BG" dirty="0" smtClean="0"/>
              <a:t>Нощен режим</a:t>
            </a:r>
          </a:p>
          <a:p>
            <a:r>
              <a:rPr lang="bg-BG" dirty="0" err="1" smtClean="0"/>
              <a:t>Coil</a:t>
            </a:r>
            <a:r>
              <a:rPr lang="bg-BG" dirty="0" smtClean="0"/>
              <a:t> </a:t>
            </a:r>
            <a:r>
              <a:rPr lang="bg-BG" dirty="0" err="1" smtClean="0"/>
              <a:t>Dry</a:t>
            </a:r>
            <a:endParaRPr lang="bg-BG" dirty="0" smtClean="0"/>
          </a:p>
          <a:p>
            <a:pPr>
              <a:buNone/>
            </a:pP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климатици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Стенен Сплит</a:t>
            </a:r>
          </a:p>
          <a:p>
            <a:r>
              <a:rPr lang="bg-BG" dirty="0" smtClean="0"/>
              <a:t>Мулти сплит</a:t>
            </a:r>
          </a:p>
          <a:p>
            <a:r>
              <a:rPr lang="bg-BG" dirty="0" smtClean="0"/>
              <a:t>Таванен сплит</a:t>
            </a:r>
          </a:p>
          <a:p>
            <a:r>
              <a:rPr lang="bg-BG" dirty="0" smtClean="0"/>
              <a:t>Канална сплит-система</a:t>
            </a:r>
          </a:p>
          <a:p>
            <a:r>
              <a:rPr lang="bg-BG" dirty="0" smtClean="0"/>
              <a:t>Касетъчен тип климатици</a:t>
            </a:r>
          </a:p>
          <a:p>
            <a:r>
              <a:rPr lang="bg-BG" dirty="0" smtClean="0"/>
              <a:t>Колонен тип</a:t>
            </a:r>
          </a:p>
          <a:p>
            <a:r>
              <a:rPr lang="bg-BG" dirty="0" smtClean="0"/>
              <a:t>Прозоречни климатици</a:t>
            </a:r>
          </a:p>
          <a:p>
            <a:r>
              <a:rPr lang="bg-BG" dirty="0" smtClean="0"/>
              <a:t>Мобилни климатици</a:t>
            </a:r>
            <a:endParaRPr lang="bg-BG" dirty="0"/>
          </a:p>
        </p:txBody>
      </p:sp>
      <p:pic>
        <p:nvPicPr>
          <p:cNvPr id="6146" name="Picture 2" descr="C:\Users\Пешо\Desktop\product_46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285728"/>
            <a:ext cx="2857500" cy="2438400"/>
          </a:xfrm>
          <a:prstGeom prst="rect">
            <a:avLst/>
          </a:prstGeom>
          <a:noFill/>
        </p:spPr>
      </p:pic>
      <p:pic>
        <p:nvPicPr>
          <p:cNvPr id="6147" name="Picture 3" descr="C:\Users\Пешо\Desktop\SLZ-KA_001_15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452437">
            <a:off x="7081752" y="3498865"/>
            <a:ext cx="2627834" cy="2102267"/>
          </a:xfrm>
          <a:prstGeom prst="rect">
            <a:avLst/>
          </a:prstGeom>
          <a:noFill/>
        </p:spPr>
      </p:pic>
      <p:pic>
        <p:nvPicPr>
          <p:cNvPr id="6148" name="Picture 4" descr="C:\Users\Пешо\Desktop\Toshiba_kanalen_Super_Digital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5057775"/>
            <a:ext cx="3533775" cy="1800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42844" y="285728"/>
            <a:ext cx="9001156" cy="67151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Мулти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 сплит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Мултисплит-системите</a:t>
            </a:r>
            <a:r>
              <a:rPr lang="bg-BG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се явяват разновидност на стенният сплит.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Може да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охлажда и отоплява помещения от 12 до 70 квадратни метра с нормална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височина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Типичната дължина на тръбният път е 3 до 7 метра, като някой модели могат да се свързват с тръби до 25 метра.</a:t>
            </a:r>
          </a:p>
          <a:p>
            <a:pPr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Таванен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 сплит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Таванните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сплитове са предпочитани мощни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при отсъствие на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окачани тавани. Вътрешното тяло е високо 18 до 25 сантиметра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Канална сплит-система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Както и другите сплит системи и каналната е съставена от два блока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вътрешно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тяло и външен агрегат.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Касетъчен тип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Конструктивно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климатика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е направен така, че разстоянието между двете тела може да е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до 50 метра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Обикновено вътрешните тела на касетъчните </a:t>
            </a:r>
            <a:r>
              <a:rPr lang="bg-BG" sz="1800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1800" dirty="0" smtClean="0">
                <a:latin typeface="Times New Roman" pitchFamily="18" charset="0"/>
                <a:cs typeface="Times New Roman" pitchFamily="18" charset="0"/>
              </a:rPr>
              <a:t> имат стандартна големина 60 на 60 см. А при по-мощните модели  120 на 60 см.</a:t>
            </a:r>
          </a:p>
          <a:p>
            <a:pPr>
              <a:buNone/>
            </a:pP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57200" y="500042"/>
            <a:ext cx="7239000" cy="5955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Колонен тип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В повечето модели има монтирани вградени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калорифери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, за компенсация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намляването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 на мощността при екстремно ниски температури.. За разполагането на колонен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климатик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 е необходимо известно свободно пространство, защото струята въздух е много силна и не е подходящо да попада пряко върху хора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Прозоречни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Прозоречните </a:t>
            </a:r>
            <a:r>
              <a:rPr lang="bg-BG" sz="1600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 са най-евтини. В сравнение със сплит системите са по-шумни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bg-BG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Мобилни </a:t>
            </a:r>
            <a:r>
              <a:rPr lang="bg-BG" sz="2000" b="1" dirty="0" err="1" smtClean="0">
                <a:latin typeface="Times New Roman" pitchFamily="18" charset="0"/>
                <a:cs typeface="Times New Roman" pitchFamily="18" charset="0"/>
              </a:rPr>
              <a:t>климатици</a:t>
            </a:r>
            <a:r>
              <a:rPr lang="bg-BG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bg-BG" sz="1600" dirty="0" smtClean="0"/>
              <a:t> </a:t>
            </a:r>
            <a:r>
              <a:rPr lang="bg-BG" sz="1600" dirty="0" smtClean="0">
                <a:latin typeface="Times New Roman" pitchFamily="18" charset="0"/>
                <a:cs typeface="Times New Roman" pitchFamily="18" charset="0"/>
              </a:rPr>
              <a:t>Недостатък на тези системи е ниската ефективност, по-високия шум, също така и това, че заемат място в стаята</a:t>
            </a:r>
          </a:p>
          <a:p>
            <a:pPr>
              <a:lnSpc>
                <a:spcPct val="150000"/>
              </a:lnSpc>
              <a:buNone/>
            </a:pPr>
            <a:endParaRPr lang="bg-BG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68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Какво се случва в един климатик</a:t>
            </a:r>
            <a:br>
              <a:rPr lang="ru-RU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 </a:t>
            </a:r>
            <a:r>
              <a:rPr lang="ru-RU" sz="2000" dirty="0" smtClean="0"/>
              <a:t>Газ с определена температура и налягане ( фреон) се свива(компресира) при което той си </a:t>
            </a:r>
            <a:r>
              <a:rPr lang="ru-RU" sz="2000" dirty="0" err="1" smtClean="0"/>
              <a:t>повишава</a:t>
            </a:r>
            <a:r>
              <a:rPr lang="ru-RU" sz="2000" dirty="0" smtClean="0"/>
              <a:t>  температурата и съответно преминава в състояние на силно наситени пари.</a:t>
            </a:r>
          </a:p>
          <a:p>
            <a:r>
              <a:rPr lang="ru-RU" sz="2000" dirty="0" smtClean="0"/>
              <a:t> Този газ минава през топлообменик и отдава енергия на околната среда при което се премахва прегяването на парите.</a:t>
            </a:r>
          </a:p>
          <a:p>
            <a:r>
              <a:rPr lang="ru-RU" sz="2000" dirty="0" smtClean="0"/>
              <a:t>Газа продължава пътя си през топлообменника отдавайки енергията си и започва да кондензира във течност като налягането остава постоянно</a:t>
            </a:r>
          </a:p>
          <a:p>
            <a:r>
              <a:rPr lang="ru-RU" sz="2000" dirty="0" smtClean="0"/>
              <a:t>Следващата стъпка е намаляване на налягането на охладения кондензирал флуид, което става чрез специален клапан.Клапана пропуска само толкова количество флуид колко може да бъде разширен . При изпарението на флуида температурата силно намалява и се отнема енергия от топлообменника а следователно и от околната среда на топлообменика.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13">
      <a:dk1>
        <a:sysClr val="windowText" lastClr="000000"/>
      </a:dk1>
      <a:lt1>
        <a:srgbClr val="C9C9C9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198</TotalTime>
  <Words>871</Words>
  <Application>Microsoft Office PowerPoint</Application>
  <PresentationFormat>Презентация на цял екран (4:3)</PresentationFormat>
  <Paragraphs>100</Paragraphs>
  <Slides>15</Slides>
  <Notes>15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15</vt:i4>
      </vt:variant>
    </vt:vector>
  </HeadingPairs>
  <TitlesOfParts>
    <vt:vector size="16" baseType="lpstr">
      <vt:lpstr>Opulent</vt:lpstr>
      <vt:lpstr>Климатици</vt:lpstr>
      <vt:lpstr>Устройство и работа на климатика.</vt:lpstr>
      <vt:lpstr>външно тяло</vt:lpstr>
      <vt:lpstr>вътрешното тяло на климатична сплит-система</vt:lpstr>
      <vt:lpstr>Функции на климатика</vt:lpstr>
      <vt:lpstr>типове климатици</vt:lpstr>
      <vt:lpstr>Слайд 7</vt:lpstr>
      <vt:lpstr>Слайд 8</vt:lpstr>
      <vt:lpstr>Какво се случва в един климатик </vt:lpstr>
      <vt:lpstr>ШУМ И ДЪЛЖИНА НА ТРЪБЕН ПЪТ</vt:lpstr>
      <vt:lpstr>Какво е COP?</vt:lpstr>
      <vt:lpstr>Ново поколение климатици VRF на LG </vt:lpstr>
      <vt:lpstr>Принцип на работа на кондиционера</vt:lpstr>
      <vt:lpstr>Производители на климатици</vt:lpstr>
      <vt:lpstr>Слайд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klimatici</dc:title>
  <dc:creator>Suheylya</dc:creator>
  <cp:lastModifiedBy>Фифи</cp:lastModifiedBy>
  <cp:revision>25</cp:revision>
  <dcterms:created xsi:type="dcterms:W3CDTF">2011-03-30T11:45:01Z</dcterms:created>
  <dcterms:modified xsi:type="dcterms:W3CDTF">2011-04-11T06:10:39Z</dcterms:modified>
</cp:coreProperties>
</file>