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13"/>
  </p:notesMasterIdLst>
  <p:sldIdLst>
    <p:sldId id="256" r:id="rId3"/>
    <p:sldId id="257" r:id="rId4"/>
    <p:sldId id="262" r:id="rId5"/>
    <p:sldId id="265" r:id="rId6"/>
    <p:sldId id="266" r:id="rId7"/>
    <p:sldId id="258" r:id="rId8"/>
    <p:sldId id="260" r:id="rId9"/>
    <p:sldId id="261" r:id="rId10"/>
    <p:sldId id="264" r:id="rId11"/>
    <p:sldId id="259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1561F-ED49-4482-9A7B-DC7E678F970D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BBF01-205C-4477-AC9A-DB4E454710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172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BF01-205C-4477-AC9A-DB4E45471009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631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993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207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570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567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49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9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9339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049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066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6978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936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438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782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4897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025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670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565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6164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793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041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6481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6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8780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636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674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3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6795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12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421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0506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340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604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303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D68D-7274-4F4B-8D69-1178B3EC823A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E1DDF8-B32D-4F43-9D50-662CB645C0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125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967" y="169334"/>
            <a:ext cx="7766936" cy="1646302"/>
          </a:xfrm>
        </p:spPr>
        <p:txBody>
          <a:bodyPr/>
          <a:lstStyle/>
          <a:p>
            <a:pPr algn="ctr"/>
            <a:r>
              <a:rPr lang="bg-BG" dirty="0" smtClean="0"/>
              <a:t>Аудио системи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567" y="4936661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bg-BG" dirty="0" smtClean="0">
                <a:solidFill>
                  <a:schemeClr val="accent2">
                    <a:lumMod val="50000"/>
                  </a:schemeClr>
                </a:solidFill>
              </a:rPr>
              <a:t>Изготвил:</a:t>
            </a:r>
            <a:br>
              <a:rPr lang="bg-BG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bg-BG" dirty="0" smtClean="0">
                <a:solidFill>
                  <a:schemeClr val="accent2">
                    <a:lumMod val="50000"/>
                  </a:schemeClr>
                </a:solidFill>
              </a:rPr>
              <a:t>Илияна Пиронкова</a:t>
            </a:r>
            <a:br>
              <a:rPr lang="bg-BG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bg-BG" dirty="0" smtClean="0">
                <a:solidFill>
                  <a:schemeClr val="accent2">
                    <a:lumMod val="50000"/>
                  </a:schemeClr>
                </a:solidFill>
              </a:rPr>
              <a:t>Спец. Бизнес информатика,</a:t>
            </a:r>
            <a:br>
              <a:rPr lang="bg-BG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bg-BG" dirty="0" smtClean="0">
                <a:solidFill>
                  <a:schemeClr val="accent2">
                    <a:lumMod val="50000"/>
                  </a:schemeClr>
                </a:solidFill>
              </a:rPr>
              <a:t>група 25, фак. № 115164</a:t>
            </a:r>
            <a:endParaRPr lang="bg-B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92" y="1982528"/>
            <a:ext cx="3398308" cy="32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4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33400"/>
            <a:ext cx="9292166" cy="2108200"/>
          </a:xfrm>
        </p:spPr>
        <p:txBody>
          <a:bodyPr>
            <a:normAutofit/>
          </a:bodyPr>
          <a:lstStyle/>
          <a:p>
            <a:pPr algn="ctr"/>
            <a:r>
              <a:rPr lang="bg-BG" sz="6000" dirty="0" smtClean="0"/>
              <a:t>Край</a:t>
            </a:r>
            <a:endParaRPr lang="bg-BG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800" dirty="0">
                <a:solidFill>
                  <a:schemeClr val="accent1">
                    <a:lumMod val="75000"/>
                  </a:schemeClr>
                </a:solidFill>
              </a:rPr>
              <a:t>Благодаря за вниманието </a:t>
            </a:r>
            <a:r>
              <a:rPr lang="bg-BG" sz="4800" dirty="0" smtClean="0">
                <a:solidFill>
                  <a:schemeClr val="accent1">
                    <a:lumMod val="75000"/>
                  </a:schemeClr>
                </a:solidFill>
              </a:rPr>
              <a:t>Ви !</a:t>
            </a:r>
            <a:endParaRPr lang="bg-BG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4" y="1614489"/>
            <a:ext cx="5355166" cy="5461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Аудио системата: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434" y="2260600"/>
            <a:ext cx="8593666" cy="1778000"/>
          </a:xfrm>
        </p:spPr>
        <p:txBody>
          <a:bodyPr anchor="b">
            <a:normAutofit/>
          </a:bodyPr>
          <a:lstStyle/>
          <a:p>
            <a:pPr indent="342900" algn="just"/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От физична гледна точка</a:t>
            </a:r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звуците представляват сложни механични трептения, разпространяващи се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в пространството подобно на електромагнитните вълни. Съвременните компютри използват звукови карти, разполагащи с мощни копроцесорни интегрални схеми, генериращи изключително чист и качествен звук.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3784600"/>
            <a:ext cx="3111500" cy="29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34" y="330200"/>
            <a:ext cx="4212166" cy="45719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4" y="609600"/>
            <a:ext cx="8596668" cy="3880773"/>
          </a:xfrm>
        </p:spPr>
        <p:txBody>
          <a:bodyPr/>
          <a:lstStyle/>
          <a:p>
            <a:pPr lvl="0"/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Друг елемент от аудиосистемата на персоналния компютър са говорителите, наречени още тонколонки. Те биват пасивни и активни, като активните имат вграден усилвател на входа си и така усилват мощността на сигнала, получаван от лайн-аут изхода на саунд картата. Докато при пасивните, няма усилвател, а се използва директно мощността на звуковата карта на персоналния компютър, която обикновено е недостатъчна.</a:t>
            </a:r>
            <a:br>
              <a:rPr lang="bg-B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Има някои модели тонколонки, които се свързват към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USB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 порта, но всъщност в тях има вградена и саунд карта, което определя по-високата им цена.</a:t>
            </a:r>
            <a:r>
              <a:rPr lang="id-ID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id-ID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id-ID" dirty="0"/>
              <a:t/>
            </a:r>
            <a:br>
              <a:rPr lang="id-ID" dirty="0"/>
            </a:br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390900"/>
            <a:ext cx="4546600" cy="34671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19" y="3549304"/>
            <a:ext cx="4026879" cy="21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388077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Аудио картата е платка, която се поставя между дъното и останалите елементи на аудио системата тонколонки, слушалки и микрофон, а също към нея може да се включи CD-ROM плейър или други източници на звук. Основното и предназначение е да извършва преобразуване на аналоговия звук, подаван от свързаните аналогови устройства, в цифров и обратно превръщане на цифровите аудио файлове в аналогови, които се възпроизвеждат от съответните устройства.</a:t>
            </a:r>
            <a:endParaRPr lang="bg-B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59541"/>
            <a:ext cx="6421966" cy="30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33" y="0"/>
            <a:ext cx="8596668" cy="1320800"/>
          </a:xfrm>
        </p:spPr>
        <p:txBody>
          <a:bodyPr/>
          <a:lstStyle/>
          <a:p>
            <a:pPr algn="ctr"/>
            <a:r>
              <a:rPr lang="bg-BG" dirty="0"/>
              <a:t>А сега малко </a:t>
            </a:r>
            <a:r>
              <a:rPr lang="bg-BG" dirty="0" smtClean="0"/>
              <a:t>история: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4" y="1106489"/>
            <a:ext cx="9393766" cy="4862511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Създадената през 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1987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 година звукова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карта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от японската компания 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 с пълно право може да се смята за първия представител на този вид устройства, използван в персоналните компютри. Тя представлява музикален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семплер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, използващ FM честотна модулация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Нейното приложение се ограничава до възпроизвеждане на музика, без възможности за запис или създаване на звукови ефекти.</a:t>
            </a:r>
            <a:r>
              <a:rPr lang="ru-RU" dirty="0"/>
              <a:t> </a:t>
            </a:r>
            <a:endParaRPr lang="ru-RU" dirty="0" smtClean="0"/>
          </a:p>
          <a:p>
            <a:pPr marL="0" indent="0" algn="ctr">
              <a:buNone/>
            </a:pPr>
            <a:r>
              <a:rPr lang="ru-RU" sz="3800" dirty="0">
                <a:solidFill>
                  <a:schemeClr val="accent1">
                    <a:lumMod val="75000"/>
                  </a:schemeClr>
                </a:solidFill>
              </a:rPr>
              <a:t>Днес</a:t>
            </a:r>
            <a:endParaRPr lang="ru-RU" sz="3800" dirty="0" smtClean="0"/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Днес въпреки голямото разнообразие от производители и модели звукови карти, в най-общия случай едно съвременно такова устройство съдържа следните три основни компоненти: модул аналогово-цифров и цифрово-аналогов преобразуватели наричани още 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цифров тракт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, модул 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музикален синтезатор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 изграден на базата на FM честотен модулатор и 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аналагов миксер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, смесващ сигналите от предните два модула, а също от линейния и от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микрофонните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входове на картата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ru-RU" dirty="0"/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Благодарение на доброто развитие на този дял от компютърната техника, днес има много производители на звукови карти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bg-B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Аудио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системата не е задължителна, но необходима за всеки съвременен персоналния компютър, а характеристиките и зависят много от качеството на саунд картата и на озвучителните тонколони</a:t>
            </a:r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bg-B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09900"/>
            <a:ext cx="3949700" cy="394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34" y="3225800"/>
            <a:ext cx="4402666" cy="330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" y="0"/>
            <a:ext cx="2001044" cy="21325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57" y="28037"/>
            <a:ext cx="2001045" cy="213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аудио системи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28900"/>
            <a:ext cx="8596668" cy="3880773"/>
          </a:xfrm>
        </p:spPr>
        <p:txBody>
          <a:bodyPr>
            <a:normAutofit/>
          </a:bodyPr>
          <a:lstStyle/>
          <a:p>
            <a:r>
              <a:rPr lang="bg-BG" b="1" i="1" dirty="0" smtClean="0">
                <a:solidFill>
                  <a:schemeClr val="accent1">
                    <a:lumMod val="75000"/>
                  </a:schemeClr>
                </a:solidFill>
              </a:rPr>
              <a:t>Аудио </a:t>
            </a:r>
            <a:r>
              <a:rPr lang="bg-BG" b="1" i="1" dirty="0">
                <a:solidFill>
                  <a:schemeClr val="accent1">
                    <a:lumMod val="75000"/>
                  </a:schemeClr>
                </a:solidFill>
              </a:rPr>
              <a:t>конферентна </a:t>
            </a:r>
            <a:r>
              <a:rPr lang="bg-BG" b="1" i="1" dirty="0" smtClean="0">
                <a:solidFill>
                  <a:schemeClr val="accent1">
                    <a:lumMod val="75000"/>
                  </a:schemeClr>
                </a:solidFill>
              </a:rPr>
              <a:t>система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bg-BG" b="1" i="1" dirty="0">
                <a:solidFill>
                  <a:schemeClr val="accent1">
                    <a:lumMod val="75000"/>
                  </a:schemeClr>
                </a:solidFill>
              </a:rPr>
              <a:t>Гласовите решения се интегрират с водещите жични и безжични телефонни платформи, за да помогнат на бизнеса да работи ефикасно и ефективно.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bg-BG" b="1" i="1" dirty="0" smtClean="0">
                <a:solidFill>
                  <a:schemeClr val="accent1">
                    <a:lumMod val="75000"/>
                  </a:schemeClr>
                </a:solidFill>
              </a:rPr>
              <a:t>Независимо </a:t>
            </a:r>
            <a:r>
              <a:rPr lang="bg-BG" b="1" i="1" dirty="0">
                <a:solidFill>
                  <a:schemeClr val="accent1">
                    <a:lumMod val="75000"/>
                  </a:schemeClr>
                </a:solidFill>
              </a:rPr>
              <a:t>дали е на бюро, на конференция, или в движение.</a:t>
            </a:r>
            <a:r>
              <a:rPr lang="bg-BG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bg-BG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Symbol" panose="05050102010706020507" pitchFamily="18" charset="2"/>
              <a:buChar char=""/>
            </a:pPr>
            <a:r>
              <a:rPr lang="bg-BG" i="1" dirty="0">
                <a:solidFill>
                  <a:schemeClr val="accent1">
                    <a:lumMod val="75000"/>
                  </a:schemeClr>
                </a:solidFill>
              </a:rPr>
              <a:t>Говори се естествено от 60 см. до 6 метра от микрофона и се чува ясно.</a:t>
            </a:r>
          </a:p>
          <a:p>
            <a:pPr algn="just">
              <a:buFont typeface="Symbol" panose="05050102010706020507" pitchFamily="18" charset="2"/>
              <a:buChar char=""/>
            </a:pPr>
            <a:r>
              <a:rPr lang="bg-BG" i="1" dirty="0">
                <a:solidFill>
                  <a:schemeClr val="accent1">
                    <a:lumMod val="75000"/>
                  </a:schemeClr>
                </a:solidFill>
              </a:rPr>
              <a:t>Осигурява пълно покритие за помещение 16.5 x 12 метра. </a:t>
            </a:r>
          </a:p>
          <a:p>
            <a:endParaRPr lang="bg-BG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75" y="1009650"/>
            <a:ext cx="23812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Също така аудио системите са  озвучителни тела: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73126"/>
            <a:ext cx="8596668" cy="3880773"/>
          </a:xfrm>
        </p:spPr>
        <p:txBody>
          <a:bodyPr/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Касетофони</a:t>
            </a:r>
          </a:p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Уредби</a:t>
            </a:r>
          </a:p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Телевизори</a:t>
            </a:r>
          </a:p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Микрофони</a:t>
            </a:r>
          </a:p>
          <a:p>
            <a:endParaRPr lang="bg-B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bg-B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9" y="4019082"/>
            <a:ext cx="3579902" cy="2503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495683"/>
            <a:ext cx="2042189" cy="2042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1495684"/>
            <a:ext cx="3029837" cy="2272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62" y="3875605"/>
            <a:ext cx="3952470" cy="27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0" y="419100"/>
            <a:ext cx="7018866" cy="457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Озвучителни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тела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3300"/>
            <a:ext cx="10041466" cy="4481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Озвучителните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тела представляват електроакустични преобразуватели, състоящи се от един или няколко високоговорителя, които възпроизвеждат различни честотни диапазони, акустична кутия и разделителен филтър. Предназначени са за възпроизвеждане на музикални и говорни програми, като качеството на възпроизвеждане обикновено е по-високо от това при високоговорителите в друго акустично оформление (кутия на радиоапарат или телевизор и др.). Подобряването на качествените показатели на Озвучителните тела може да се постигне чрез подобряване на показателите на отделните им елементи, изброени по-горе - високоговорителите, кутията и филтъра.</a:t>
            </a:r>
            <a:endParaRPr lang="bg-B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</TotalTime>
  <Words>195</Words>
  <Application>Microsoft Office PowerPoint</Application>
  <PresentationFormat>Widescreen</PresentationFormat>
  <Paragraphs>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Symbol</vt:lpstr>
      <vt:lpstr>Trebuchet MS</vt:lpstr>
      <vt:lpstr>Wingdings 3</vt:lpstr>
      <vt:lpstr>Facet</vt:lpstr>
      <vt:lpstr>1_Facet</vt:lpstr>
      <vt:lpstr>Аудио системи</vt:lpstr>
      <vt:lpstr>Аудио системата:</vt:lpstr>
      <vt:lpstr>PowerPoint Presentation</vt:lpstr>
      <vt:lpstr>PowerPoint Presentation</vt:lpstr>
      <vt:lpstr>А сега малко история:</vt:lpstr>
      <vt:lpstr>PowerPoint Presentation</vt:lpstr>
      <vt:lpstr>Видове аудио системи</vt:lpstr>
      <vt:lpstr>Също така аудио системите са  озвучителни тела:</vt:lpstr>
      <vt:lpstr>Озвучителни тела</vt:lpstr>
      <vt:lpstr>Край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Аудио системи</dc:title>
  <dc:creator>emine</dc:creator>
  <cp:lastModifiedBy>emine</cp:lastModifiedBy>
  <cp:revision>23</cp:revision>
  <dcterms:created xsi:type="dcterms:W3CDTF">2013-04-16T13:57:57Z</dcterms:created>
  <dcterms:modified xsi:type="dcterms:W3CDTF">2013-04-16T22:31:22Z</dcterms:modified>
</cp:coreProperties>
</file>