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Възможност на мобилните телефони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bg-BG" dirty="0" smtClean="0"/>
              <a:t>Изготвил: Ивайло Иванов</a:t>
            </a:r>
          </a:p>
          <a:p>
            <a:pPr algn="r"/>
            <a:r>
              <a:rPr lang="bg-BG" dirty="0" smtClean="0"/>
              <a:t>Бизнес Информатика</a:t>
            </a:r>
          </a:p>
          <a:p>
            <a:pPr algn="r"/>
            <a:r>
              <a:rPr lang="bg-BG" dirty="0" smtClean="0"/>
              <a:t>24 група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Съдържание: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bg-BG" dirty="0" smtClean="0"/>
              <a:t>Видове мрежи: </a:t>
            </a:r>
            <a:r>
              <a:rPr lang="en-US" dirty="0" smtClean="0"/>
              <a:t>1G, 2G, 3G, 4G</a:t>
            </a:r>
          </a:p>
          <a:p>
            <a:r>
              <a:rPr lang="bg-BG" dirty="0" smtClean="0"/>
              <a:t>Услуги за съобщения: </a:t>
            </a:r>
            <a:r>
              <a:rPr lang="en-US" dirty="0" smtClean="0"/>
              <a:t>SMS, MMS</a:t>
            </a:r>
          </a:p>
          <a:p>
            <a:r>
              <a:rPr lang="bg-BG" dirty="0" smtClean="0"/>
              <a:t>Обмен на данни: </a:t>
            </a:r>
            <a:r>
              <a:rPr lang="en-US" dirty="0" smtClean="0"/>
              <a:t>Infrared, Bluetooth</a:t>
            </a:r>
          </a:p>
          <a:p>
            <a:r>
              <a:rPr lang="bg-BG" dirty="0" smtClean="0"/>
              <a:t>Конферентни разговори</a:t>
            </a:r>
          </a:p>
          <a:p>
            <a:r>
              <a:rPr lang="bg-BG" dirty="0" smtClean="0"/>
              <a:t>Свързаност: </a:t>
            </a:r>
            <a:r>
              <a:rPr lang="en-US" dirty="0" smtClean="0"/>
              <a:t>TV-OUT, HDMI, Audio, USB, </a:t>
            </a:r>
          </a:p>
          <a:p>
            <a:r>
              <a:rPr lang="bg-BG" dirty="0" smtClean="0"/>
              <a:t>Камера, Тъчскрийн, Хендсфри, Акселерометър, </a:t>
            </a:r>
            <a:r>
              <a:rPr lang="en-US" dirty="0" smtClean="0"/>
              <a:t>GPS, A-GPS</a:t>
            </a:r>
            <a:r>
              <a:rPr lang="bg-BG" dirty="0" smtClean="0"/>
              <a:t>, </a:t>
            </a:r>
            <a:r>
              <a:rPr lang="en-US" dirty="0" err="1" smtClean="0"/>
              <a:t>WiFi</a:t>
            </a:r>
            <a:endParaRPr lang="bg-BG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 smtClean="0"/>
              <a:t>Видове </a:t>
            </a:r>
            <a:r>
              <a:rPr lang="bg-BG" dirty="0" smtClean="0"/>
              <a:t>мрежи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bg-BG" dirty="0" smtClean="0"/>
              <a:t>1</a:t>
            </a:r>
            <a:r>
              <a:rPr lang="en-US" dirty="0" smtClean="0"/>
              <a:t>G - </a:t>
            </a:r>
            <a:r>
              <a:rPr lang="ru-RU" dirty="0" smtClean="0"/>
              <a:t>Първото поколение мобилни комуникации използва аналогова връзка за пренос само на глас</a:t>
            </a:r>
            <a:r>
              <a:rPr lang="en-US" dirty="0" smtClean="0"/>
              <a:t>;</a:t>
            </a:r>
          </a:p>
          <a:p>
            <a:r>
              <a:rPr lang="en-US" dirty="0" smtClean="0"/>
              <a:t>2G -</a:t>
            </a:r>
            <a:r>
              <a:rPr lang="bg-BG" dirty="0" smtClean="0"/>
              <a:t> Второ поколение мрежи</a:t>
            </a:r>
            <a:r>
              <a:rPr lang="en-US" dirty="0" smtClean="0"/>
              <a:t> </a:t>
            </a:r>
            <a:r>
              <a:rPr lang="bg-BG" dirty="0" smtClean="0"/>
              <a:t>при което е възможно използването на мобилен интернет</a:t>
            </a:r>
            <a:r>
              <a:rPr lang="en-US" dirty="0" smtClean="0"/>
              <a:t>;</a:t>
            </a:r>
            <a:endParaRPr lang="bg-BG" dirty="0" smtClean="0"/>
          </a:p>
          <a:p>
            <a:r>
              <a:rPr lang="bg-BG" dirty="0" smtClean="0"/>
              <a:t>3</a:t>
            </a:r>
            <a:r>
              <a:rPr lang="en-US" dirty="0" smtClean="0"/>
              <a:t>G – </a:t>
            </a:r>
            <a:r>
              <a:rPr lang="bg-BG" dirty="0" smtClean="0"/>
              <a:t>Третото поколение мрежи</a:t>
            </a:r>
            <a:r>
              <a:rPr lang="ru-RU" dirty="0" smtClean="0"/>
              <a:t> прави възможни  услуги като видеоразговор, радио и ТВ приемане</a:t>
            </a:r>
            <a:r>
              <a:rPr lang="en-US" dirty="0" smtClean="0"/>
              <a:t>;</a:t>
            </a:r>
          </a:p>
          <a:p>
            <a:r>
              <a:rPr lang="ru-RU" dirty="0" smtClean="0"/>
              <a:t>4</a:t>
            </a:r>
            <a:r>
              <a:rPr lang="en-US" dirty="0" smtClean="0"/>
              <a:t>G – </a:t>
            </a:r>
            <a:r>
              <a:rPr lang="bg-BG" dirty="0" smtClean="0"/>
              <a:t>Четвърто поколение мрежи. Н</a:t>
            </a:r>
            <a:r>
              <a:rPr lang="ru-RU" dirty="0" smtClean="0"/>
              <a:t>овост е преносът на глас през интернет чрез протокола VoIP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 smtClean="0"/>
          </a:p>
          <a:p>
            <a:endParaRPr lang="bg-BG" dirty="0" smtClean="0"/>
          </a:p>
          <a:p>
            <a:endParaRPr lang="bg-BG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SMS/MMS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SMS - </a:t>
            </a:r>
            <a:r>
              <a:rPr lang="bg-BG" dirty="0" smtClean="0"/>
              <a:t> </a:t>
            </a:r>
            <a:r>
              <a:rPr lang="en-US" dirty="0" smtClean="0"/>
              <a:t>(</a:t>
            </a:r>
            <a:r>
              <a:rPr lang="bg-BG" i="1" dirty="0" smtClean="0"/>
              <a:t>Short Message Service</a:t>
            </a:r>
            <a:r>
              <a:rPr lang="en-US" i="1" dirty="0" smtClean="0"/>
              <a:t>) </a:t>
            </a:r>
            <a:r>
              <a:rPr lang="bg-BG" dirty="0" smtClean="0"/>
              <a:t>е телекомуникационна услуга предоставяща възможност за изпращане и получаване на текстови съобщения. </a:t>
            </a:r>
          </a:p>
          <a:p>
            <a:r>
              <a:rPr lang="en-US" dirty="0" smtClean="0"/>
              <a:t>MMS – (</a:t>
            </a:r>
            <a:r>
              <a:rPr lang="bg-BG" dirty="0" smtClean="0"/>
              <a:t>Multimedia Messaging Service</a:t>
            </a:r>
            <a:r>
              <a:rPr lang="en-US" dirty="0" smtClean="0"/>
              <a:t>) </a:t>
            </a:r>
            <a:r>
              <a:rPr lang="bg-BG" dirty="0" smtClean="0"/>
              <a:t>, е стандартен начин за изпращане на съобщения, които включват мултимедийно съдържание и от мобилни телефони</a:t>
            </a:r>
            <a:endParaRPr lang="bg-BG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Обмен на </a:t>
            </a:r>
            <a:r>
              <a:rPr lang="bg-BG" dirty="0" smtClean="0"/>
              <a:t>данни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Infrared - </a:t>
            </a:r>
            <a:r>
              <a:rPr lang="bg-BG" dirty="0" smtClean="0"/>
              <a:t>Става въпрос за пренос на данни между две устройства през инфрачервен порт.</a:t>
            </a:r>
          </a:p>
          <a:p>
            <a:pPr>
              <a:buNone/>
            </a:pPr>
            <a:endParaRPr lang="bg-BG" dirty="0" smtClean="0"/>
          </a:p>
          <a:p>
            <a:r>
              <a:rPr lang="en-US" dirty="0" smtClean="0"/>
              <a:t>Bluetooth - </a:t>
            </a:r>
            <a:r>
              <a:rPr lang="bg-BG" dirty="0" smtClean="0"/>
              <a:t>е промишлен стандарт за безжична "лична мрежа“</a:t>
            </a:r>
            <a:r>
              <a:rPr lang="en-US" dirty="0" smtClean="0"/>
              <a:t>. </a:t>
            </a:r>
            <a:r>
              <a:rPr lang="bg-BG" dirty="0" smtClean="0"/>
              <a:t>Той осигурява начин за свързване и пренос на информация между устройства от рода на мобилни телефони на разтояние от 10-20 метра.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7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77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3" dur="77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7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77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0" dur="77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2" dur="77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Конферентни </a:t>
            </a:r>
            <a:r>
              <a:rPr lang="bg-BG" dirty="0" smtClean="0"/>
              <a:t>разговори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Позволява на трима или повече от трима човека да са в един разговор като и тримата говорят и се чуват едновременно, нещо като функцията за конферентни разговори в Skype. </a:t>
            </a:r>
            <a:endParaRPr lang="bg-BG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Свързаност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TV-OUT - </a:t>
            </a:r>
            <a:r>
              <a:rPr lang="bg-BG" dirty="0" smtClean="0"/>
              <a:t>Телефоните с тази поддръжка имат възможност да изкарат картината от дисплея на телевизор през жаковете за видео.</a:t>
            </a:r>
          </a:p>
          <a:p>
            <a:r>
              <a:rPr lang="en-US" dirty="0" smtClean="0"/>
              <a:t>HDMI</a:t>
            </a:r>
          </a:p>
          <a:p>
            <a:r>
              <a:rPr lang="en-US" dirty="0" smtClean="0"/>
              <a:t>USB - </a:t>
            </a:r>
            <a:r>
              <a:rPr lang="bg-BG" dirty="0" smtClean="0"/>
              <a:t>телефоните с USB се свързват директно към USB слота в компютъра. Хубавото при този метод е бързия трансфер на файлове, повечето телефони използва miniUSB или microUSB.</a:t>
            </a:r>
            <a:endParaRPr lang="en-US" dirty="0" smtClean="0"/>
          </a:p>
          <a:p>
            <a:r>
              <a:rPr lang="en-US" dirty="0" smtClean="0"/>
              <a:t>Audio - </a:t>
            </a:r>
            <a:r>
              <a:rPr lang="bg-BG" dirty="0" smtClean="0"/>
              <a:t>Аудио жака на телефона позволява да го свържете със стандартен 3.5mm жак</a:t>
            </a:r>
            <a:r>
              <a:rPr lang="en-US" dirty="0" smtClean="0"/>
              <a:t>. </a:t>
            </a:r>
            <a:r>
              <a:rPr lang="bg-BG" dirty="0" smtClean="0"/>
              <a:t>Удобно е, защото можете да сложите всякакви слушалки, а не само предназначените за телефона.</a:t>
            </a:r>
          </a:p>
          <a:p>
            <a:endParaRPr lang="bg-BG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Допълнителни </a:t>
            </a:r>
            <a:r>
              <a:rPr lang="bg-BG" dirty="0" smtClean="0"/>
              <a:t>екстри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907760"/>
          </a:xfrm>
        </p:spPr>
        <p:txBody>
          <a:bodyPr>
            <a:normAutofit fontScale="85000" lnSpcReduction="20000"/>
          </a:bodyPr>
          <a:lstStyle/>
          <a:p>
            <a:r>
              <a:rPr lang="bg-BG" dirty="0" smtClean="0"/>
              <a:t>Камера –</a:t>
            </a:r>
            <a:r>
              <a:rPr lang="en-US" dirty="0" smtClean="0"/>
              <a:t> </a:t>
            </a:r>
            <a:r>
              <a:rPr lang="bg-BG" dirty="0" smtClean="0"/>
              <a:t>Всеки съвременен телефон притежава камера;</a:t>
            </a:r>
          </a:p>
          <a:p>
            <a:r>
              <a:rPr lang="bg-BG" dirty="0" smtClean="0"/>
              <a:t>Тъчскрийн - Тъчскрина позволява контролирането на телефона чрез натискане върху самият дисплей. Тъчскрийновете често предлагат и QWERTY клавиатура, както и разпознаване на ръкописен текст и др;</a:t>
            </a:r>
          </a:p>
          <a:p>
            <a:r>
              <a:rPr lang="bg-BG" dirty="0" smtClean="0"/>
              <a:t>Хендсфри – “свободни ръце”,  все по-често използвана екстра, чрез която може да се провеждат разговори без да държите телефона в ръка;</a:t>
            </a:r>
          </a:p>
          <a:p>
            <a:r>
              <a:rPr lang="bg-BG" dirty="0" smtClean="0"/>
              <a:t>Акселерометър - Или иначе казано измерителен уред мерещ ускорението/движението на телефон/ на мобилно устройство. </a:t>
            </a:r>
            <a:endParaRPr lang="bg-BG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81000"/>
            <a:ext cx="77724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GPS – </a:t>
            </a:r>
            <a:r>
              <a:rPr lang="bg-BG" dirty="0" smtClean="0"/>
              <a:t>Глобална система за позициониране, GPS се използва за локализиране на местоположението чрез поне 3 сателита;</a:t>
            </a:r>
          </a:p>
          <a:p>
            <a:r>
              <a:rPr lang="en-US" dirty="0" smtClean="0"/>
              <a:t>A-GPS - </a:t>
            </a:r>
            <a:r>
              <a:rPr lang="bg-BG" dirty="0" smtClean="0"/>
              <a:t>Някои телефони поддържащи GPS имат и А-GPS функция. Какво прави тя накратко - по-бързо локализиране на местоположението Ви;</a:t>
            </a:r>
            <a:endParaRPr lang="en-US" dirty="0" smtClean="0"/>
          </a:p>
          <a:p>
            <a:r>
              <a:rPr lang="en-US" dirty="0" err="1" smtClean="0"/>
              <a:t>WiFi</a:t>
            </a:r>
            <a:r>
              <a:rPr lang="en-US" dirty="0" smtClean="0"/>
              <a:t> - </a:t>
            </a:r>
            <a:r>
              <a:rPr lang="bg-BG" dirty="0" smtClean="0"/>
              <a:t>безжичен стандарт за локална мрежа с безжична свързаност;</a:t>
            </a:r>
          </a:p>
          <a:p>
            <a:r>
              <a:rPr lang="en-US" dirty="0" smtClean="0"/>
              <a:t>Java - </a:t>
            </a:r>
            <a:r>
              <a:rPr lang="bg-BG" dirty="0" smtClean="0"/>
              <a:t>Почти всички нови телефони вече поддържат Java</a:t>
            </a:r>
            <a:r>
              <a:rPr lang="en-US" dirty="0" smtClean="0"/>
              <a:t>.</a:t>
            </a:r>
            <a:endParaRPr lang="bg-BG" dirty="0" smtClean="0"/>
          </a:p>
          <a:p>
            <a:endParaRPr lang="bg-BG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120</TotalTime>
  <Words>379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Metro</vt:lpstr>
      <vt:lpstr>Възможност на мобилните телефони</vt:lpstr>
      <vt:lpstr>Съдържание:</vt:lpstr>
      <vt:lpstr>Видове мрежи:</vt:lpstr>
      <vt:lpstr>SMS/MMS</vt:lpstr>
      <vt:lpstr>Обмен на данни:</vt:lpstr>
      <vt:lpstr>Конферентни разговори:</vt:lpstr>
      <vt:lpstr>Свързаност:</vt:lpstr>
      <vt:lpstr>Допълнителни екстри: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Възможност на мобилните телефони</dc:title>
  <dc:creator>Ivaylo</dc:creator>
  <cp:lastModifiedBy>Ivaylo</cp:lastModifiedBy>
  <cp:revision>26</cp:revision>
  <dcterms:created xsi:type="dcterms:W3CDTF">2006-08-16T00:00:00Z</dcterms:created>
  <dcterms:modified xsi:type="dcterms:W3CDTF">2013-03-20T03:13:50Z</dcterms:modified>
</cp:coreProperties>
</file>