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9" autoAdjust="0"/>
  </p:normalViewPr>
  <p:slideViewPr>
    <p:cSldViewPr>
      <p:cViewPr>
        <p:scale>
          <a:sx n="78" d="100"/>
          <a:sy n="78" d="100"/>
        </p:scale>
        <p:origin x="-27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E485-90F5-496E-9CBE-2AA1A2902D61}" type="datetimeFigureOut">
              <a:rPr lang="bg-BG" smtClean="0"/>
              <a:t>26.3.2013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1090-B17B-4928-BF7D-6AC67CDAAAE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E485-90F5-496E-9CBE-2AA1A2902D61}" type="datetimeFigureOut">
              <a:rPr lang="bg-BG" smtClean="0"/>
              <a:t>26.3.2013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1090-B17B-4928-BF7D-6AC67CDAAA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E485-90F5-496E-9CBE-2AA1A2902D61}" type="datetimeFigureOut">
              <a:rPr lang="bg-BG" smtClean="0"/>
              <a:t>26.3.2013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1090-B17B-4928-BF7D-6AC67CDAAA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E485-90F5-496E-9CBE-2AA1A2902D61}" type="datetimeFigureOut">
              <a:rPr lang="bg-BG" smtClean="0"/>
              <a:t>26.3.2013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1090-B17B-4928-BF7D-6AC67CDAAA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E485-90F5-496E-9CBE-2AA1A2902D61}" type="datetimeFigureOut">
              <a:rPr lang="bg-BG" smtClean="0"/>
              <a:t>26.3.2013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1090-B17B-4928-BF7D-6AC67CDAAAE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E485-90F5-496E-9CBE-2AA1A2902D61}" type="datetimeFigureOut">
              <a:rPr lang="bg-BG" smtClean="0"/>
              <a:t>26.3.2013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1090-B17B-4928-BF7D-6AC67CDAAA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E485-90F5-496E-9CBE-2AA1A2902D61}" type="datetimeFigureOut">
              <a:rPr lang="bg-BG" smtClean="0"/>
              <a:t>26.3.2013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1090-B17B-4928-BF7D-6AC67CDAAA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E485-90F5-496E-9CBE-2AA1A2902D61}" type="datetimeFigureOut">
              <a:rPr lang="bg-BG" smtClean="0"/>
              <a:t>26.3.2013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1090-B17B-4928-BF7D-6AC67CDAAA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E485-90F5-496E-9CBE-2AA1A2902D61}" type="datetimeFigureOut">
              <a:rPr lang="bg-BG" smtClean="0"/>
              <a:t>26.3.2013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1090-B17B-4928-BF7D-6AC67CDAAA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E485-90F5-496E-9CBE-2AA1A2902D61}" type="datetimeFigureOut">
              <a:rPr lang="bg-BG" smtClean="0"/>
              <a:t>26.3.2013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1090-B17B-4928-BF7D-6AC67CDAAA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E485-90F5-496E-9CBE-2AA1A2902D61}" type="datetimeFigureOut">
              <a:rPr lang="bg-BG" smtClean="0"/>
              <a:t>26.3.2013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811090-B17B-4928-BF7D-6AC67CDAAAEA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2FE485-90F5-496E-9CBE-2AA1A2902D61}" type="datetimeFigureOut">
              <a:rPr lang="bg-BG" smtClean="0"/>
              <a:t>26.3.2013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811090-B17B-4928-BF7D-6AC67CDAAAEA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371600"/>
            <a:ext cx="7885014" cy="3057532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ПРЕЗЕНТАЦИЯ </a:t>
            </a:r>
            <a:r>
              <a:rPr lang="bg-BG" dirty="0" smtClean="0"/>
              <a:t>   </a:t>
            </a:r>
            <a:br>
              <a:rPr lang="bg-BG" dirty="0" smtClean="0"/>
            </a:br>
            <a:r>
              <a:rPr lang="bg-BG" dirty="0" smtClean="0"/>
              <a:t>Тема :</a:t>
            </a:r>
            <a:br>
              <a:rPr lang="bg-BG" dirty="0" smtClean="0"/>
            </a:br>
            <a:r>
              <a:rPr lang="bg-BG" dirty="0" smtClean="0"/>
              <a:t> “Домофонни уредби” </a:t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357694"/>
            <a:ext cx="7854696" cy="1285884"/>
          </a:xfrm>
        </p:spPr>
        <p:txBody>
          <a:bodyPr/>
          <a:lstStyle/>
          <a:p>
            <a:pPr algn="ctr"/>
            <a:r>
              <a:rPr lang="bg-BG" dirty="0" smtClean="0"/>
              <a:t>Любомир Кирилов Георгиев</a:t>
            </a:r>
          </a:p>
          <a:p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 монтажа се спазват следните изисквания ...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Проводниците и връзките между уредбите трябва така да се подберат и изпълнят,че съпротивлението между входящия и най – отдаличеният вътрешен домофон да не бъде повече от 5 ома на проводник.При лоша връзка предходното съпротивление между проводника и уреда е голямо падат на напрежение също е голям и поради ниското захранващо напрежение няма да се задеиства съответният уред. </a:t>
            </a:r>
            <a:endParaRPr lang="bg-B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Домофона при входа , домашния телефон и токоизправителя трябва да се свържат точно по дадената схема като се обърне внимание на поляритета, за да не стане смяна на посоката на тока.</a:t>
            </a:r>
          </a:p>
          <a:p>
            <a:r>
              <a:rPr lang="bg-BG" dirty="0" smtClean="0"/>
              <a:t>Домофонат при входа се монтира на височина 1,3 до 1,5 от пода ,а конзолата на домашния телефон се монтира от към дръжката на вратата на 0.15 м навътре от касата на същата височина.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Предназначение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b="1" dirty="0" smtClean="0"/>
              <a:t>за усиществяване на разговорна връзка между входната врата и апартаментите на многоетажни сгради.</a:t>
            </a:r>
            <a:endParaRPr lang="bg-BG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Елементи на уредбата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Токозахранваш блок – токоизправител за постоянно напрежение 6/8 </a:t>
            </a:r>
            <a:r>
              <a:rPr lang="en-US" dirty="0" smtClean="0"/>
              <a:t>V </a:t>
            </a:r>
            <a:r>
              <a:rPr lang="bg-BG" dirty="0" smtClean="0"/>
              <a:t>и понижаващ трансформатор от 220/8 на 10</a:t>
            </a:r>
            <a:r>
              <a:rPr lang="en-US" dirty="0" smtClean="0"/>
              <a:t>V</a:t>
            </a:r>
            <a:r>
              <a:rPr lang="bg-BG" dirty="0" smtClean="0"/>
              <a:t> за захранване на звънците и електрическата брава.</a:t>
            </a:r>
          </a:p>
          <a:p>
            <a:pPr>
              <a:buNone/>
            </a:pPr>
            <a:endParaRPr lang="bg-BG" dirty="0" smtClean="0"/>
          </a:p>
          <a:p>
            <a:r>
              <a:rPr lang="bg-BG" dirty="0" smtClean="0"/>
              <a:t>Входен домофон – състои се от микрофон и телефонна капсула в обща кутия с решетка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4389120"/>
          </a:xfrm>
        </p:spPr>
        <p:txBody>
          <a:bodyPr/>
          <a:lstStyle/>
          <a:p>
            <a:r>
              <a:rPr lang="bg-BG" dirty="0" smtClean="0"/>
              <a:t>Апартаментен домофон – апарат без избирателна щайба пригоден за монтиране на стената , който се включва при вдигане на слушалката и има бутон за задеистване на електрическата брава.</a:t>
            </a:r>
          </a:p>
          <a:p>
            <a:endParaRPr lang="bg-BG" dirty="0" smtClean="0"/>
          </a:p>
          <a:p>
            <a:r>
              <a:rPr lang="bg-BG" dirty="0" smtClean="0"/>
              <a:t>Електрическа брава – електромагнит който посредством мостова система и затвор блокира езика на секретната ключалка.</a:t>
            </a:r>
          </a:p>
          <a:p>
            <a:endParaRPr lang="bg-BG" dirty="0" smtClean="0"/>
          </a:p>
          <a:p>
            <a:r>
              <a:rPr lang="bg-BG" dirty="0" smtClean="0"/>
              <a:t>Токопроводна линия – ПВА – 0.5 на 1 мм</a:t>
            </a: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Схема на домофонната уредба</a:t>
            </a:r>
            <a:br>
              <a:rPr lang="bg-BG" dirty="0" smtClean="0"/>
            </a:br>
            <a:endParaRPr lang="bg-BG" dirty="0"/>
          </a:p>
        </p:txBody>
      </p:sp>
      <p:pic>
        <p:nvPicPr>
          <p:cNvPr id="1026" name="Picture 2" descr="C:\Documents and Settings\Administrator\Desktop\domofon_17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7620000" cy="5057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Особености при монтаж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входния домофон ,апартаментния домофон и токоизправителя трябва да се свържат точно по зададената схема като се запази поляритета!</a:t>
            </a:r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Всички проводници и връзки така да са изпълнение,че съпротивлението между входния домофон и най – страничния домофон да бъде по малко от 5 ома.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Входния домофон се намира на височина 1.3 , 1.5 от пода ,а апартаментният на 15см от касата на вратата.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Микрофона на апартаментния домофон се свързва към слушалката на входния домофон и обратно .</a:t>
            </a:r>
          </a:p>
          <a:p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Технология на изграждането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Домофонната уредба се захранва с постоянно напрежения като източник може да се използва акумолаторна батерия,галваничен елемент или токопрекъсвател.Във всеки апартамент може да се монтира домофонен апарат на който е монтиран бутон за командване на електронната брава.При вдигане на слушалката контактен бутон включва веригата.На входа на сградата се монтира входния блок който също има микрофон и телефон.</a:t>
            </a:r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Основни изисквания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Звънчевата ,телефонната уредба са слаботоково и съгласно правилника за направа на електрическите уредби трябва да бъдат отделени от осветителната и силовата уредба на сградата.Ако е възможно те трябва да преминат по стените на стълбището по които не преминават други уредби , ако това не е възможно разстояните между тях и осветителната или силовата система трябва да бъде най – малко 1м.Забранено е поставянето на силола или осетителна и слаботокава инсталация в общи тръби и канали!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476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ПРЕЗЕНТАЦИЯ     Тема :  “Домофонни уредби”  </vt:lpstr>
      <vt:lpstr>Предназначение</vt:lpstr>
      <vt:lpstr>Елементи на уредбата</vt:lpstr>
      <vt:lpstr>PowerPoint Presentation</vt:lpstr>
      <vt:lpstr>Схема на домофонната уредба </vt:lpstr>
      <vt:lpstr>Особености при монтаж </vt:lpstr>
      <vt:lpstr>PowerPoint Presentation</vt:lpstr>
      <vt:lpstr>Технология на изграждането</vt:lpstr>
      <vt:lpstr>Основни изисквания</vt:lpstr>
      <vt:lpstr>При монтажа се спазват следните изисквания ...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   Тема :  “Домофонни уредби”  </dc:title>
  <dc:creator>User</dc:creator>
  <cp:lastModifiedBy>Documents</cp:lastModifiedBy>
  <cp:revision>5</cp:revision>
  <dcterms:created xsi:type="dcterms:W3CDTF">2011-01-05T11:28:26Z</dcterms:created>
  <dcterms:modified xsi:type="dcterms:W3CDTF">2013-03-26T11:46:35Z</dcterms:modified>
</cp:coreProperties>
</file>