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9" r:id="rId14"/>
    <p:sldId id="265" r:id="rId15"/>
    <p:sldId id="25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5DF281-0E8D-4FD9-BA92-30A88AC4C642}" type="datetimeFigureOut">
              <a:rPr lang="bg-BG" smtClean="0"/>
              <a:t>9.4.2013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E8CA1E-7083-45D8-BCA1-1C7160EED1BF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5910808" cy="18288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КЛИМАТИЧНИ И ВЕНТИЛАЦИОННИ СИСТЕМИ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212976"/>
            <a:ext cx="5616624" cy="3152792"/>
          </a:xfrm>
        </p:spPr>
        <p:txBody>
          <a:bodyPr>
            <a:normAutofit/>
          </a:bodyPr>
          <a:lstStyle/>
          <a:p>
            <a:r>
              <a:rPr lang="bg-BG" dirty="0"/>
              <a:t>Изготвила:</a:t>
            </a:r>
            <a:br>
              <a:rPr lang="bg-BG" dirty="0"/>
            </a:br>
            <a:r>
              <a:rPr lang="bg-BG" dirty="0" smtClean="0"/>
              <a:t>Александра Карамфилова</a:t>
            </a:r>
            <a:endParaRPr lang="bg-BG" dirty="0"/>
          </a:p>
          <a:p>
            <a:r>
              <a:rPr lang="bg-BG" dirty="0"/>
              <a:t>Фак.№ </a:t>
            </a:r>
            <a:r>
              <a:rPr lang="bg-BG" dirty="0" smtClean="0"/>
              <a:t>115198</a:t>
            </a:r>
            <a:endParaRPr lang="bg-BG" dirty="0"/>
          </a:p>
          <a:p>
            <a:r>
              <a:rPr lang="bg-BG" dirty="0" smtClean="0"/>
              <a:t>Група:26</a:t>
            </a:r>
            <a:endParaRPr lang="bg-BG" dirty="0"/>
          </a:p>
          <a:p>
            <a:r>
              <a:rPr lang="bg-BG" dirty="0"/>
              <a:t>Спец.:Бизнес информатика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58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194920" cy="4389120"/>
          </a:xfrm>
        </p:spPr>
        <p:txBody>
          <a:bodyPr>
            <a:normAutofit fontScale="92500" lnSpcReduction="10000"/>
          </a:bodyPr>
          <a:lstStyle/>
          <a:p>
            <a:r>
              <a:rPr lang="bg-BG" sz="2800" b="1" dirty="0"/>
              <a:t>Мобилен тип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/>
              <a:t>Това е единствения тип, които се установява като обикновен електродомакински уред. Съществен недостатък на този тип е, че трябва да се монтира въздуховод за горещия въздух навън, най-често през отворен прозорец или през специално направен за целта отвор в стената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38798"/>
            <a:ext cx="3382963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4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r>
              <a:rPr lang="bg-BG" sz="2800" b="1" dirty="0"/>
              <a:t>Сплит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/>
              <a:t>Има две тела - вътрешно и външно, съединени с кабели и медни тръби, по които тече работния газ. Тази конструкция позволява шумната част, компресора да бъде изнесена извън помещението. Вътрешното тяло може да се монтира на произволно място в офиса или в апартамента. </a:t>
            </a:r>
          </a:p>
          <a:p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632"/>
            <a:ext cx="4535487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8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911824"/>
          </a:xfrm>
        </p:spPr>
        <p:txBody>
          <a:bodyPr/>
          <a:lstStyle/>
          <a:p>
            <a:r>
              <a:rPr lang="bg-BG" sz="2800" b="1" dirty="0"/>
              <a:t>Мултисплит системи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/>
              <a:t>Явяват се като разновидност на простия сплит. На едно външно тяло се включват две или повече вътрешни тела. При това вътрешните тела могат да бъдат както различни мощности така и различни типове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2" y="2060846"/>
            <a:ext cx="399256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8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bg-BG" sz="2800" b="1" dirty="0"/>
              <a:t>Каналния кондиционер </a:t>
            </a:r>
            <a:r>
              <a:rPr lang="bg-BG" sz="2800" dirty="0"/>
              <a:t>обикновено се монтира там където има окачени тавани и разпределението на хладния въздух става по термоизолирани въздуховоди, скрити изцяло над тавана. </a:t>
            </a:r>
          </a:p>
          <a:p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4230687" cy="25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0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7" descr="edd292bbe8dac1234d20951f8ddb56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2276872"/>
            <a:ext cx="2808312" cy="24787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2413338"/>
            <a:ext cx="4248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b="1" dirty="0" smtClean="0"/>
              <a:t>Касетен тип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И при него е необходим окачен таван. Разпределението на въздуха става във вътрешното тяло което е със стандартен размер на панела 60 на 60 см и обикновено има колектори в четирите посоки.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6184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6672"/>
            <a:ext cx="4438273" cy="280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2551837"/>
            <a:ext cx="66064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bg-BG" sz="2800" b="1" dirty="0" smtClean="0"/>
              <a:t>Подтаванен тип</a:t>
            </a:r>
            <a:r>
              <a:rPr lang="bg-BG" sz="2800" dirty="0" smtClean="0"/>
              <a:t>.</a:t>
            </a:r>
            <a:br>
              <a:rPr lang="bg-BG" sz="2800" dirty="0" smtClean="0"/>
            </a:br>
            <a:r>
              <a:rPr lang="bg-BG" sz="2800" dirty="0" smtClean="0"/>
              <a:t>Ако помещението няма окачен таван и не е възможно да се монтират въздуховоди се предлагат подтавнен климатик.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60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4258816" cy="5631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sz="2800" b="1" dirty="0"/>
              <a:t>Колонен климатик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/>
              <a:t>Това са кондиционери с голяма мощност за места където трябва голямо студопроизводство и няма изискан интериор. </a:t>
            </a:r>
          </a:p>
          <a:p>
            <a:endParaRPr lang="bg-BG" sz="2800" dirty="0"/>
          </a:p>
          <a:p>
            <a:endParaRPr lang="bg-BG" dirty="0"/>
          </a:p>
        </p:txBody>
      </p:sp>
      <p:pic>
        <p:nvPicPr>
          <p:cNvPr id="4" name="Picture 18" descr="midea-mfj-mfs-300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016" y="980728"/>
            <a:ext cx="4067944" cy="4949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12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/>
              <a:t>Функции на </a:t>
            </a:r>
            <a:r>
              <a:rPr lang="bg-BG" b="1" i="1" dirty="0" smtClean="0"/>
              <a:t>климатика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Tx/>
              <a:buFont typeface="Wingdings" pitchFamily="2" charset="2"/>
              <a:buChar char="Ø"/>
            </a:pPr>
            <a:r>
              <a:rPr lang="bg-BG" sz="2800" i="1" dirty="0"/>
              <a:t>Охлаждане и нагряване </a:t>
            </a:r>
            <a:r>
              <a:rPr lang="bg-BG" sz="2800" dirty="0"/>
              <a:t>– основни функции 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bg-BG" sz="2800" i="1" dirty="0"/>
              <a:t>Венитилация </a:t>
            </a:r>
            <a:r>
              <a:rPr lang="bg-BG" sz="2800" dirty="0"/>
              <a:t>– режим при които работи само вентилаторът на вътрешното тяло , без да е включен компресора. Използва се за проста циркулация на въздуха. </a:t>
            </a:r>
          </a:p>
          <a:p>
            <a:pPr>
              <a:buSzTx/>
              <a:buFont typeface="Wingdings" pitchFamily="2" charset="2"/>
              <a:buChar char="Ø"/>
            </a:pPr>
            <a:r>
              <a:rPr lang="bg-BG" sz="2800" i="1" dirty="0"/>
              <a:t>Автоматичен </a:t>
            </a:r>
            <a:r>
              <a:rPr lang="bg-BG" sz="2800" i="1" dirty="0" smtClean="0"/>
              <a:t>режим- </a:t>
            </a:r>
            <a:r>
              <a:rPr lang="bg-BG" sz="2800" dirty="0"/>
              <a:t>климатика работи за да поддържа предварително зададена температура.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79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bg-BG" sz="2800" i="1" dirty="0"/>
              <a:t>Изсушаване</a:t>
            </a:r>
            <a:r>
              <a:rPr lang="bg-BG" sz="2800" dirty="0"/>
              <a:t> – по принцип сушенето на въздуха е съпътстващо охлаждането , влагата от топлия въздух попадайки вурху студения радиатор на вътрешното тяло кондензира и се отвежда през дренажната тръба. 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bg-BG" sz="2800" i="1" dirty="0"/>
              <a:t>Почистване на въздуха </a:t>
            </a:r>
            <a:r>
              <a:rPr lang="bg-BG" sz="2800" dirty="0"/>
              <a:t>– пред топлообменника във вътрешното тяло се монтират един или няколко филтъра първия от които е за грубо почистване от прах неговата роля е по-скоро да предпазва вътрешните части на климатика. </a:t>
            </a:r>
          </a:p>
          <a:p>
            <a:pPr>
              <a:lnSpc>
                <a:spcPct val="150000"/>
              </a:lnSpc>
            </a:pPr>
            <a:endParaRPr lang="bg-BG" sz="2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32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bg-BG" sz="2400" i="1" dirty="0"/>
              <a:t>Скорост на вентилатора</a:t>
            </a:r>
            <a:r>
              <a:rPr lang="bg-BG" sz="2400" dirty="0"/>
              <a:t> – различните климатици имат различни скорости на вентилатора на вътрешното тяло, от 3 до 5 . В автоматичен режим климатика подбира скорост на вентилатора в зависимост от температурата, която е зададена да поддържа</a:t>
            </a:r>
            <a:r>
              <a:rPr lang="bg-BG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bg-BG" sz="2400" i="1" dirty="0" smtClean="0"/>
              <a:t>Таймер </a:t>
            </a:r>
            <a:r>
              <a:rPr lang="bg-BG" sz="2400" i="1" dirty="0"/>
              <a:t>за включване и изключване </a:t>
            </a:r>
            <a:r>
              <a:rPr lang="bg-BG" sz="2400" dirty="0"/>
              <a:t>– с помощта на часовника за реално време, може да се зададе режим на автоматично поскане и спиране на климатика.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bg-BG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965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5338936" cy="5487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Идеята за създаване на машина с която може да се контролира микроклимата идва от американския изобретател </a:t>
            </a:r>
            <a:r>
              <a:rPr lang="ru-RU" i="1" dirty="0"/>
              <a:t>Уилис Кериър</a:t>
            </a:r>
            <a:r>
              <a:rPr lang="ru-RU" dirty="0"/>
              <a:t> </a:t>
            </a:r>
            <a:r>
              <a:rPr lang="ru-RU" dirty="0" smtClean="0"/>
              <a:t>(26.11.1876 </a:t>
            </a:r>
            <a:r>
              <a:rPr lang="ru-RU" dirty="0"/>
              <a:t>– 7.10.1950)). Всъщност идеята за климатизиране на затворени помещения е много по-стара, Кериър обаче успява да я реализира успешно на практика. </a:t>
            </a:r>
            <a:r>
              <a:rPr lang="ru-RU" i="1" dirty="0"/>
              <a:t>Кериър по-скоро е собственик на идеята как да се построи машина, която днес наричаме </a:t>
            </a:r>
            <a:r>
              <a:rPr lang="ru-RU" i="1" dirty="0" smtClean="0"/>
              <a:t>климатик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11" y="1844824"/>
            <a:ext cx="3384376" cy="276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Какво е това вентилация?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Вентилацията е съвкупност от мероприятия, чиято цел е да поддържат чистотата и подвижността на въздуха </a:t>
            </a:r>
            <a:r>
              <a:rPr lang="ru-RU" dirty="0" smtClean="0"/>
              <a:t>. </a:t>
            </a:r>
            <a:r>
              <a:rPr lang="ru-RU" dirty="0"/>
              <a:t>Всъщност най-просто казано вентилация е осъществяване на проветряване на помещението или сградата, но организирано проветряване – непрекъснато или управлявано по някакъв начин.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вентилация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зависимост от начина на постигане има естествена и механична </a:t>
            </a:r>
            <a:r>
              <a:rPr lang="ru-RU" dirty="0" smtClean="0"/>
              <a:t> </a:t>
            </a:r>
            <a:r>
              <a:rPr lang="ru-RU" dirty="0"/>
              <a:t>вентилация. Естествената вентилация се нарича още аерация и се осъществява под влияние или на вятър или на температурна разлика. За разлика от нея мехачната вентилация се осъществява от създаване на налягане в системата посредством вентилатор.</a:t>
            </a:r>
            <a:br>
              <a:rPr lang="ru-RU" dirty="0"/>
            </a:br>
            <a:r>
              <a:rPr lang="ru-RU" dirty="0"/>
              <a:t>В зависимост от вида на вентилацията има локална, общообменна и смесена. Локалната е тази която се монтира при източник на вредности (миризми, прах и др.).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9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/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54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Климатика е машина, която премества енергия във вид на топлина от едно място на друго.</a:t>
            </a:r>
            <a:r>
              <a:rPr lang="ru-RU" dirty="0"/>
              <a:t> В зависимост от нуждите </a:t>
            </a:r>
            <a:r>
              <a:rPr lang="ru-RU" dirty="0"/>
              <a:t>ни </a:t>
            </a:r>
            <a:r>
              <a:rPr lang="ru-RU" dirty="0" smtClean="0"/>
              <a:t>повечето </a:t>
            </a:r>
            <a:r>
              <a:rPr lang="ru-RU" dirty="0"/>
              <a:t>климатици могат </a:t>
            </a:r>
            <a:r>
              <a:rPr lang="ru-RU" dirty="0" smtClean="0"/>
              <a:t> да преместват </a:t>
            </a:r>
            <a:r>
              <a:rPr lang="ru-RU" dirty="0"/>
              <a:t>тази топлина от помещението в околната среда и обратно.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00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Какво се случва в един климатик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 </a:t>
            </a:r>
            <a:r>
              <a:rPr lang="ru-RU" sz="2900" dirty="0"/>
              <a:t>Газ с определена температура и налягане ( фреон) се свива(компресира) при което той си повишава  температурата и съответно преминава в състояние на силно наситени пари.</a:t>
            </a:r>
          </a:p>
          <a:p>
            <a:pPr>
              <a:lnSpc>
                <a:spcPct val="120000"/>
              </a:lnSpc>
            </a:pPr>
            <a:r>
              <a:rPr lang="ru-RU" sz="2900" dirty="0"/>
              <a:t> Този газ минава през топлообменик и отдава енергия на околната среда при което се </a:t>
            </a:r>
            <a:r>
              <a:rPr lang="ru-RU" sz="2900"/>
              <a:t>премахва </a:t>
            </a:r>
            <a:r>
              <a:rPr lang="ru-RU" sz="2900"/>
              <a:t>прегряването </a:t>
            </a:r>
            <a:r>
              <a:rPr lang="ru-RU" sz="2900" dirty="0"/>
              <a:t>на парите.</a:t>
            </a:r>
          </a:p>
          <a:p>
            <a:pPr>
              <a:lnSpc>
                <a:spcPct val="120000"/>
              </a:lnSpc>
            </a:pPr>
            <a:r>
              <a:rPr lang="ru-RU" sz="2900" dirty="0"/>
              <a:t>Газа продължава пътя си през топлообменника отдавайки енергията си и започва да кондензира във течност като налягането остава постоянно</a:t>
            </a:r>
          </a:p>
          <a:p>
            <a:pPr>
              <a:lnSpc>
                <a:spcPct val="120000"/>
              </a:lnSpc>
            </a:pPr>
            <a:r>
              <a:rPr lang="ru-RU" sz="2900" dirty="0"/>
              <a:t>Следващата стъпка е намаляване на налягането на охладения кондензирал флуид, което става чрез специален клапан.Клапана пропуска само толкова количество флуид колко може да бъде разрешен. При изпарението на флуида температурата силно намалява и се отнема енергия от топлообменника а следователно и от околната среда на топлообменика.</a:t>
            </a:r>
            <a:endParaRPr lang="bg-BG" sz="2900" dirty="0"/>
          </a:p>
          <a:p>
            <a:endParaRPr lang="bg-BG" sz="2900" dirty="0"/>
          </a:p>
        </p:txBody>
      </p:sp>
    </p:spTree>
    <p:extLst>
      <p:ext uri="{BB962C8B-B14F-4D97-AF65-F5344CB8AC3E}">
        <p14:creationId xmlns:p14="http://schemas.microsoft.com/office/powerpoint/2010/main" val="34230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Устройство и работа на </a:t>
            </a:r>
            <a:r>
              <a:rPr lang="ru-RU" dirty="0" smtClean="0"/>
              <a:t>климатика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 Устройството на климатика ще разгледаме на базата на сплит- системата. Най-общо тя се състои от вътрешно и външно </a:t>
            </a:r>
            <a:r>
              <a:rPr lang="ru-RU" sz="3600" dirty="0" smtClean="0"/>
              <a:t>тяло: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7458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80120"/>
          </a:xfrm>
        </p:spPr>
        <p:txBody>
          <a:bodyPr/>
          <a:lstStyle/>
          <a:p>
            <a:r>
              <a:rPr lang="ru-RU" dirty="0"/>
              <a:t>външно тяло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6707088" cy="504056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bg-BG" sz="6200" dirty="0"/>
              <a:t>1.</a:t>
            </a:r>
            <a:r>
              <a:rPr lang="bg-BG" sz="6200" b="1" dirty="0"/>
              <a:t>Компресор </a:t>
            </a:r>
            <a:r>
              <a:rPr lang="bg-BG" sz="6200" dirty="0"/>
              <a:t>- </a:t>
            </a:r>
            <a:r>
              <a:rPr lang="ru-RU" sz="6200" dirty="0"/>
              <a:t>Ролята му е да засмуква фреона и да осигурява движението му в климатичната система.</a:t>
            </a:r>
          </a:p>
          <a:p>
            <a:pPr>
              <a:lnSpc>
                <a:spcPct val="120000"/>
              </a:lnSpc>
              <a:buNone/>
            </a:pPr>
            <a:r>
              <a:rPr lang="bg-BG" sz="6200" b="1" dirty="0"/>
              <a:t>2.Терморегулиращ </a:t>
            </a:r>
            <a:r>
              <a:rPr lang="bg-BG" sz="6200" b="1" dirty="0" smtClean="0"/>
              <a:t> </a:t>
            </a:r>
            <a:r>
              <a:rPr lang="bg-BG" sz="6200" b="1" dirty="0"/>
              <a:t>вентил </a:t>
            </a:r>
            <a:r>
              <a:rPr lang="bg-BG" sz="6200" dirty="0"/>
              <a:t>- </a:t>
            </a:r>
            <a:r>
              <a:rPr lang="ru-RU" sz="6200" dirty="0"/>
              <a:t>обръща режимите топло и студено .</a:t>
            </a:r>
          </a:p>
          <a:p>
            <a:pPr>
              <a:lnSpc>
                <a:spcPct val="120000"/>
              </a:lnSpc>
              <a:buNone/>
            </a:pPr>
            <a:r>
              <a:rPr lang="ru-RU" sz="6200" b="1" dirty="0"/>
              <a:t>3.Контролна платка</a:t>
            </a:r>
            <a:r>
              <a:rPr lang="ru-RU" sz="6200" dirty="0"/>
              <a:t> - По правило я има само при инверторните модели. При конвенционалните климатици цялата електроника е във вътрешното тяло.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4</a:t>
            </a:r>
            <a:r>
              <a:rPr lang="ru-RU" sz="6200" b="1" dirty="0"/>
              <a:t>. Вентилатор </a:t>
            </a:r>
            <a:r>
              <a:rPr lang="ru-RU" sz="6200" dirty="0"/>
              <a:t>- служи за обдухване на кондензатора, създавайки въздушна струя.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5.</a:t>
            </a:r>
            <a:r>
              <a:rPr lang="ru-RU" sz="6200" b="1" dirty="0"/>
              <a:t>Кондензатор </a:t>
            </a:r>
            <a:r>
              <a:rPr lang="ru-RU" sz="6200" dirty="0"/>
              <a:t>- мястото,  където става изпаряването и  кондензацията на хладилния  агент /фреона/.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6.</a:t>
            </a:r>
            <a:r>
              <a:rPr lang="ru-RU" sz="6200" b="1" dirty="0"/>
              <a:t>Филтър на фреона</a:t>
            </a:r>
            <a:r>
              <a:rPr lang="ru-RU" sz="6200" dirty="0"/>
              <a:t>- намира се на входа на </a:t>
            </a:r>
            <a:r>
              <a:rPr lang="ru-RU" sz="6200" dirty="0" smtClean="0"/>
              <a:t>ком</a:t>
            </a:r>
            <a:r>
              <a:rPr lang="bg-BG" sz="6200" dirty="0" smtClean="0"/>
              <a:t>п</a:t>
            </a:r>
            <a:r>
              <a:rPr lang="ru-RU" sz="6200" dirty="0" smtClean="0"/>
              <a:t>ресора </a:t>
            </a:r>
            <a:r>
              <a:rPr lang="ru-RU" sz="6200" dirty="0"/>
              <a:t>. Ролята му е да предпазва  от замърсяване хладилния   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агент /фреона/ в хода на  монтажа.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7.</a:t>
            </a:r>
            <a:r>
              <a:rPr lang="ru-RU" sz="6200" b="1" dirty="0"/>
              <a:t>Щуцерни връзки </a:t>
            </a:r>
            <a:r>
              <a:rPr lang="ru-RU" sz="6200" dirty="0"/>
              <a:t>- тук отнасяме  медните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тръби,  правещи връзката между 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външното и вътрешното тяло.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8. </a:t>
            </a:r>
            <a:r>
              <a:rPr lang="ru-RU" sz="6200" b="1" dirty="0"/>
              <a:t>Защитно капаче</a:t>
            </a:r>
            <a:r>
              <a:rPr lang="ru-RU" sz="6200" dirty="0"/>
              <a:t>-предпазва </a:t>
            </a:r>
          </a:p>
          <a:p>
            <a:pPr>
              <a:lnSpc>
                <a:spcPct val="120000"/>
              </a:lnSpc>
              <a:buNone/>
            </a:pPr>
            <a:r>
              <a:rPr lang="ru-RU" sz="6200" dirty="0"/>
              <a:t>щуцерните връзки.</a:t>
            </a:r>
            <a:endParaRPr lang="bg-BG" sz="6200" dirty="0"/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31673"/>
            <a:ext cx="34020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9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ru-RU" dirty="0"/>
              <a:t>вътрешното тяло на климатична сплит-система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b="1" u="sng" dirty="0"/>
              <a:t>1.Преден панел</a:t>
            </a:r>
            <a:r>
              <a:rPr lang="ru-RU" sz="1600" dirty="0"/>
              <a:t>- пластмасов решетъчен капак. През него постъпва въздухът, който трябва да бъде охладен или отоплен в зависимост от зададения режим.</a:t>
            </a:r>
          </a:p>
          <a:p>
            <a:pPr>
              <a:buNone/>
            </a:pPr>
            <a:r>
              <a:rPr lang="ru-RU" sz="1600" b="1" u="sng" dirty="0"/>
              <a:t>2.Основен филтър- </a:t>
            </a:r>
            <a:r>
              <a:rPr lang="ru-RU" sz="1600" dirty="0"/>
              <a:t>представлява финна мрежичка, която служи за улавяне на прах от въздуха. Има го при всички климатици. Той трябва да се почиства редовно на всеки две седмици, особено в помещения, които се запрашават бързо. Ако бъде оставян често мръсен, той ще затрудни работата на климатика. </a:t>
            </a:r>
          </a:p>
          <a:p>
            <a:pPr>
              <a:buNone/>
            </a:pPr>
            <a:r>
              <a:rPr lang="ru-RU" sz="1600" b="1" u="sng" dirty="0"/>
              <a:t>3.Изпарител</a:t>
            </a:r>
            <a:r>
              <a:rPr lang="ru-RU" sz="1600" dirty="0"/>
              <a:t>- той нагрява и изпарява хладилния агент /фреона/.</a:t>
            </a:r>
          </a:p>
          <a:p>
            <a:pPr>
              <a:buNone/>
            </a:pPr>
            <a:r>
              <a:rPr lang="ru-RU" sz="1600" b="1" u="sng" dirty="0" smtClean="0"/>
              <a:t>4.Хоризонтални жалузи- </a:t>
            </a:r>
            <a:r>
              <a:rPr lang="ru-RU" sz="1600" dirty="0"/>
              <a:t>регулират въздушната струя нагоре-надолу.</a:t>
            </a:r>
          </a:p>
          <a:p>
            <a:pPr>
              <a:buNone/>
            </a:pPr>
            <a:r>
              <a:rPr lang="ru-RU" sz="1600" b="1" u="sng" dirty="0"/>
              <a:t>5.Панел с индикации- </a:t>
            </a:r>
            <a:r>
              <a:rPr lang="ru-RU" sz="1600" dirty="0"/>
              <a:t>показва режима на работа и случаите на повреда или грешка в работата на климатика</a:t>
            </a:r>
          </a:p>
          <a:p>
            <a:pPr>
              <a:buNone/>
            </a:pPr>
            <a:r>
              <a:rPr lang="ru-RU" sz="1600" b="1" u="sng" dirty="0"/>
              <a:t>6.Допълни</a:t>
            </a:r>
            <a:r>
              <a:rPr lang="bg-BG" sz="1600" b="1" u="sng" dirty="0"/>
              <a:t>телни</a:t>
            </a:r>
            <a:r>
              <a:rPr lang="ru-RU" sz="1600" b="1" u="sng" dirty="0"/>
              <a:t> филтри </a:t>
            </a:r>
            <a:r>
              <a:rPr lang="ru-RU" sz="1600" dirty="0"/>
              <a:t>- Те биват различни</a:t>
            </a:r>
          </a:p>
          <a:p>
            <a:pPr>
              <a:buNone/>
            </a:pPr>
            <a:r>
              <a:rPr lang="ru-RU" sz="1600" dirty="0"/>
              <a:t>видове: електростатични, плазмени, </a:t>
            </a:r>
          </a:p>
          <a:p>
            <a:pPr>
              <a:buNone/>
            </a:pPr>
            <a:r>
              <a:rPr lang="ru-RU" sz="1600" dirty="0"/>
              <a:t>катехинови и т.н. </a:t>
            </a:r>
          </a:p>
          <a:p>
            <a:pPr>
              <a:buNone/>
            </a:pPr>
            <a:r>
              <a:rPr lang="ru-RU" sz="1600" b="1" u="sng" dirty="0"/>
              <a:t>7.Вентилатор</a:t>
            </a:r>
            <a:r>
              <a:rPr lang="ru-RU" sz="1600" dirty="0"/>
              <a:t>-има няколко степени, с които</a:t>
            </a:r>
          </a:p>
          <a:p>
            <a:pPr>
              <a:buNone/>
            </a:pPr>
            <a:r>
              <a:rPr lang="ru-RU" sz="1600" dirty="0"/>
              <a:t>регулира силата на въздушната струя.</a:t>
            </a:r>
          </a:p>
          <a:p>
            <a:pPr>
              <a:buNone/>
            </a:pPr>
            <a:r>
              <a:rPr lang="ru-RU" sz="1600" b="1" u="sng" dirty="0"/>
              <a:t>8.Вертикални жалузи- </a:t>
            </a:r>
            <a:r>
              <a:rPr lang="ru-RU" sz="1600" dirty="0"/>
              <a:t>регулират посоката</a:t>
            </a:r>
          </a:p>
          <a:p>
            <a:pPr>
              <a:buNone/>
            </a:pPr>
            <a:r>
              <a:rPr lang="ru-RU" sz="1600" dirty="0"/>
              <a:t> на въздушната струя настрани.</a:t>
            </a:r>
            <a:endParaRPr lang="bg-BG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15" y="4221088"/>
            <a:ext cx="4144963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1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Видове </a:t>
            </a:r>
            <a:r>
              <a:rPr lang="bg-BG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климатици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935480"/>
            <a:ext cx="7355160" cy="4389120"/>
          </a:xfrm>
        </p:spPr>
        <p:txBody>
          <a:bodyPr/>
          <a:lstStyle/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Прозоречни климатици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Мобилен тип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Сплит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Мулти сплит системи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Стенен кондиционер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Касетен тип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Канален кондиционер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Колонен климатик</a:t>
            </a:r>
          </a:p>
          <a:p>
            <a:pPr>
              <a:buClr>
                <a:schemeClr val="accent1"/>
              </a:buClr>
              <a:buSzPct val="90000"/>
              <a:buFont typeface="Wingdings" pitchFamily="2" charset="2"/>
              <a:buChar char="q"/>
            </a:pPr>
            <a:r>
              <a:rPr lang="bg-BG" dirty="0"/>
              <a:t>Подтаванен тип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70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bg-BG" sz="2800" b="1" dirty="0"/>
              <a:t>Прозоречни климатици</a:t>
            </a:r>
            <a:br>
              <a:rPr lang="bg-BG" sz="2800" b="1" dirty="0"/>
            </a:br>
            <a:r>
              <a:rPr lang="bg-BG" sz="2800" dirty="0"/>
              <a:t>До преди няколко години това беше най-разпространения тип климатик. Простите модели могат само да охлаждат, по-скъпите имат режим на охлаждане и режим на топло и дистанционно управление. </a:t>
            </a:r>
          </a:p>
          <a:p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12976"/>
            <a:ext cx="4307873" cy="328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678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КЛИМАТИЧНИ И ВЕНТИЛАЦИОННИ СИСТЕМИ</vt:lpstr>
      <vt:lpstr>PowerPoint Presentation</vt:lpstr>
      <vt:lpstr> </vt:lpstr>
      <vt:lpstr>Какво се случва в един климатик </vt:lpstr>
      <vt:lpstr>Устройство и работа на климатика</vt:lpstr>
      <vt:lpstr>външно тяло</vt:lpstr>
      <vt:lpstr>вътрешното тяло на климатична сплит-система</vt:lpstr>
      <vt:lpstr>Видове климатици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Функции на климатика</vt:lpstr>
      <vt:lpstr>PowerPoint Presentation</vt:lpstr>
      <vt:lpstr>PowerPoint Presentation</vt:lpstr>
      <vt:lpstr>            Какво е това вентилация?</vt:lpstr>
      <vt:lpstr>Типове вентилация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КЛИМАТИЧНИ И ВЕНТИЛАЦИОННИ  СИСТЕМИ</dc:title>
  <dc:creator>krisi</dc:creator>
  <cp:lastModifiedBy>krisi</cp:lastModifiedBy>
  <cp:revision>17</cp:revision>
  <dcterms:created xsi:type="dcterms:W3CDTF">2013-04-08T16:13:19Z</dcterms:created>
  <dcterms:modified xsi:type="dcterms:W3CDTF">2013-04-09T14:39:39Z</dcterms:modified>
</cp:coreProperties>
</file>