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513" y="152400"/>
            <a:ext cx="8308975" cy="9144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513" y="1066800"/>
            <a:ext cx="8308975" cy="609600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endParaRPr lang="bg-BG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Щракнете, за да редактирате стила на заглавието в образеца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12A5202-9C20-4C85-BBE0-DA3BBC976D60}" type="datetimeFigureOut">
              <a:rPr lang="bg-BG" smtClean="0"/>
              <a:pPr/>
              <a:t>09.04.2013</a:t>
            </a:fld>
            <a:endParaRPr 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0E3545-2FCD-4B99-B01F-DA48ABB8DA36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6600" dirty="0" smtClean="0">
                <a:solidFill>
                  <a:srgbClr val="FFFF00"/>
                </a:solidFill>
              </a:rPr>
              <a:t>Офис мебели</a:t>
            </a:r>
            <a:endParaRPr lang="bg-BG" sz="6600" dirty="0">
              <a:solidFill>
                <a:srgbClr val="FFFF00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0" y="5080248"/>
            <a:ext cx="6400800" cy="1777752"/>
          </a:xfrm>
        </p:spPr>
        <p:txBody>
          <a:bodyPr/>
          <a:lstStyle/>
          <a:p>
            <a:pPr algn="just"/>
            <a:r>
              <a:rPr lang="bg-BG" sz="2800" dirty="0" smtClean="0">
                <a:solidFill>
                  <a:srgbClr val="FFFF00"/>
                </a:solidFill>
              </a:rPr>
              <a:t>Изготвил: Моника Боева</a:t>
            </a:r>
          </a:p>
          <a:p>
            <a:pPr algn="just"/>
            <a:r>
              <a:rPr lang="bg-BG" sz="2800" dirty="0" smtClean="0">
                <a:solidFill>
                  <a:srgbClr val="FFFF00"/>
                </a:solidFill>
              </a:rPr>
              <a:t>Ф№ 115092</a:t>
            </a:r>
          </a:p>
          <a:p>
            <a:pPr algn="just"/>
            <a:r>
              <a:rPr lang="bg-BG" sz="2800" dirty="0" smtClean="0">
                <a:solidFill>
                  <a:srgbClr val="FFFF00"/>
                </a:solidFill>
              </a:rPr>
              <a:t>24 гр.</a:t>
            </a:r>
            <a:endParaRPr lang="bg-BG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2800" i="1" dirty="0" smtClean="0"/>
              <a:t/>
            </a:r>
            <a:br>
              <a:rPr lang="bg-BG" sz="2800" i="1" dirty="0" smtClean="0"/>
            </a:br>
            <a:r>
              <a:rPr lang="bg-BG" sz="2800" i="1" dirty="0" smtClean="0"/>
              <a:t/>
            </a:r>
            <a:br>
              <a:rPr lang="bg-BG" sz="2800" i="1" dirty="0" smtClean="0"/>
            </a:br>
            <a:r>
              <a:rPr lang="bg-BG" sz="2800" i="1" dirty="0" smtClean="0"/>
              <a:t>Принудени сте да работите</a:t>
            </a:r>
            <a:r>
              <a:rPr lang="bg-BG" sz="2800" dirty="0" smtClean="0"/>
              <a:t> </a:t>
            </a:r>
            <a:r>
              <a:rPr lang="bg-BG" sz="2800" i="1" dirty="0" smtClean="0"/>
              <a:t>в стая, която работодателите са запълнили със стари офис-мебели и тя има вид на антикварен магазин</a:t>
            </a:r>
            <a:r>
              <a:rPr lang="bg-BG" sz="2800" dirty="0" smtClean="0"/>
              <a:t/>
            </a:r>
            <a:br>
              <a:rPr lang="bg-BG" sz="2800" dirty="0" smtClean="0"/>
            </a:br>
            <a:endParaRPr lang="bg-BG" sz="28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</a:p>
          <a:p>
            <a:pPr>
              <a:buNone/>
            </a:pPr>
            <a:r>
              <a:rPr lang="ru-RU" dirty="0" smtClean="0"/>
              <a:t>   </a:t>
            </a:r>
            <a:r>
              <a:rPr lang="ru-RU" b="1" i="1" dirty="0" smtClean="0"/>
              <a:t>За </a:t>
            </a:r>
            <a:r>
              <a:rPr lang="ru-RU" b="1" i="1" dirty="0" err="1" smtClean="0"/>
              <a:t>съжаление</a:t>
            </a:r>
            <a:r>
              <a:rPr lang="ru-RU" b="1" i="1" dirty="0" smtClean="0"/>
              <a:t>, </a:t>
            </a:r>
            <a:r>
              <a:rPr lang="ru-RU" b="1" i="1" dirty="0" err="1" smtClean="0"/>
              <a:t>нямате</a:t>
            </a:r>
            <a:r>
              <a:rPr lang="ru-RU" b="1" i="1" dirty="0" smtClean="0"/>
              <a:t> </a:t>
            </a:r>
            <a:r>
              <a:rPr lang="ru-RU" b="1" i="1" dirty="0" err="1" smtClean="0"/>
              <a:t>възможност</a:t>
            </a:r>
            <a:r>
              <a:rPr lang="ru-RU" b="1" i="1" dirty="0" smtClean="0"/>
              <a:t> да </a:t>
            </a:r>
            <a:r>
              <a:rPr lang="ru-RU" b="1" i="1" dirty="0" err="1" smtClean="0"/>
              <a:t>изхвърлите</a:t>
            </a:r>
            <a:r>
              <a:rPr lang="ru-RU" b="1" i="1" dirty="0" smtClean="0"/>
              <a:t> </a:t>
            </a:r>
            <a:r>
              <a:rPr lang="ru-RU" b="1" i="1" dirty="0" err="1" smtClean="0"/>
              <a:t>всичко</a:t>
            </a:r>
            <a:r>
              <a:rPr lang="ru-RU" b="1" i="1" dirty="0" smtClean="0"/>
              <a:t> и да сложите нови </a:t>
            </a:r>
            <a:r>
              <a:rPr lang="ru-RU" b="1" i="1" dirty="0" err="1" smtClean="0"/>
              <a:t>офис-мебели</a:t>
            </a:r>
            <a:r>
              <a:rPr lang="ru-RU" b="1" i="1" dirty="0" smtClean="0"/>
              <a:t>. </a:t>
            </a:r>
            <a:r>
              <a:rPr lang="ru-RU" b="1" i="1" dirty="0" err="1" smtClean="0"/>
              <a:t>Опитайте</a:t>
            </a:r>
            <a:r>
              <a:rPr lang="ru-RU" b="1" i="1" dirty="0" smtClean="0"/>
              <a:t> се да се </a:t>
            </a:r>
            <a:r>
              <a:rPr lang="ru-RU" b="1" i="1" dirty="0" err="1" smtClean="0"/>
              <a:t>отървете</a:t>
            </a:r>
            <a:r>
              <a:rPr lang="ru-RU" b="1" i="1" dirty="0" smtClean="0"/>
              <a:t> от </a:t>
            </a:r>
            <a:r>
              <a:rPr lang="ru-RU" b="1" i="1" dirty="0" err="1" smtClean="0"/>
              <a:t>най-непрегледните</a:t>
            </a:r>
            <a:r>
              <a:rPr lang="ru-RU" b="1" i="1" dirty="0" smtClean="0"/>
              <a:t> мебели в </a:t>
            </a:r>
            <a:r>
              <a:rPr lang="ru-RU" b="1" i="1" dirty="0" err="1" smtClean="0"/>
              <a:t>стаята</a:t>
            </a:r>
            <a:r>
              <a:rPr lang="ru-RU" b="1" i="1" dirty="0" smtClean="0"/>
              <a:t>, </a:t>
            </a:r>
            <a:r>
              <a:rPr lang="ru-RU" b="1" i="1" dirty="0" err="1" smtClean="0"/>
              <a:t>като</a:t>
            </a:r>
            <a:r>
              <a:rPr lang="ru-RU" b="1" i="1" dirty="0" smtClean="0"/>
              <a:t> да предложите да </a:t>
            </a:r>
            <a:r>
              <a:rPr lang="ru-RU" b="1" i="1" dirty="0" err="1" smtClean="0"/>
              <a:t>ги</a:t>
            </a:r>
            <a:r>
              <a:rPr lang="ru-RU" b="1" i="1" dirty="0" smtClean="0"/>
              <a:t> </a:t>
            </a:r>
            <a:r>
              <a:rPr lang="ru-RU" b="1" i="1" dirty="0" err="1" smtClean="0"/>
              <a:t>преместите</a:t>
            </a:r>
            <a:r>
              <a:rPr lang="ru-RU" b="1" i="1" dirty="0" smtClean="0"/>
              <a:t> в </a:t>
            </a:r>
            <a:r>
              <a:rPr lang="ru-RU" b="1" i="1" dirty="0" err="1" smtClean="0"/>
              <a:t>стаите</a:t>
            </a:r>
            <a:r>
              <a:rPr lang="ru-RU" b="1" i="1" dirty="0" smtClean="0"/>
              <a:t> на </a:t>
            </a:r>
            <a:r>
              <a:rPr lang="ru-RU" b="1" i="1" dirty="0" err="1" smtClean="0"/>
              <a:t>колегите</a:t>
            </a:r>
            <a:r>
              <a:rPr lang="ru-RU" b="1" i="1" dirty="0" smtClean="0"/>
              <a:t> си.</a:t>
            </a:r>
            <a:r>
              <a:rPr lang="bg-BG" b="1" i="1" dirty="0" smtClean="0"/>
              <a:t> Останалото пространство вече ще можете да подобрите.</a:t>
            </a:r>
            <a:endParaRPr lang="bg-BG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/>
              <a:t>Осветление</a:t>
            </a:r>
            <a:endParaRPr lang="bg-BG" sz="36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626469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    </a:t>
            </a:r>
          </a:p>
          <a:p>
            <a:pPr>
              <a:buNone/>
            </a:pPr>
            <a:r>
              <a:rPr lang="ru-RU" sz="4400" b="1" i="1" dirty="0"/>
              <a:t> </a:t>
            </a:r>
            <a:r>
              <a:rPr lang="ru-RU" sz="4400" b="1" i="1" dirty="0" smtClean="0"/>
              <a:t>    </a:t>
            </a:r>
            <a:r>
              <a:rPr lang="ru-RU" sz="4400" b="1" i="1" dirty="0" err="1" smtClean="0"/>
              <a:t>Обичайно</a:t>
            </a:r>
            <a:r>
              <a:rPr lang="ru-RU" sz="4400" b="1" i="1" dirty="0" smtClean="0"/>
              <a:t> в </a:t>
            </a:r>
            <a:r>
              <a:rPr lang="ru-RU" sz="4400" b="1" i="1" dirty="0" err="1" smtClean="0"/>
              <a:t>офисите</a:t>
            </a:r>
            <a:r>
              <a:rPr lang="ru-RU" sz="4400" b="1" i="1" dirty="0" smtClean="0"/>
              <a:t> се </a:t>
            </a:r>
            <a:r>
              <a:rPr lang="ru-RU" sz="4400" b="1" i="1" dirty="0" err="1" smtClean="0"/>
              <a:t>използва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силно</a:t>
            </a:r>
            <a:r>
              <a:rPr lang="ru-RU" sz="4400" b="1" i="1" dirty="0" smtClean="0"/>
              <a:t>, </a:t>
            </a:r>
            <a:r>
              <a:rPr lang="ru-RU" sz="4400" b="1" i="1" dirty="0" err="1" smtClean="0"/>
              <a:t>централно</a:t>
            </a:r>
            <a:r>
              <a:rPr lang="ru-RU" sz="4400" b="1" i="1" dirty="0" smtClean="0"/>
              <a:t> осветление. Много </a:t>
            </a:r>
            <a:r>
              <a:rPr lang="ru-RU" sz="4400" b="1" i="1" dirty="0" err="1" smtClean="0"/>
              <a:t>по-рационално</a:t>
            </a:r>
            <a:r>
              <a:rPr lang="ru-RU" sz="4400" b="1" i="1" dirty="0" smtClean="0"/>
              <a:t> и удобно е </a:t>
            </a:r>
            <a:r>
              <a:rPr lang="ru-RU" sz="4400" b="1" i="1" dirty="0" err="1" smtClean="0"/>
              <a:t>локалното</a:t>
            </a:r>
            <a:r>
              <a:rPr lang="ru-RU" sz="4400" b="1" i="1" dirty="0" smtClean="0"/>
              <a:t>, </a:t>
            </a:r>
            <a:r>
              <a:rPr lang="ru-RU" sz="4400" b="1" i="1" dirty="0" err="1" smtClean="0"/>
              <a:t>защото</a:t>
            </a:r>
            <a:r>
              <a:rPr lang="ru-RU" sz="4400" b="1" i="1" dirty="0" smtClean="0"/>
              <a:t> то </a:t>
            </a:r>
            <a:r>
              <a:rPr lang="ru-RU" sz="4400" b="1" i="1" dirty="0" err="1" smtClean="0"/>
              <a:t>създава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отделни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осветени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зони</a:t>
            </a:r>
            <a:r>
              <a:rPr lang="ru-RU" sz="4400" b="1" i="1" dirty="0" smtClean="0"/>
              <a:t>. </a:t>
            </a:r>
            <a:r>
              <a:rPr lang="ru-RU" sz="4400" b="1" i="1" dirty="0" err="1" smtClean="0"/>
              <a:t>Настолната</a:t>
            </a:r>
            <a:r>
              <a:rPr lang="ru-RU" sz="4400" b="1" i="1" dirty="0" smtClean="0"/>
              <a:t> лампа </a:t>
            </a:r>
            <a:r>
              <a:rPr lang="ru-RU" sz="4400" b="1" i="1" dirty="0" err="1" smtClean="0"/>
              <a:t>трябва</a:t>
            </a:r>
            <a:r>
              <a:rPr lang="ru-RU" sz="4400" b="1" i="1" dirty="0" smtClean="0"/>
              <a:t> да е </a:t>
            </a:r>
            <a:r>
              <a:rPr lang="ru-RU" sz="4400" b="1" i="1" dirty="0" err="1" smtClean="0"/>
              <a:t>поставена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близо</a:t>
            </a:r>
            <a:r>
              <a:rPr lang="ru-RU" sz="4400" b="1" i="1" dirty="0" smtClean="0"/>
              <a:t> до монитора. Не е </a:t>
            </a:r>
            <a:r>
              <a:rPr lang="ru-RU" sz="4400" b="1" i="1" dirty="0" err="1" smtClean="0"/>
              <a:t>здравословно</a:t>
            </a:r>
            <a:r>
              <a:rPr lang="ru-RU" sz="4400" b="1" i="1" dirty="0" smtClean="0"/>
              <a:t> да </a:t>
            </a:r>
            <a:r>
              <a:rPr lang="ru-RU" sz="4400" b="1" i="1" dirty="0" err="1" smtClean="0"/>
              <a:t>работите</a:t>
            </a:r>
            <a:r>
              <a:rPr lang="ru-RU" sz="4400" b="1" i="1" dirty="0" smtClean="0"/>
              <a:t> на </a:t>
            </a:r>
            <a:r>
              <a:rPr lang="ru-RU" sz="4400" b="1" i="1" dirty="0" err="1" smtClean="0"/>
              <a:t>тъмно</a:t>
            </a:r>
            <a:r>
              <a:rPr lang="ru-RU" sz="4400" b="1" i="1" dirty="0" smtClean="0"/>
              <a:t>. </a:t>
            </a:r>
            <a:r>
              <a:rPr lang="ru-RU" sz="4400" b="1" i="1" dirty="0" err="1" smtClean="0"/>
              <a:t>Освен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това</a:t>
            </a:r>
            <a:r>
              <a:rPr lang="ru-RU" sz="4400" b="1" i="1" dirty="0" smtClean="0"/>
              <a:t>, </a:t>
            </a:r>
            <a:r>
              <a:rPr lang="ru-RU" sz="4400" b="1" i="1" dirty="0" err="1" smtClean="0"/>
              <a:t>близостта</a:t>
            </a:r>
            <a:r>
              <a:rPr lang="ru-RU" sz="4400" b="1" i="1" dirty="0" smtClean="0"/>
              <a:t> до </a:t>
            </a:r>
            <a:r>
              <a:rPr lang="ru-RU" sz="4400" b="1" i="1" dirty="0" err="1" smtClean="0"/>
              <a:t>прозореца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има</a:t>
            </a:r>
            <a:r>
              <a:rPr lang="ru-RU" sz="4400" b="1" i="1" dirty="0" smtClean="0"/>
              <a:t> психологически </a:t>
            </a:r>
            <a:r>
              <a:rPr lang="ru-RU" sz="4400" b="1" i="1" dirty="0" err="1" smtClean="0"/>
              <a:t>ефект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колкото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по-близо</a:t>
            </a:r>
            <a:r>
              <a:rPr lang="ru-RU" sz="4400" b="1" i="1" dirty="0" smtClean="0"/>
              <a:t> до него, толкова </a:t>
            </a:r>
            <a:r>
              <a:rPr lang="ru-RU" sz="4400" b="1" i="1" dirty="0" err="1" smtClean="0"/>
              <a:t>по-авторитетно</a:t>
            </a:r>
            <a:r>
              <a:rPr lang="ru-RU" sz="4400" b="1" i="1" dirty="0" smtClean="0"/>
              <a:t> е </a:t>
            </a:r>
            <a:r>
              <a:rPr lang="ru-RU" sz="4400" b="1" i="1" dirty="0" err="1" smtClean="0"/>
              <a:t>мястото</a:t>
            </a:r>
            <a:r>
              <a:rPr lang="ru-RU" sz="4400" b="1" i="1" dirty="0" smtClean="0"/>
              <a:t>. Не е случайно, </a:t>
            </a:r>
            <a:r>
              <a:rPr lang="ru-RU" sz="4400" b="1" i="1" dirty="0" err="1" smtClean="0"/>
              <a:t>че</a:t>
            </a:r>
            <a:r>
              <a:rPr lang="ru-RU" sz="4400" b="1" i="1" dirty="0" smtClean="0"/>
              <a:t> в </a:t>
            </a:r>
            <a:r>
              <a:rPr lang="ru-RU" sz="4400" b="1" i="1" dirty="0" err="1" smtClean="0"/>
              <a:t>офисите</a:t>
            </a:r>
            <a:r>
              <a:rPr lang="ru-RU" sz="4400" b="1" i="1" dirty="0" smtClean="0"/>
              <a:t> на </a:t>
            </a:r>
            <a:r>
              <a:rPr lang="ru-RU" sz="4400" b="1" i="1" dirty="0" err="1" smtClean="0"/>
              <a:t>големите</a:t>
            </a:r>
            <a:r>
              <a:rPr lang="ru-RU" sz="4400" b="1" i="1" dirty="0" smtClean="0"/>
              <a:t> компании, </a:t>
            </a:r>
            <a:r>
              <a:rPr lang="ru-RU" sz="4400" b="1" i="1" dirty="0" err="1" smtClean="0"/>
              <a:t>мястото</a:t>
            </a:r>
            <a:r>
              <a:rPr lang="ru-RU" sz="4400" b="1" i="1" dirty="0" smtClean="0"/>
              <a:t> на </a:t>
            </a:r>
            <a:r>
              <a:rPr lang="ru-RU" sz="4400" b="1" i="1" dirty="0" err="1" smtClean="0"/>
              <a:t>ръководителите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винаги</a:t>
            </a:r>
            <a:r>
              <a:rPr lang="ru-RU" sz="4400" b="1" i="1" dirty="0" smtClean="0"/>
              <a:t> е до </a:t>
            </a:r>
            <a:r>
              <a:rPr lang="ru-RU" sz="4400" b="1" i="1" dirty="0" err="1" smtClean="0"/>
              <a:t>прозореца.Не</a:t>
            </a:r>
            <a:r>
              <a:rPr lang="ru-RU" sz="4400" b="1" i="1" dirty="0" smtClean="0"/>
              <a:t> стойте в </a:t>
            </a:r>
            <a:r>
              <a:rPr lang="ru-RU" sz="4400" b="1" i="1" dirty="0" err="1" smtClean="0"/>
              <a:t>тъмна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миша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дупка</a:t>
            </a:r>
            <a:r>
              <a:rPr lang="ru-RU" sz="4400" b="1" i="1" dirty="0" smtClean="0"/>
              <a:t>. </a:t>
            </a:r>
            <a:r>
              <a:rPr lang="ru-RU" sz="4400" b="1" i="1" dirty="0" err="1" smtClean="0"/>
              <a:t>Въпросът</a:t>
            </a:r>
            <a:r>
              <a:rPr lang="ru-RU" sz="4400" b="1" i="1" dirty="0" smtClean="0"/>
              <a:t> с </a:t>
            </a:r>
            <a:r>
              <a:rPr lang="ru-RU" sz="4400" b="1" i="1" dirty="0" err="1" smtClean="0"/>
              <a:t>доброто</a:t>
            </a:r>
            <a:r>
              <a:rPr lang="ru-RU" sz="4400" b="1" i="1" dirty="0" smtClean="0"/>
              <a:t> осветление можете да решите сами, без да </a:t>
            </a:r>
            <a:r>
              <a:rPr lang="ru-RU" sz="4400" b="1" i="1" dirty="0" err="1" smtClean="0"/>
              <a:t>прибягвате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към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помощта</a:t>
            </a:r>
            <a:r>
              <a:rPr lang="ru-RU" sz="4400" b="1" i="1" dirty="0" smtClean="0"/>
              <a:t> на </a:t>
            </a:r>
            <a:r>
              <a:rPr lang="ru-RU" sz="4400" b="1" i="1" dirty="0" err="1" smtClean="0"/>
              <a:t>ръководството</a:t>
            </a:r>
            <a:r>
              <a:rPr lang="ru-RU" sz="4400" b="1" i="1" dirty="0" smtClean="0"/>
              <a:t>. </a:t>
            </a:r>
            <a:r>
              <a:rPr lang="ru-RU" sz="4400" b="1" i="1" dirty="0" err="1" smtClean="0"/>
              <a:t>Сложете</a:t>
            </a:r>
            <a:r>
              <a:rPr lang="ru-RU" sz="4400" b="1" i="1" dirty="0" smtClean="0"/>
              <a:t> си </a:t>
            </a:r>
            <a:r>
              <a:rPr lang="ru-RU" sz="4400" b="1" i="1" dirty="0" err="1" smtClean="0"/>
              <a:t>допълнителна</a:t>
            </a:r>
            <a:r>
              <a:rPr lang="ru-RU" sz="4400" b="1" i="1" dirty="0" smtClean="0"/>
              <a:t> лампа. </a:t>
            </a:r>
            <a:r>
              <a:rPr lang="ru-RU" sz="4400" b="1" i="1" dirty="0" err="1" smtClean="0"/>
              <a:t>Ако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пък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светлината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Ви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идва</a:t>
            </a:r>
            <a:r>
              <a:rPr lang="ru-RU" sz="4400" b="1" i="1" dirty="0" smtClean="0"/>
              <a:t> в </a:t>
            </a:r>
            <a:r>
              <a:rPr lang="ru-RU" sz="4400" b="1" i="1" dirty="0" err="1" smtClean="0"/>
              <a:t>повече</a:t>
            </a:r>
            <a:r>
              <a:rPr lang="ru-RU" sz="4400" b="1" i="1" dirty="0" smtClean="0"/>
              <a:t> - </a:t>
            </a:r>
            <a:r>
              <a:rPr lang="ru-RU" sz="4400" b="1" i="1" dirty="0" err="1" smtClean="0"/>
              <a:t>окачете</a:t>
            </a:r>
            <a:r>
              <a:rPr lang="ru-RU" sz="4400" b="1" i="1" dirty="0" smtClean="0"/>
              <a:t> </a:t>
            </a:r>
            <a:r>
              <a:rPr lang="ru-RU" sz="4400" b="1" i="1" dirty="0" err="1" smtClean="0"/>
              <a:t>щора</a:t>
            </a:r>
            <a:r>
              <a:rPr lang="ru-RU" sz="4400" b="1" i="1" dirty="0" smtClean="0"/>
              <a:t> на </a:t>
            </a:r>
            <a:r>
              <a:rPr lang="ru-RU" sz="4400" b="1" i="1" dirty="0" err="1" smtClean="0"/>
              <a:t>прозореца</a:t>
            </a:r>
            <a:r>
              <a:rPr lang="ru-RU" sz="4400" b="1" i="1" dirty="0" smtClean="0"/>
              <a:t>.</a:t>
            </a:r>
            <a:endParaRPr lang="bg-BG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Ето</a:t>
            </a:r>
            <a:r>
              <a:rPr lang="ru-RU" dirty="0" smtClean="0"/>
              <a:t> и </a:t>
            </a:r>
            <a:r>
              <a:rPr lang="ru-RU" dirty="0" err="1" smtClean="0"/>
              <a:t>още</a:t>
            </a:r>
            <a:r>
              <a:rPr lang="ru-RU" dirty="0" smtClean="0"/>
              <a:t> </a:t>
            </a:r>
            <a:r>
              <a:rPr lang="ru-RU" dirty="0" err="1" smtClean="0"/>
              <a:t>някои</a:t>
            </a:r>
            <a:r>
              <a:rPr lang="ru-RU" dirty="0" smtClean="0"/>
              <a:t> </a:t>
            </a:r>
            <a:r>
              <a:rPr lang="ru-RU" dirty="0" err="1" smtClean="0"/>
              <a:t>основни</a:t>
            </a:r>
            <a:r>
              <a:rPr lang="ru-RU" dirty="0" smtClean="0"/>
              <a:t> правила за </a:t>
            </a:r>
            <a:r>
              <a:rPr lang="ru-RU" dirty="0" err="1" smtClean="0"/>
              <a:t>работното</a:t>
            </a:r>
            <a:r>
              <a:rPr lang="ru-RU" dirty="0" smtClean="0"/>
              <a:t> </a:t>
            </a:r>
            <a:r>
              <a:rPr lang="ru-RU" dirty="0" err="1" smtClean="0"/>
              <a:t>място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79512" y="1484784"/>
            <a:ext cx="8507288" cy="5760640"/>
          </a:xfrm>
        </p:spPr>
        <p:txBody>
          <a:bodyPr>
            <a:normAutofit fontScale="47500" lnSpcReduction="20000"/>
          </a:bodyPr>
          <a:lstStyle/>
          <a:p>
            <a:endParaRPr lang="bg-BG" b="1" dirty="0" smtClean="0"/>
          </a:p>
          <a:p>
            <a:pPr>
              <a:buNone/>
            </a:pPr>
            <a:r>
              <a:rPr lang="bg-BG" sz="4200" b="1" dirty="0" smtClean="0">
                <a:solidFill>
                  <a:srgbClr val="FFFF00"/>
                </a:solidFill>
              </a:rPr>
              <a:t>    1</a:t>
            </a:r>
            <a:r>
              <a:rPr lang="bg-BG" sz="4200" b="1" i="1" dirty="0" smtClean="0"/>
              <a:t>. Когато сте зад бюрото си, трябва да виждате входната врата - За да се съсредоточите върху работата си, човек трябва да изпитва усещането за пълна безопасност. Нашите инстинкти за оцеляване никога не спят и всеки път, когато се почувстваме уязвими, част от нашето внимание се отвлича и подсъзнателно се съсредоточава върху всякакви звуци, сенки и вибрации, които биха могли да ни предупредят, че някой се приближава към нас.</a:t>
            </a:r>
          </a:p>
          <a:p>
            <a:pPr>
              <a:buNone/>
            </a:pPr>
            <a:r>
              <a:rPr lang="bg-BG" sz="4200" b="1" i="1" dirty="0" smtClean="0">
                <a:solidFill>
                  <a:srgbClr val="FFFF00"/>
                </a:solidFill>
              </a:rPr>
              <a:t>    2</a:t>
            </a:r>
            <a:r>
              <a:rPr lang="bg-BG" sz="4200" b="1" i="1" dirty="0" smtClean="0"/>
              <a:t>. Трябва да сте сигурни, че зад гърба ви никой не минава - Ако зад вас ходи някой, това нервира много. Тук отново се проявява нашият инстинкт за самосъхранение. Ние сме програмирани да сме нащрек, ако чувстваме тила си незащитен и уязвим.</a:t>
            </a:r>
          </a:p>
          <a:p>
            <a:pPr>
              <a:buNone/>
            </a:pPr>
            <a:r>
              <a:rPr lang="bg-BG" sz="4200" b="1" i="1" dirty="0" smtClean="0">
                <a:solidFill>
                  <a:srgbClr val="FFFF00"/>
                </a:solidFill>
              </a:rPr>
              <a:t>    3</a:t>
            </a:r>
            <a:r>
              <a:rPr lang="bg-BG" sz="4200" b="1" i="1" dirty="0" smtClean="0"/>
              <a:t>. Поставете бюрото си така, че то да не е директно срещу входната врата - Ако бюрото ви е на една линия с вратата, то често пъти най-напред към вас ще се обръщат с молбата да свършите нещо,което не сте длъжни да изпълните.</a:t>
            </a:r>
          </a:p>
          <a:p>
            <a:pPr>
              <a:buNone/>
            </a:pPr>
            <a:endParaRPr lang="bg-BG" sz="4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err="1" smtClean="0"/>
              <a:t>Модерното</a:t>
            </a:r>
            <a:r>
              <a:rPr lang="ru-RU" sz="3600" dirty="0" smtClean="0"/>
              <a:t> </a:t>
            </a:r>
            <a:r>
              <a:rPr lang="ru-RU" sz="3600" dirty="0" err="1" smtClean="0"/>
              <a:t>работно</a:t>
            </a:r>
            <a:r>
              <a:rPr lang="ru-RU" sz="3600" dirty="0" smtClean="0"/>
              <a:t> </a:t>
            </a:r>
            <a:r>
              <a:rPr lang="ru-RU" sz="3600" dirty="0" err="1" smtClean="0"/>
              <a:t>място</a:t>
            </a:r>
            <a:endParaRPr lang="bg-BG" sz="36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i="1" dirty="0" smtClean="0"/>
              <a:t>    </a:t>
            </a:r>
            <a:r>
              <a:rPr lang="ru-RU" b="1" i="1" dirty="0" err="1" smtClean="0"/>
              <a:t>Има</a:t>
            </a:r>
            <a:r>
              <a:rPr lang="ru-RU" b="1" i="1" dirty="0" smtClean="0"/>
              <a:t> нужда от пространство, за да се </a:t>
            </a:r>
            <a:r>
              <a:rPr lang="ru-RU" b="1" i="1" dirty="0" err="1" smtClean="0"/>
              <a:t>чувстват</a:t>
            </a:r>
            <a:r>
              <a:rPr lang="ru-RU" b="1" i="1" dirty="0" smtClean="0"/>
              <a:t> </a:t>
            </a:r>
            <a:r>
              <a:rPr lang="ru-RU" b="1" i="1" dirty="0" err="1" smtClean="0"/>
              <a:t>хората</a:t>
            </a:r>
            <a:r>
              <a:rPr lang="ru-RU" b="1" i="1" dirty="0" smtClean="0"/>
              <a:t> </a:t>
            </a:r>
            <a:r>
              <a:rPr lang="ru-RU" b="1" i="1" dirty="0" err="1" smtClean="0"/>
              <a:t>свободни</a:t>
            </a:r>
            <a:r>
              <a:rPr lang="ru-RU" b="1" i="1" dirty="0" smtClean="0"/>
              <a:t>. </a:t>
            </a:r>
            <a:r>
              <a:rPr lang="ru-RU" b="1" i="1" dirty="0" err="1" smtClean="0"/>
              <a:t>Съвременната</a:t>
            </a:r>
            <a:r>
              <a:rPr lang="ru-RU" b="1" i="1" dirty="0" smtClean="0"/>
              <a:t> тенденция в </a:t>
            </a:r>
            <a:r>
              <a:rPr lang="ru-RU" b="1" i="1" dirty="0" err="1" smtClean="0"/>
              <a:t>интериора</a:t>
            </a:r>
            <a:r>
              <a:rPr lang="ru-RU" b="1" i="1" dirty="0" smtClean="0"/>
              <a:t> все </a:t>
            </a:r>
            <a:r>
              <a:rPr lang="ru-RU" b="1" i="1" dirty="0" err="1" smtClean="0"/>
              <a:t>повече</a:t>
            </a:r>
            <a:r>
              <a:rPr lang="ru-RU" b="1" i="1" dirty="0" smtClean="0"/>
              <a:t> </a:t>
            </a:r>
            <a:r>
              <a:rPr lang="ru-RU" b="1" i="1" dirty="0" err="1" smtClean="0"/>
              <a:t>налага</a:t>
            </a:r>
            <a:r>
              <a:rPr lang="ru-RU" b="1" i="1" dirty="0" smtClean="0"/>
              <a:t> офиса в </a:t>
            </a:r>
            <a:r>
              <a:rPr lang="ru-RU" b="1" i="1" dirty="0" err="1" smtClean="0"/>
              <a:t>голямо</a:t>
            </a:r>
            <a:r>
              <a:rPr lang="ru-RU" b="1" i="1" dirty="0" smtClean="0"/>
              <a:t> помещение с над 20 служители. На </a:t>
            </a:r>
            <a:r>
              <a:rPr lang="ru-RU" b="1" i="1" dirty="0" err="1" smtClean="0"/>
              <a:t>работното</a:t>
            </a:r>
            <a:r>
              <a:rPr lang="ru-RU" b="1" i="1" dirty="0" smtClean="0"/>
              <a:t> </a:t>
            </a:r>
            <a:r>
              <a:rPr lang="ru-RU" b="1" i="1" dirty="0" err="1" smtClean="0"/>
              <a:t>място</a:t>
            </a:r>
            <a:r>
              <a:rPr lang="ru-RU" b="1" i="1" dirty="0" smtClean="0"/>
              <a:t> </a:t>
            </a:r>
            <a:r>
              <a:rPr lang="ru-RU" b="1" i="1" dirty="0" err="1" smtClean="0"/>
              <a:t>хората</a:t>
            </a:r>
            <a:r>
              <a:rPr lang="ru-RU" b="1" i="1" dirty="0" smtClean="0"/>
              <a:t> </a:t>
            </a:r>
            <a:r>
              <a:rPr lang="ru-RU" b="1" i="1" dirty="0" err="1" smtClean="0"/>
              <a:t>мислят</a:t>
            </a:r>
            <a:r>
              <a:rPr lang="ru-RU" b="1" i="1" dirty="0" smtClean="0"/>
              <a:t> </a:t>
            </a:r>
            <a:r>
              <a:rPr lang="ru-RU" b="1" i="1" dirty="0" err="1" smtClean="0"/>
              <a:t>на</a:t>
            </a:r>
            <a:r>
              <a:rPr lang="ru-RU" b="1" i="1" dirty="0" smtClean="0"/>
              <a:t> общи </a:t>
            </a:r>
            <a:r>
              <a:rPr lang="ru-RU" b="1" i="1" dirty="0" err="1" smtClean="0"/>
              <a:t>честоти</a:t>
            </a:r>
            <a:r>
              <a:rPr lang="ru-RU" b="1" i="1" dirty="0" smtClean="0"/>
              <a:t>. </a:t>
            </a:r>
            <a:r>
              <a:rPr lang="ru-RU" b="1" i="1" dirty="0" err="1" smtClean="0"/>
              <a:t>Обширните</a:t>
            </a:r>
            <a:r>
              <a:rPr lang="ru-RU" b="1" i="1" dirty="0" smtClean="0"/>
              <a:t> пространства </a:t>
            </a:r>
            <a:r>
              <a:rPr lang="ru-RU" b="1" i="1" dirty="0" err="1" smtClean="0"/>
              <a:t>са</a:t>
            </a:r>
            <a:r>
              <a:rPr lang="ru-RU" b="1" i="1" dirty="0" smtClean="0"/>
              <a:t> </a:t>
            </a:r>
            <a:r>
              <a:rPr lang="ru-RU" b="1" i="1" dirty="0" err="1" smtClean="0"/>
              <a:t>подходящи</a:t>
            </a:r>
            <a:r>
              <a:rPr lang="ru-RU" b="1" i="1" dirty="0" smtClean="0"/>
              <a:t> за </a:t>
            </a:r>
            <a:r>
              <a:rPr lang="ru-RU" b="1" i="1" dirty="0" err="1" smtClean="0"/>
              <a:t>големи</a:t>
            </a:r>
            <a:r>
              <a:rPr lang="ru-RU" b="1" i="1" dirty="0" smtClean="0"/>
              <a:t> </a:t>
            </a:r>
            <a:r>
              <a:rPr lang="ru-RU" b="1" i="1" dirty="0" err="1" smtClean="0"/>
              <a:t>екипи</a:t>
            </a:r>
            <a:r>
              <a:rPr lang="ru-RU" b="1" i="1" dirty="0" smtClean="0"/>
              <a:t>, </a:t>
            </a:r>
            <a:r>
              <a:rPr lang="ru-RU" b="1" i="1" dirty="0" err="1" smtClean="0"/>
              <a:t>защото</a:t>
            </a:r>
            <a:r>
              <a:rPr lang="ru-RU" b="1" i="1" dirty="0" smtClean="0"/>
              <a:t> </a:t>
            </a:r>
            <a:r>
              <a:rPr lang="ru-RU" b="1" i="1" dirty="0" err="1" smtClean="0"/>
              <a:t>това</a:t>
            </a:r>
            <a:r>
              <a:rPr lang="ru-RU" b="1" i="1" dirty="0" smtClean="0"/>
              <a:t> </a:t>
            </a:r>
            <a:r>
              <a:rPr lang="ru-RU" b="1" i="1" dirty="0" err="1" smtClean="0"/>
              <a:t>създава</a:t>
            </a:r>
            <a:r>
              <a:rPr lang="ru-RU" b="1" i="1" dirty="0" smtClean="0"/>
              <a:t> </a:t>
            </a:r>
            <a:r>
              <a:rPr lang="ru-RU" b="1" i="1" dirty="0" err="1" smtClean="0"/>
              <a:t>усещането</a:t>
            </a:r>
            <a:r>
              <a:rPr lang="ru-RU" b="1" i="1" dirty="0" smtClean="0"/>
              <a:t> </a:t>
            </a:r>
            <a:r>
              <a:rPr lang="ru-RU" b="1" i="1" dirty="0" err="1" smtClean="0"/>
              <a:t>за</a:t>
            </a:r>
            <a:r>
              <a:rPr lang="ru-RU" b="1" i="1" dirty="0" smtClean="0"/>
              <a:t> </a:t>
            </a:r>
            <a:r>
              <a:rPr lang="ru-RU" b="1" i="1" dirty="0" err="1" smtClean="0"/>
              <a:t>прозрачност</a:t>
            </a:r>
            <a:r>
              <a:rPr lang="ru-RU" b="1" i="1" dirty="0" smtClean="0"/>
              <a:t> и </a:t>
            </a:r>
            <a:r>
              <a:rPr lang="ru-RU" b="1" i="1" dirty="0" err="1" smtClean="0"/>
              <a:t>неприкритост</a:t>
            </a:r>
            <a:r>
              <a:rPr lang="ru-RU" b="1" i="1" dirty="0" smtClean="0"/>
              <a:t> между </a:t>
            </a:r>
            <a:r>
              <a:rPr lang="ru-RU" b="1" i="1" dirty="0" err="1" smtClean="0"/>
              <a:t>отделните</a:t>
            </a:r>
            <a:r>
              <a:rPr lang="ru-RU" b="1" i="1" dirty="0" smtClean="0"/>
              <a:t> звена. </a:t>
            </a:r>
            <a:r>
              <a:rPr lang="ru-RU" b="1" i="1" dirty="0" err="1" smtClean="0"/>
              <a:t>Разполагането</a:t>
            </a:r>
            <a:r>
              <a:rPr lang="ru-RU" b="1" i="1" dirty="0" smtClean="0"/>
              <a:t> на </a:t>
            </a:r>
            <a:r>
              <a:rPr lang="ru-RU" b="1" i="1" dirty="0" err="1" smtClean="0"/>
              <a:t>бюрата</a:t>
            </a:r>
            <a:r>
              <a:rPr lang="ru-RU" b="1" i="1" dirty="0" smtClean="0"/>
              <a:t> в офиса </a:t>
            </a:r>
            <a:r>
              <a:rPr lang="ru-RU" b="1" i="1" dirty="0" err="1" smtClean="0"/>
              <a:t>зависи</a:t>
            </a:r>
            <a:r>
              <a:rPr lang="ru-RU" b="1" i="1" dirty="0" smtClean="0"/>
              <a:t> </a:t>
            </a:r>
            <a:r>
              <a:rPr lang="ru-RU" b="1" i="1" dirty="0" err="1" smtClean="0"/>
              <a:t>предимно</a:t>
            </a:r>
            <a:r>
              <a:rPr lang="ru-RU" b="1" i="1" dirty="0" smtClean="0"/>
              <a:t> от вида работа - </a:t>
            </a:r>
            <a:r>
              <a:rPr lang="ru-RU" b="1" i="1" dirty="0" err="1" smtClean="0"/>
              <a:t>имат</a:t>
            </a:r>
            <a:r>
              <a:rPr lang="ru-RU" b="1" i="1" dirty="0" smtClean="0"/>
              <a:t> ли нужда </a:t>
            </a:r>
            <a:r>
              <a:rPr lang="ru-RU" b="1" i="1" dirty="0" err="1" smtClean="0"/>
              <a:t>служителите</a:t>
            </a:r>
            <a:r>
              <a:rPr lang="ru-RU" b="1" i="1" dirty="0" smtClean="0"/>
              <a:t> да </a:t>
            </a:r>
            <a:r>
              <a:rPr lang="ru-RU" b="1" i="1" dirty="0" err="1" smtClean="0"/>
              <a:t>общуват</a:t>
            </a:r>
            <a:r>
              <a:rPr lang="ru-RU" b="1" i="1" dirty="0" smtClean="0"/>
              <a:t> лице в лице, или е </a:t>
            </a:r>
            <a:r>
              <a:rPr lang="ru-RU" b="1" i="1" dirty="0" err="1" smtClean="0"/>
              <a:t>по-добре</a:t>
            </a:r>
            <a:r>
              <a:rPr lang="ru-RU" b="1" i="1" dirty="0" smtClean="0"/>
              <a:t> да </a:t>
            </a:r>
            <a:r>
              <a:rPr lang="ru-RU" b="1" i="1" dirty="0" err="1" smtClean="0"/>
              <a:t>са</a:t>
            </a:r>
            <a:r>
              <a:rPr lang="ru-RU" b="1" i="1" dirty="0" smtClean="0"/>
              <a:t> </a:t>
            </a:r>
            <a:r>
              <a:rPr lang="ru-RU" b="1" i="1" dirty="0" err="1" smtClean="0"/>
              <a:t>обърнати</a:t>
            </a:r>
            <a:r>
              <a:rPr lang="ru-RU" b="1" i="1" dirty="0" smtClean="0"/>
              <a:t> с </a:t>
            </a:r>
            <a:r>
              <a:rPr lang="ru-RU" b="1" i="1" dirty="0" err="1" smtClean="0"/>
              <a:t>гръб</a:t>
            </a:r>
            <a:r>
              <a:rPr lang="ru-RU" b="1" i="1" dirty="0" smtClean="0"/>
              <a:t> един </a:t>
            </a:r>
            <a:r>
              <a:rPr lang="ru-RU" b="1" i="1" dirty="0" err="1" smtClean="0"/>
              <a:t>към</a:t>
            </a:r>
            <a:r>
              <a:rPr lang="ru-RU" b="1" i="1" dirty="0" smtClean="0"/>
              <a:t> друг. </a:t>
            </a:r>
            <a:r>
              <a:rPr lang="ru-RU" b="1" i="1" dirty="0" err="1" smtClean="0"/>
              <a:t>Някои</a:t>
            </a:r>
            <a:r>
              <a:rPr lang="ru-RU" b="1" i="1" dirty="0" smtClean="0"/>
              <a:t> компании </a:t>
            </a:r>
            <a:r>
              <a:rPr lang="ru-RU" b="1" i="1" dirty="0" err="1" smtClean="0"/>
              <a:t>подреждат</a:t>
            </a:r>
            <a:r>
              <a:rPr lang="ru-RU" b="1" i="1" dirty="0" smtClean="0"/>
              <a:t> </a:t>
            </a:r>
            <a:r>
              <a:rPr lang="ru-RU" b="1" i="1" dirty="0" err="1" smtClean="0"/>
              <a:t>бюрата</a:t>
            </a:r>
            <a:r>
              <a:rPr lang="ru-RU" b="1" i="1" dirty="0" smtClean="0"/>
              <a:t> в квадрат или </a:t>
            </a:r>
            <a:r>
              <a:rPr lang="ru-RU" b="1" i="1" dirty="0" err="1" smtClean="0"/>
              <a:t>кръг</a:t>
            </a:r>
            <a:r>
              <a:rPr lang="ru-RU" b="1" i="1" dirty="0" smtClean="0"/>
              <a:t>, за да </a:t>
            </a:r>
            <a:r>
              <a:rPr lang="ru-RU" b="1" i="1" dirty="0" err="1" smtClean="0"/>
              <a:t>могат</a:t>
            </a:r>
            <a:r>
              <a:rPr lang="ru-RU" b="1" i="1" dirty="0" smtClean="0"/>
              <a:t> </a:t>
            </a:r>
            <a:r>
              <a:rPr lang="ru-RU" b="1" i="1" dirty="0" err="1" smtClean="0"/>
              <a:t>хората</a:t>
            </a:r>
            <a:r>
              <a:rPr lang="ru-RU" b="1" i="1" dirty="0" smtClean="0"/>
              <a:t> </a:t>
            </a:r>
            <a:r>
              <a:rPr lang="ru-RU" b="1" i="1" dirty="0" err="1" smtClean="0"/>
              <a:t>да</a:t>
            </a:r>
            <a:r>
              <a:rPr lang="ru-RU" b="1" i="1" dirty="0" smtClean="0"/>
              <a:t> се </a:t>
            </a:r>
            <a:r>
              <a:rPr lang="ru-RU" b="1" i="1" dirty="0" err="1" smtClean="0"/>
              <a:t>чувстват</a:t>
            </a:r>
            <a:r>
              <a:rPr lang="ru-RU" b="1" i="1" dirty="0" smtClean="0"/>
              <a:t> </a:t>
            </a:r>
            <a:r>
              <a:rPr lang="ru-RU" b="1" i="1" dirty="0" err="1" smtClean="0"/>
              <a:t>равнопоставени</a:t>
            </a:r>
            <a:r>
              <a:rPr lang="ru-RU" b="1" i="1" dirty="0" smtClean="0"/>
              <a:t>.</a:t>
            </a:r>
            <a:endParaRPr lang="bg-BG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3" cy="1435100"/>
          </a:xfrm>
        </p:spPr>
        <p:txBody>
          <a:bodyPr>
            <a:noAutofit/>
          </a:bodyPr>
          <a:lstStyle/>
          <a:p>
            <a:r>
              <a:rPr lang="ru-RU" sz="3200" dirty="0" err="1" smtClean="0">
                <a:solidFill>
                  <a:srgbClr val="FFFF00"/>
                </a:solidFill>
              </a:rPr>
              <a:t>Големият</a:t>
            </a:r>
            <a:r>
              <a:rPr lang="ru-RU" sz="3200" dirty="0" smtClean="0">
                <a:solidFill>
                  <a:srgbClr val="FFFF00"/>
                </a:solidFill>
              </a:rPr>
              <a:t> офис  </a:t>
            </a:r>
            <a:r>
              <a:rPr lang="ru-RU" sz="3200" dirty="0" err="1" smtClean="0">
                <a:solidFill>
                  <a:srgbClr val="FFFF00"/>
                </a:solidFill>
              </a:rPr>
              <a:t>плюсове</a:t>
            </a:r>
            <a:r>
              <a:rPr lang="ru-RU" sz="3200" dirty="0" smtClean="0">
                <a:solidFill>
                  <a:srgbClr val="FFFF00"/>
                </a:solidFill>
              </a:rPr>
              <a:t> и </a:t>
            </a:r>
            <a:r>
              <a:rPr lang="ru-RU" sz="3200" dirty="0" err="1" smtClean="0">
                <a:solidFill>
                  <a:srgbClr val="FFFF00"/>
                </a:solidFill>
              </a:rPr>
              <a:t>минуси</a:t>
            </a:r>
            <a:endParaRPr lang="bg-BG" sz="3200" dirty="0">
              <a:solidFill>
                <a:srgbClr val="FFFF00"/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 </a:t>
            </a:r>
            <a:endParaRPr lang="bg-BG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bg-BG" sz="3400" b="1" i="1" dirty="0" smtClean="0">
                <a:solidFill>
                  <a:srgbClr val="FFFF00"/>
                </a:solidFill>
              </a:rPr>
              <a:t>Плюсове</a:t>
            </a:r>
            <a:r>
              <a:rPr lang="bg-BG" sz="3400" b="1" i="1" dirty="0" smtClean="0"/>
              <a:t/>
            </a:r>
            <a:br>
              <a:rPr lang="bg-BG" sz="3400" b="1" i="1" dirty="0" smtClean="0"/>
            </a:br>
            <a:r>
              <a:rPr lang="bg-BG" sz="3400" b="1" i="1" dirty="0" smtClean="0"/>
              <a:t>- Улеснява комуникацията</a:t>
            </a:r>
            <a:br>
              <a:rPr lang="bg-BG" sz="3400" b="1" i="1" dirty="0" smtClean="0"/>
            </a:br>
            <a:r>
              <a:rPr lang="bg-BG" sz="3400" b="1" i="1" dirty="0" smtClean="0"/>
              <a:t>- Създава усещане за </a:t>
            </a:r>
            <a:r>
              <a:rPr lang="bg-BG" sz="3400" b="1" i="1" dirty="0" err="1" smtClean="0"/>
              <a:t>екипност</a:t>
            </a:r>
            <a:r>
              <a:rPr lang="bg-BG" sz="3400" b="1" i="1" dirty="0" smtClean="0"/>
              <a:t/>
            </a:r>
            <a:br>
              <a:rPr lang="bg-BG" sz="3400" b="1" i="1" dirty="0" smtClean="0"/>
            </a:br>
            <a:r>
              <a:rPr lang="bg-BG" sz="3400" b="1" i="1" dirty="0" smtClean="0"/>
              <a:t>- Дава възможност за бърза реакция</a:t>
            </a:r>
            <a:br>
              <a:rPr lang="bg-BG" sz="3400" b="1" i="1" dirty="0" smtClean="0"/>
            </a:br>
            <a:r>
              <a:rPr lang="bg-BG" sz="3400" b="1" i="1" dirty="0" smtClean="0"/>
              <a:t>- Спестява ходене по коридори, етажи и стаи</a:t>
            </a:r>
            <a:br>
              <a:rPr lang="bg-BG" sz="3400" b="1" i="1" dirty="0" smtClean="0"/>
            </a:br>
            <a:r>
              <a:rPr lang="bg-BG" sz="3400" b="1" i="1" dirty="0" smtClean="0"/>
              <a:t>- Улеснява мениджърския контрол</a:t>
            </a:r>
            <a:br>
              <a:rPr lang="bg-BG" sz="3400" b="1" i="1" dirty="0" smtClean="0"/>
            </a:br>
            <a:r>
              <a:rPr lang="bg-BG" sz="3400" b="1" i="1" dirty="0" smtClean="0"/>
              <a:t>- Създава усещане за простор</a:t>
            </a:r>
          </a:p>
          <a:p>
            <a:pPr>
              <a:buNone/>
            </a:pPr>
            <a:r>
              <a:rPr lang="en-US" sz="3400" b="1" i="1" dirty="0" smtClean="0"/>
              <a:t>     </a:t>
            </a:r>
            <a:r>
              <a:rPr lang="bg-BG" sz="3400" b="1" i="1" dirty="0" smtClean="0">
                <a:solidFill>
                  <a:srgbClr val="FFFF00"/>
                </a:solidFill>
              </a:rPr>
              <a:t>Минуси</a:t>
            </a:r>
            <a:r>
              <a:rPr lang="bg-BG" sz="3400" b="1" i="1" dirty="0" smtClean="0"/>
              <a:t/>
            </a:r>
            <a:br>
              <a:rPr lang="bg-BG" sz="3400" b="1" i="1" dirty="0" smtClean="0"/>
            </a:br>
            <a:r>
              <a:rPr lang="bg-BG" sz="3400" b="1" i="1" dirty="0" smtClean="0"/>
              <a:t>- Шум</a:t>
            </a:r>
            <a:br>
              <a:rPr lang="bg-BG" sz="3400" b="1" i="1" dirty="0" smtClean="0"/>
            </a:br>
            <a:r>
              <a:rPr lang="bg-BG" sz="3400" b="1" i="1" dirty="0" smtClean="0"/>
              <a:t>- Невъзможност за концентрация</a:t>
            </a:r>
            <a:br>
              <a:rPr lang="bg-BG" sz="3400" b="1" i="1" dirty="0" smtClean="0"/>
            </a:br>
            <a:r>
              <a:rPr lang="bg-BG" sz="3400" b="1" i="1" dirty="0" smtClean="0"/>
              <a:t>- Липса на лично пространство</a:t>
            </a:r>
            <a:br>
              <a:rPr lang="bg-BG" sz="3400" b="1" i="1" dirty="0" smtClean="0"/>
            </a:br>
            <a:r>
              <a:rPr lang="bg-BG" sz="3400" b="1" i="1" dirty="0" smtClean="0"/>
              <a:t>- Необходимост от съобразяване с различни вкусове и навици.</a:t>
            </a:r>
          </a:p>
          <a:p>
            <a:endParaRPr lang="bg-BG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6" name="Картина 5" descr="suspended_ceil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3672408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Офис мебели - видове</a:t>
            </a:r>
            <a:br>
              <a:rPr lang="bg-BG" b="1" dirty="0" smtClean="0"/>
            </a:b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i="1" dirty="0" smtClean="0"/>
              <a:t>Офис </a:t>
            </a:r>
            <a:r>
              <a:rPr lang="ru-RU" b="1" i="1" dirty="0" err="1" smtClean="0"/>
              <a:t>мебелите</a:t>
            </a:r>
            <a:r>
              <a:rPr lang="ru-RU" b="1" i="1" dirty="0" smtClean="0"/>
              <a:t> </a:t>
            </a:r>
            <a:r>
              <a:rPr lang="ru-RU" b="1" i="1" dirty="0" err="1" smtClean="0"/>
              <a:t>могат</a:t>
            </a:r>
            <a:r>
              <a:rPr lang="ru-RU" b="1" i="1" dirty="0" smtClean="0"/>
              <a:t> да </a:t>
            </a:r>
            <a:r>
              <a:rPr lang="ru-RU" b="1" i="1" dirty="0" err="1" smtClean="0"/>
              <a:t>бъдат</a:t>
            </a:r>
            <a:r>
              <a:rPr lang="ru-RU" b="1" i="1" dirty="0" smtClean="0"/>
              <a:t>:</a:t>
            </a:r>
          </a:p>
          <a:p>
            <a:pPr>
              <a:buNone/>
            </a:pPr>
            <a:r>
              <a:rPr lang="ru-RU" b="1" i="1" dirty="0" smtClean="0"/>
              <a:t>офис шкаф</a:t>
            </a:r>
          </a:p>
          <a:p>
            <a:pPr>
              <a:buNone/>
            </a:pPr>
            <a:r>
              <a:rPr lang="ru-RU" b="1" i="1" dirty="0" smtClean="0"/>
              <a:t>офис </a:t>
            </a:r>
            <a:r>
              <a:rPr lang="ru-RU" b="1" i="1" dirty="0" err="1" smtClean="0"/>
              <a:t>контейнери</a:t>
            </a:r>
            <a:endParaRPr lang="ru-RU" b="1" i="1" dirty="0" smtClean="0"/>
          </a:p>
          <a:p>
            <a:pPr>
              <a:buNone/>
            </a:pPr>
            <a:r>
              <a:rPr lang="bg-BG" b="1" i="1" dirty="0" smtClean="0"/>
              <a:t>офис закачалки</a:t>
            </a:r>
          </a:p>
          <a:p>
            <a:pPr>
              <a:buNone/>
            </a:pPr>
            <a:r>
              <a:rPr lang="bg-BG" b="1" i="1" dirty="0" smtClean="0"/>
              <a:t>офис етажерки</a:t>
            </a:r>
          </a:p>
          <a:p>
            <a:pPr>
              <a:buNone/>
            </a:pPr>
            <a:r>
              <a:rPr lang="bg-BG" b="1" i="1" dirty="0" smtClean="0"/>
              <a:t>офис бюро</a:t>
            </a:r>
          </a:p>
          <a:p>
            <a:pPr>
              <a:buNone/>
            </a:pPr>
            <a:r>
              <a:rPr lang="bg-BG" b="1" i="1" dirty="0" smtClean="0"/>
              <a:t>офис гардероб</a:t>
            </a:r>
            <a:endParaRPr lang="bg-BG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800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8640"/>
            <a:ext cx="4896544" cy="26762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Картина 4" descr="11547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89040"/>
            <a:ext cx="2664296" cy="2664296"/>
          </a:xfrm>
          <a:prstGeom prst="rect">
            <a:avLst/>
          </a:prstGeom>
        </p:spPr>
      </p:pic>
      <p:pic>
        <p:nvPicPr>
          <p:cNvPr id="6" name="Картина 5" descr="ofis_garderob-kod_75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3068960"/>
            <a:ext cx="4770107" cy="3577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Картина 6" descr="stanley_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8043" y="260648"/>
            <a:ext cx="3425957" cy="2569468"/>
          </a:xfrm>
          <a:prstGeom prst="rect">
            <a:avLst/>
          </a:prstGeom>
        </p:spPr>
      </p:pic>
      <p:pic>
        <p:nvPicPr>
          <p:cNvPr id="8" name="Картина 7" descr="1751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0272" y="3789040"/>
            <a:ext cx="2123728" cy="2720330"/>
          </a:xfrm>
          <a:prstGeom prst="rect">
            <a:avLst/>
          </a:prstGeom>
        </p:spPr>
      </p:pic>
      <p:sp>
        <p:nvSpPr>
          <p:cNvPr id="9" name="Заглавие 8"/>
          <p:cNvSpPr>
            <a:spLocks noGrp="1"/>
          </p:cNvSpPr>
          <p:nvPr>
            <p:ph type="title"/>
          </p:nvPr>
        </p:nvSpPr>
        <p:spPr>
          <a:xfrm>
            <a:off x="722313" y="2924944"/>
            <a:ext cx="7772400" cy="2844031"/>
          </a:xfrm>
        </p:spPr>
        <p:txBody>
          <a:bodyPr/>
          <a:lstStyle/>
          <a:p>
            <a:r>
              <a:rPr lang="bg-BG" dirty="0" smtClean="0">
                <a:solidFill>
                  <a:srgbClr val="FF0000"/>
                </a:solidFill>
              </a:rPr>
              <a:t>                        </a:t>
            </a:r>
            <a:r>
              <a:rPr lang="bg-BG" dirty="0" smtClean="0">
                <a:solidFill>
                  <a:srgbClr val="FFFF00"/>
                </a:solidFill>
              </a:rPr>
              <a:t>Видове </a:t>
            </a:r>
            <a:br>
              <a:rPr lang="bg-BG" dirty="0" smtClean="0">
                <a:solidFill>
                  <a:srgbClr val="FFFF00"/>
                </a:solidFill>
              </a:rPr>
            </a:br>
            <a:endParaRPr lang="bg-BG" dirty="0">
              <a:solidFill>
                <a:srgbClr val="FFFF00"/>
              </a:solidFill>
            </a:endParaRPr>
          </a:p>
        </p:txBody>
      </p:sp>
      <p:sp>
        <p:nvSpPr>
          <p:cNvPr id="10" name="Текстов контейнер 9"/>
          <p:cNvSpPr>
            <a:spLocks noGrp="1"/>
          </p:cNvSpPr>
          <p:nvPr>
            <p:ph type="body" idx="1"/>
          </p:nvPr>
        </p:nvSpPr>
        <p:spPr>
          <a:xfrm>
            <a:off x="722313" y="2924944"/>
            <a:ext cx="7772400" cy="1481956"/>
          </a:xfrm>
        </p:spPr>
        <p:txBody>
          <a:bodyPr/>
          <a:lstStyle/>
          <a:p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 descr="images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99011"/>
            <a:ext cx="3960440" cy="24602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Картина 5" descr="ofis-v-gradinata-eto-edna-dizaynerska-idey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780928"/>
            <a:ext cx="3813944" cy="3813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Картина 6" descr="mebeli-ofi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2708920"/>
            <a:ext cx="4824536" cy="3888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Заглавие 7"/>
          <p:cNvSpPr>
            <a:spLocks noGrp="1"/>
          </p:cNvSpPr>
          <p:nvPr>
            <p:ph type="title"/>
          </p:nvPr>
        </p:nvSpPr>
        <p:spPr>
          <a:xfrm>
            <a:off x="722313" y="2708920"/>
            <a:ext cx="7772400" cy="367240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                      </a:t>
            </a:r>
            <a:r>
              <a:rPr lang="bg-BG" dirty="0" smtClean="0">
                <a:solidFill>
                  <a:srgbClr val="FFFF00"/>
                </a:solidFill>
              </a:rPr>
              <a:t>Офис идея</a:t>
            </a:r>
            <a:endParaRPr lang="bg-BG" dirty="0">
              <a:solidFill>
                <a:srgbClr val="FFFF00"/>
              </a:solidFill>
            </a:endParaRP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idx="1"/>
          </p:nvPr>
        </p:nvSpPr>
        <p:spPr>
          <a:xfrm>
            <a:off x="722313" y="3284984"/>
            <a:ext cx="7772400" cy="1656184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3476"/>
            <a:ext cx="3888431" cy="2482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bg-BG" sz="8000" smtClean="0">
                <a:solidFill>
                  <a:srgbClr val="FFFF00"/>
                </a:solidFill>
              </a:rPr>
              <a:t> Благодаря за </a:t>
            </a:r>
            <a:r>
              <a:rPr lang="bg-BG" sz="8000" dirty="0" smtClean="0">
                <a:solidFill>
                  <a:srgbClr val="FFFF00"/>
                </a:solidFill>
              </a:rPr>
              <a:t>вниманието</a:t>
            </a:r>
            <a:endParaRPr lang="bg-BG" sz="8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i="1" dirty="0" smtClean="0"/>
              <a:t>   </a:t>
            </a:r>
            <a:r>
              <a:rPr lang="ru-RU" b="1" i="1" dirty="0" err="1" smtClean="0"/>
              <a:t>Имиджът</a:t>
            </a:r>
            <a:r>
              <a:rPr lang="ru-RU" b="1" i="1" dirty="0" smtClean="0"/>
              <a:t> на един </a:t>
            </a:r>
            <a:r>
              <a:rPr lang="ru-RU" b="1" i="1" dirty="0" err="1" smtClean="0"/>
              <a:t>професионалист</a:t>
            </a:r>
            <a:r>
              <a:rPr lang="ru-RU" b="1" i="1" dirty="0" smtClean="0"/>
              <a:t> не се </a:t>
            </a:r>
            <a:r>
              <a:rPr lang="ru-RU" b="1" i="1" dirty="0" err="1" smtClean="0"/>
              <a:t>изчерпва</a:t>
            </a:r>
            <a:r>
              <a:rPr lang="ru-RU" b="1" i="1" dirty="0" smtClean="0"/>
              <a:t> само с </a:t>
            </a:r>
            <a:r>
              <a:rPr lang="ru-RU" b="1" i="1" dirty="0" err="1" smtClean="0"/>
              <a:t>представянето</a:t>
            </a:r>
            <a:r>
              <a:rPr lang="ru-RU" b="1" i="1" dirty="0" smtClean="0"/>
              <a:t> на </a:t>
            </a:r>
            <a:r>
              <a:rPr lang="ru-RU" b="1" i="1" dirty="0" err="1" smtClean="0"/>
              <a:t>личната</a:t>
            </a:r>
            <a:r>
              <a:rPr lang="ru-RU" b="1" i="1" dirty="0" smtClean="0"/>
              <a:t> си персона (</a:t>
            </a:r>
            <a:r>
              <a:rPr lang="ru-RU" b="1" i="1" dirty="0" err="1" smtClean="0"/>
              <a:t>облеклото</a:t>
            </a:r>
            <a:r>
              <a:rPr lang="ru-RU" b="1" i="1" dirty="0" smtClean="0"/>
              <a:t>, </a:t>
            </a:r>
            <a:r>
              <a:rPr lang="ru-RU" b="1" i="1" dirty="0" err="1" smtClean="0"/>
              <a:t>поведението</a:t>
            </a:r>
            <a:r>
              <a:rPr lang="ru-RU" b="1" i="1" dirty="0" smtClean="0"/>
              <a:t>, </a:t>
            </a:r>
            <a:r>
              <a:rPr lang="ru-RU" b="1" i="1" dirty="0" err="1" smtClean="0"/>
              <a:t>речта</a:t>
            </a:r>
            <a:r>
              <a:rPr lang="ru-RU" b="1" i="1" dirty="0"/>
              <a:t>)</a:t>
            </a:r>
            <a:r>
              <a:rPr lang="ru-RU" b="1" i="1" dirty="0" smtClean="0"/>
              <a:t>, а се </a:t>
            </a:r>
            <a:r>
              <a:rPr lang="ru-RU" b="1" i="1" dirty="0" err="1" smtClean="0"/>
              <a:t>разпростира</a:t>
            </a:r>
            <a:r>
              <a:rPr lang="ru-RU" b="1" i="1" dirty="0" smtClean="0"/>
              <a:t> на </a:t>
            </a:r>
            <a:r>
              <a:rPr lang="ru-RU" b="1" i="1" dirty="0" err="1" smtClean="0"/>
              <a:t>цялата</a:t>
            </a:r>
            <a:r>
              <a:rPr lang="ru-RU" b="1" i="1" dirty="0" smtClean="0"/>
              <a:t> среда</a:t>
            </a:r>
            <a:r>
              <a:rPr lang="en-US" b="1" i="1" dirty="0" smtClean="0"/>
              <a:t>,</a:t>
            </a:r>
            <a:r>
              <a:rPr lang="ru-RU" b="1" i="1" dirty="0" smtClean="0"/>
              <a:t>в </a:t>
            </a:r>
            <a:r>
              <a:rPr lang="ru-RU" b="1" i="1" dirty="0" err="1" smtClean="0"/>
              <a:t>която</a:t>
            </a:r>
            <a:r>
              <a:rPr lang="ru-RU" b="1" i="1" dirty="0" smtClean="0"/>
              <a:t> той </a:t>
            </a:r>
            <a:r>
              <a:rPr lang="ru-RU" b="1" i="1" dirty="0" err="1" smtClean="0"/>
              <a:t>работи</a:t>
            </a:r>
            <a:r>
              <a:rPr lang="ru-RU" b="1" i="1" dirty="0" smtClean="0"/>
              <a:t>. </a:t>
            </a:r>
            <a:r>
              <a:rPr lang="ru-RU" b="1" i="1" dirty="0" err="1" smtClean="0"/>
              <a:t>Повечето</a:t>
            </a:r>
            <a:r>
              <a:rPr lang="ru-RU" b="1" i="1" dirty="0" smtClean="0"/>
              <a:t> от </a:t>
            </a:r>
            <a:r>
              <a:rPr lang="ru-RU" b="1" i="1" dirty="0" err="1" smtClean="0"/>
              <a:t>наемните</a:t>
            </a:r>
            <a:r>
              <a:rPr lang="ru-RU" b="1" i="1" dirty="0" smtClean="0"/>
              <a:t> </a:t>
            </a:r>
            <a:r>
              <a:rPr lang="ru-RU" b="1" i="1" dirty="0" err="1" smtClean="0"/>
              <a:t>работници</a:t>
            </a:r>
            <a:r>
              <a:rPr lang="ru-RU" b="1" i="1" dirty="0" smtClean="0"/>
              <a:t> </a:t>
            </a:r>
            <a:r>
              <a:rPr lang="ru-RU" b="1" i="1" dirty="0" err="1" smtClean="0"/>
              <a:t>нямат</a:t>
            </a:r>
            <a:r>
              <a:rPr lang="ru-RU" b="1" i="1" dirty="0" smtClean="0"/>
              <a:t> </a:t>
            </a:r>
            <a:r>
              <a:rPr lang="ru-RU" b="1" i="1" dirty="0" err="1" smtClean="0"/>
              <a:t>лични</a:t>
            </a:r>
            <a:r>
              <a:rPr lang="ru-RU" b="1" i="1" dirty="0" smtClean="0"/>
              <a:t> </a:t>
            </a:r>
            <a:r>
              <a:rPr lang="ru-RU" b="1" i="1" dirty="0" err="1" smtClean="0"/>
              <a:t>кабинети</a:t>
            </a:r>
            <a:r>
              <a:rPr lang="ru-RU" b="1" i="1" dirty="0" smtClean="0"/>
              <a:t>, а разделят </a:t>
            </a:r>
            <a:r>
              <a:rPr lang="ru-RU" b="1" i="1" dirty="0" err="1" smtClean="0"/>
              <a:t>работната</a:t>
            </a:r>
            <a:r>
              <a:rPr lang="ru-RU" b="1" i="1" dirty="0" smtClean="0"/>
              <a:t> среда с </a:t>
            </a:r>
            <a:r>
              <a:rPr lang="ru-RU" b="1" i="1" dirty="0" err="1" smtClean="0"/>
              <a:t>колегите</a:t>
            </a:r>
            <a:r>
              <a:rPr lang="ru-RU" b="1" i="1" dirty="0" smtClean="0"/>
              <a:t> си.</a:t>
            </a:r>
            <a:endParaRPr lang="bg-BG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лавие 11"/>
          <p:cNvSpPr>
            <a:spLocks noGrp="1"/>
          </p:cNvSpPr>
          <p:nvPr>
            <p:ph type="subTitle" idx="1"/>
          </p:nvPr>
        </p:nvSpPr>
        <p:spPr>
          <a:xfrm>
            <a:off x="251520" y="4437112"/>
            <a:ext cx="8568952" cy="21602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bg-BG" b="1" i="1" dirty="0" err="1" smtClean="0"/>
              <a:t>Р</a:t>
            </a:r>
            <a:r>
              <a:rPr lang="ru-RU" b="1" i="1" dirty="0" err="1" smtClean="0"/>
              <a:t>азположението</a:t>
            </a:r>
            <a:r>
              <a:rPr lang="ru-RU" b="1" i="1" dirty="0" smtClean="0"/>
              <a:t> на </a:t>
            </a:r>
            <a:r>
              <a:rPr lang="ru-RU" b="1" i="1" dirty="0" err="1" smtClean="0"/>
              <a:t>мебелите</a:t>
            </a:r>
            <a:r>
              <a:rPr lang="ru-RU" b="1" i="1" dirty="0" smtClean="0"/>
              <a:t> и </a:t>
            </a:r>
            <a:r>
              <a:rPr lang="ru-RU" b="1" i="1" dirty="0" err="1" smtClean="0"/>
              <a:t>оборудването</a:t>
            </a:r>
            <a:r>
              <a:rPr lang="en-US" b="1" i="1" dirty="0" smtClean="0"/>
              <a:t>.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ru-RU" b="1" i="1" dirty="0" smtClean="0"/>
              <a:t> </a:t>
            </a:r>
            <a:r>
              <a:rPr lang="ru-RU" b="1" i="1" dirty="0" err="1" smtClean="0"/>
              <a:t>Цветовете</a:t>
            </a:r>
            <a:r>
              <a:rPr lang="ru-RU" b="1" i="1" dirty="0" smtClean="0"/>
              <a:t> на </a:t>
            </a:r>
            <a:r>
              <a:rPr lang="ru-RU" b="1" i="1" dirty="0" err="1" smtClean="0"/>
              <a:t>стените</a:t>
            </a:r>
            <a:r>
              <a:rPr lang="en-US" b="1" i="1" dirty="0" smtClean="0"/>
              <a:t>.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ru-RU" b="1" i="1" dirty="0" smtClean="0"/>
              <a:t> </a:t>
            </a:r>
            <a:r>
              <a:rPr lang="ru-RU" b="1" i="1" dirty="0" err="1" smtClean="0"/>
              <a:t>Подходящо</a:t>
            </a:r>
            <a:r>
              <a:rPr lang="ru-RU" b="1" i="1" dirty="0" smtClean="0"/>
              <a:t> за работа осветление</a:t>
            </a:r>
            <a:r>
              <a:rPr lang="en-US" b="1" i="1" dirty="0" smtClean="0"/>
              <a:t>.</a:t>
            </a:r>
            <a:endParaRPr lang="bg-BG" b="1" i="1" dirty="0"/>
          </a:p>
        </p:txBody>
      </p:sp>
      <p:pic>
        <p:nvPicPr>
          <p:cNvPr id="10" name="Контейнер за картина 9" descr="ofis-adoniq2.jpg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/>
          <a:srcRect l="5926" r="5926"/>
          <a:stretch>
            <a:fillRect/>
          </a:stretch>
        </p:blipFill>
        <p:spPr>
          <a:xfrm>
            <a:off x="251520" y="0"/>
            <a:ext cx="5486400" cy="411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В </a:t>
            </a:r>
            <a:r>
              <a:rPr lang="ru-RU" sz="3200" dirty="0" err="1" smtClean="0"/>
              <a:t>съвременните</a:t>
            </a:r>
            <a:r>
              <a:rPr lang="ru-RU" sz="3200" dirty="0" smtClean="0"/>
              <a:t> условия, </a:t>
            </a:r>
            <a:r>
              <a:rPr lang="ru-RU" sz="3200" dirty="0" err="1" smtClean="0"/>
              <a:t>когато</a:t>
            </a:r>
            <a:r>
              <a:rPr lang="ru-RU" sz="3200" dirty="0" smtClean="0"/>
              <a:t> </a:t>
            </a:r>
            <a:r>
              <a:rPr lang="ru-RU" sz="3200" dirty="0" err="1" smtClean="0"/>
              <a:t>всеки</a:t>
            </a:r>
            <a:r>
              <a:rPr lang="ru-RU" sz="3200" dirty="0" smtClean="0"/>
              <a:t> офис </a:t>
            </a:r>
            <a:r>
              <a:rPr lang="ru-RU" sz="3200" dirty="0" err="1" smtClean="0"/>
              <a:t>служител</a:t>
            </a:r>
            <a:r>
              <a:rPr lang="ru-RU" sz="3200" dirty="0" smtClean="0"/>
              <a:t> </a:t>
            </a:r>
            <a:r>
              <a:rPr lang="ru-RU" sz="3200" dirty="0" err="1" smtClean="0"/>
              <a:t>разполага</a:t>
            </a:r>
            <a:r>
              <a:rPr lang="ru-RU" sz="3200" dirty="0" smtClean="0"/>
              <a:t> с бюро и </a:t>
            </a:r>
            <a:r>
              <a:rPr lang="ru-RU" sz="3200" dirty="0" err="1" smtClean="0"/>
              <a:t>компютър</a:t>
            </a:r>
            <a:r>
              <a:rPr lang="ru-RU" sz="3200" dirty="0"/>
              <a:t>.</a:t>
            </a:r>
            <a:endParaRPr lang="bg-BG" sz="32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44752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ru-RU" sz="2800" b="1" i="1" dirty="0" err="1" smtClean="0"/>
              <a:t>Площта</a:t>
            </a:r>
            <a:r>
              <a:rPr lang="ru-RU" sz="2800" b="1" i="1" dirty="0" smtClean="0"/>
              <a:t> да е добре предвидена за него.</a:t>
            </a:r>
          </a:p>
          <a:p>
            <a:r>
              <a:rPr lang="ru-RU" sz="2800" b="1" i="1" dirty="0" err="1" smtClean="0"/>
              <a:t>Ако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помещението</a:t>
            </a:r>
            <a:r>
              <a:rPr lang="ru-RU" sz="2800" b="1" i="1" dirty="0" smtClean="0"/>
              <a:t> е </a:t>
            </a:r>
            <a:r>
              <a:rPr lang="ru-RU" sz="2800" b="1" i="1" dirty="0" err="1" smtClean="0"/>
              <a:t>малко</a:t>
            </a:r>
            <a:r>
              <a:rPr lang="ru-RU" sz="2800" b="1" i="1" dirty="0" smtClean="0"/>
              <a:t>, </a:t>
            </a:r>
            <a:r>
              <a:rPr lang="ru-RU" sz="2800" b="1" i="1" dirty="0" err="1" smtClean="0"/>
              <a:t>бюрата</a:t>
            </a:r>
            <a:r>
              <a:rPr lang="ru-RU" sz="2800" b="1" i="1" dirty="0" smtClean="0"/>
              <a:t> не </a:t>
            </a:r>
            <a:r>
              <a:rPr lang="ru-RU" sz="2800" b="1" i="1" dirty="0" err="1" smtClean="0"/>
              <a:t>трябва</a:t>
            </a:r>
            <a:r>
              <a:rPr lang="ru-RU" sz="2800" b="1" i="1" dirty="0" smtClean="0"/>
              <a:t> да се </a:t>
            </a:r>
            <a:r>
              <a:rPr lang="ru-RU" sz="2800" b="1" i="1" dirty="0" err="1" smtClean="0"/>
              <a:t>разполагат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срещу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прозореца</a:t>
            </a:r>
            <a:r>
              <a:rPr lang="ru-RU" sz="2800" b="1" i="1" dirty="0" smtClean="0"/>
              <a:t> или </a:t>
            </a:r>
            <a:r>
              <a:rPr lang="ru-RU" sz="2800" b="1" i="1" dirty="0" err="1" smtClean="0"/>
              <a:t>вратата</a:t>
            </a:r>
            <a:r>
              <a:rPr lang="ru-RU" sz="2800" b="1" i="1" dirty="0" smtClean="0"/>
              <a:t>.</a:t>
            </a:r>
          </a:p>
          <a:p>
            <a:r>
              <a:rPr lang="ru-RU" sz="2800" b="1" i="1" dirty="0" err="1" smtClean="0"/>
              <a:t>Ако</a:t>
            </a:r>
            <a:r>
              <a:rPr lang="ru-RU" sz="2800" b="1" i="1" dirty="0" smtClean="0"/>
              <a:t> е </a:t>
            </a:r>
            <a:r>
              <a:rPr lang="ru-RU" sz="2800" b="1" i="1" dirty="0" err="1" smtClean="0"/>
              <a:t>по-голямо</a:t>
            </a:r>
            <a:r>
              <a:rPr lang="ru-RU" sz="2800" b="1" i="1" dirty="0" smtClean="0"/>
              <a:t> и в него </a:t>
            </a:r>
            <a:r>
              <a:rPr lang="ru-RU" sz="2800" b="1" i="1" dirty="0" err="1" smtClean="0"/>
              <a:t>има</a:t>
            </a:r>
            <a:r>
              <a:rPr lang="ru-RU" sz="2800" b="1" i="1" dirty="0" smtClean="0"/>
              <a:t> много работни места, е </a:t>
            </a:r>
            <a:r>
              <a:rPr lang="ru-RU" sz="2800" b="1" i="1" dirty="0" err="1" smtClean="0"/>
              <a:t>желателно</a:t>
            </a:r>
            <a:r>
              <a:rPr lang="ru-RU" sz="2800" b="1" i="1" dirty="0" smtClean="0"/>
              <a:t> да се </a:t>
            </a:r>
            <a:r>
              <a:rPr lang="ru-RU" sz="2800" b="1" i="1" dirty="0" err="1" smtClean="0"/>
              <a:t>обособи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самостоятелна</a:t>
            </a:r>
            <a:r>
              <a:rPr lang="ru-RU" sz="2800" b="1" i="1" dirty="0" smtClean="0"/>
              <a:t> зона за </a:t>
            </a:r>
            <a:r>
              <a:rPr lang="ru-RU" sz="2800" b="1" i="1" dirty="0" err="1" smtClean="0"/>
              <a:t>всеки</a:t>
            </a:r>
            <a:r>
              <a:rPr lang="ru-RU" sz="2800" b="1" i="1" dirty="0" smtClean="0"/>
              <a:t> един </a:t>
            </a:r>
            <a:r>
              <a:rPr lang="ru-RU" sz="2800" b="1" i="1" dirty="0" err="1" smtClean="0"/>
              <a:t>служител</a:t>
            </a:r>
            <a:r>
              <a:rPr lang="ru-RU" sz="2800" b="1" i="1" dirty="0" smtClean="0"/>
              <a:t>.</a:t>
            </a:r>
          </a:p>
          <a:p>
            <a:r>
              <a:rPr lang="ru-RU" sz="2800" b="1" i="1" dirty="0" smtClean="0"/>
              <a:t>Добре е между </a:t>
            </a:r>
            <a:r>
              <a:rPr lang="ru-RU" sz="2800" b="1" i="1" dirty="0" err="1" smtClean="0"/>
              <a:t>отделните</a:t>
            </a:r>
            <a:r>
              <a:rPr lang="ru-RU" sz="2800" b="1" i="1" dirty="0" smtClean="0"/>
              <a:t> работни места да се поставят </a:t>
            </a:r>
            <a:r>
              <a:rPr lang="ru-RU" sz="2800" b="1" i="1" dirty="0" err="1" smtClean="0"/>
              <a:t>стелажи</a:t>
            </a:r>
            <a:r>
              <a:rPr lang="ru-RU" sz="2800" b="1" i="1" dirty="0" smtClean="0"/>
              <a:t> или леки прегради с </a:t>
            </a:r>
            <a:r>
              <a:rPr lang="ru-RU" sz="2800" b="1" i="1" dirty="0" err="1" smtClean="0"/>
              <a:t>звукоизолиращо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покритие</a:t>
            </a:r>
            <a:r>
              <a:rPr lang="ru-RU" sz="2800" b="1" i="1" dirty="0" smtClean="0"/>
              <a:t>.</a:t>
            </a:r>
            <a:endParaRPr lang="bg-BG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Контейнер за съдържание 3" descr="office-furniture-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476672"/>
            <a:ext cx="8064896" cy="59046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i="1" dirty="0" err="1" smtClean="0"/>
              <a:t>Психолозите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препоръчват</a:t>
            </a:r>
            <a:r>
              <a:rPr lang="ru-RU" sz="2800" b="1" i="1" dirty="0" smtClean="0"/>
              <a:t> част от офиса или </a:t>
            </a:r>
            <a:r>
              <a:rPr lang="ru-RU" sz="2800" b="1" i="1" dirty="0" err="1" smtClean="0"/>
              <a:t>отделно</a:t>
            </a:r>
            <a:r>
              <a:rPr lang="ru-RU" sz="2800" b="1" i="1" dirty="0" smtClean="0"/>
              <a:t> помещение да </a:t>
            </a:r>
            <a:r>
              <a:rPr lang="ru-RU" sz="2800" b="1" i="1" dirty="0" err="1" smtClean="0"/>
              <a:t>бъдат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предвидени</a:t>
            </a:r>
            <a:r>
              <a:rPr lang="ru-RU" sz="2800" b="1" i="1" dirty="0" smtClean="0"/>
              <a:t> за </a:t>
            </a:r>
            <a:r>
              <a:rPr lang="ru-RU" sz="2800" b="1" i="1" dirty="0" err="1" smtClean="0"/>
              <a:t>отдих</a:t>
            </a:r>
            <a:r>
              <a:rPr lang="ru-RU" sz="2800" b="1" i="1" dirty="0" smtClean="0"/>
              <a:t>. Там е добре да се </a:t>
            </a:r>
            <a:r>
              <a:rPr lang="ru-RU" sz="2800" b="1" i="1" dirty="0" err="1" smtClean="0"/>
              <a:t>постави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мека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мебел</a:t>
            </a:r>
            <a:r>
              <a:rPr lang="ru-RU" sz="2800" b="1" i="1" dirty="0" smtClean="0"/>
              <a:t>, списания, </a:t>
            </a:r>
            <a:r>
              <a:rPr lang="ru-RU" sz="2800" b="1" i="1" dirty="0" err="1" smtClean="0"/>
              <a:t>стайни</a:t>
            </a:r>
            <a:r>
              <a:rPr lang="ru-RU" sz="2800" b="1" i="1" dirty="0" smtClean="0"/>
              <a:t> растения.</a:t>
            </a:r>
            <a:endParaRPr lang="bg-BG" sz="2800" b="1" i="1" dirty="0"/>
          </a:p>
        </p:txBody>
      </p:sp>
      <p:pic>
        <p:nvPicPr>
          <p:cNvPr id="10" name="Контейнер за съдържание 9" descr="22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988840"/>
            <a:ext cx="4249638" cy="3528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Контейнер за съдържание 11" descr="111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988840"/>
            <a:ext cx="4244280" cy="3528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лавие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/>
              <a:t>Цветови решения за офиса</a:t>
            </a:r>
            <a:endParaRPr lang="bg-BG" sz="3600" dirty="0"/>
          </a:p>
        </p:txBody>
      </p:sp>
      <p:sp>
        <p:nvSpPr>
          <p:cNvPr id="12" name="Контейнер за съдържание 1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i="1" dirty="0" smtClean="0"/>
              <a:t>    </a:t>
            </a:r>
            <a:r>
              <a:rPr lang="ru-RU" sz="2400" b="1" i="1" dirty="0" err="1" smtClean="0"/>
              <a:t>Изборът</a:t>
            </a:r>
            <a:r>
              <a:rPr lang="ru-RU" sz="2400" b="1" i="1" dirty="0" smtClean="0"/>
              <a:t> на </a:t>
            </a:r>
            <a:r>
              <a:rPr lang="ru-RU" sz="2400" b="1" i="1" dirty="0" err="1" smtClean="0"/>
              <a:t>цвят</a:t>
            </a:r>
            <a:r>
              <a:rPr lang="ru-RU" sz="2400" b="1" i="1" dirty="0" smtClean="0"/>
              <a:t> за </a:t>
            </a:r>
            <a:r>
              <a:rPr lang="ru-RU" sz="2400" b="1" i="1" dirty="0" err="1" smtClean="0"/>
              <a:t>всеки</a:t>
            </a:r>
            <a:r>
              <a:rPr lang="ru-RU" sz="2400" b="1" i="1" dirty="0" smtClean="0"/>
              <a:t> офис или кабинет е </a:t>
            </a:r>
            <a:r>
              <a:rPr lang="ru-RU" sz="2400" b="1" i="1" dirty="0" err="1" smtClean="0"/>
              <a:t>въпрос</a:t>
            </a:r>
            <a:r>
              <a:rPr lang="ru-RU" sz="2400" b="1" i="1" dirty="0" smtClean="0"/>
              <a:t> на </a:t>
            </a:r>
            <a:r>
              <a:rPr lang="ru-RU" sz="2400" b="1" i="1" dirty="0" err="1" smtClean="0"/>
              <a:t>личен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избор</a:t>
            </a:r>
            <a:r>
              <a:rPr lang="ru-RU" sz="2400" b="1" i="1" dirty="0" smtClean="0"/>
              <a:t>, но </a:t>
            </a:r>
            <a:r>
              <a:rPr lang="ru-RU" sz="2400" b="1" i="1" dirty="0" err="1" smtClean="0"/>
              <a:t>съществуват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определени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нормативи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проверени</a:t>
            </a:r>
            <a:r>
              <a:rPr lang="ru-RU" sz="2400" b="1" i="1" dirty="0" smtClean="0"/>
              <a:t> от </a:t>
            </a:r>
            <a:r>
              <a:rPr lang="ru-RU" sz="2400" b="1" i="1" dirty="0" err="1" smtClean="0"/>
              <a:t>дългогодишната</a:t>
            </a:r>
            <a:r>
              <a:rPr lang="ru-RU" sz="2400" b="1" i="1" dirty="0" smtClean="0"/>
              <a:t> практика, </a:t>
            </a:r>
            <a:r>
              <a:rPr lang="ru-RU" sz="2400" b="1" i="1" dirty="0" err="1" smtClean="0"/>
              <a:t>към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които</a:t>
            </a:r>
            <a:r>
              <a:rPr lang="ru-RU" sz="2400" b="1" i="1" dirty="0" smtClean="0"/>
              <a:t> е добре да се </a:t>
            </a:r>
            <a:r>
              <a:rPr lang="ru-RU" sz="2400" b="1" i="1" dirty="0" err="1" smtClean="0"/>
              <a:t>придържате</a:t>
            </a:r>
            <a:r>
              <a:rPr lang="ru-RU" sz="2400" b="1" i="1" dirty="0" smtClean="0"/>
              <a:t>. </a:t>
            </a:r>
            <a:r>
              <a:rPr lang="ru-RU" sz="2400" b="1" i="1" dirty="0" err="1" smtClean="0"/>
              <a:t>Оптималният</a:t>
            </a:r>
            <a:r>
              <a:rPr lang="ru-RU" sz="2400" b="1" i="1" dirty="0" smtClean="0"/>
              <a:t> вариант е </a:t>
            </a:r>
            <a:r>
              <a:rPr lang="ru-RU" sz="2400" b="1" i="1" dirty="0" err="1" smtClean="0"/>
              <a:t>стените</a:t>
            </a:r>
            <a:r>
              <a:rPr lang="ru-RU" sz="2400" b="1" i="1" dirty="0" smtClean="0"/>
              <a:t>, </a:t>
            </a:r>
            <a:r>
              <a:rPr lang="ru-RU" sz="2400" b="1" i="1" dirty="0" err="1" smtClean="0"/>
              <a:t>подът</a:t>
            </a:r>
            <a:r>
              <a:rPr lang="ru-RU" sz="2400" b="1" i="1" dirty="0" smtClean="0"/>
              <a:t> и </a:t>
            </a:r>
            <a:r>
              <a:rPr lang="ru-RU" sz="2400" b="1" i="1" dirty="0" err="1" smtClean="0"/>
              <a:t>таванът</a:t>
            </a:r>
            <a:r>
              <a:rPr lang="ru-RU" sz="2400" b="1" i="1" dirty="0" smtClean="0"/>
              <a:t> да </a:t>
            </a:r>
            <a:r>
              <a:rPr lang="ru-RU" sz="2400" b="1" i="1" dirty="0" err="1" smtClean="0"/>
              <a:t>са</a:t>
            </a:r>
            <a:r>
              <a:rPr lang="ru-RU" sz="2400" b="1" i="1" dirty="0" smtClean="0"/>
              <a:t> в светла гама, а </a:t>
            </a:r>
            <a:r>
              <a:rPr lang="ru-RU" sz="2400" b="1" i="1" dirty="0" err="1" smtClean="0"/>
              <a:t>ярките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цветове</a:t>
            </a:r>
            <a:r>
              <a:rPr lang="ru-RU" sz="2400" b="1" i="1" dirty="0" smtClean="0"/>
              <a:t> , </a:t>
            </a:r>
            <a:r>
              <a:rPr lang="ru-RU" sz="2400" b="1" i="1" dirty="0" err="1" smtClean="0"/>
              <a:t>акцентът</a:t>
            </a:r>
            <a:r>
              <a:rPr lang="ru-RU" sz="2400" b="1" i="1" dirty="0" smtClean="0"/>
              <a:t> да се </a:t>
            </a:r>
            <a:r>
              <a:rPr lang="ru-RU" sz="2400" b="1" i="1" dirty="0" err="1" smtClean="0"/>
              <a:t>постави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върху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обзавеждането</a:t>
            </a:r>
            <a:r>
              <a:rPr lang="ru-RU" sz="2400" b="1" i="1" dirty="0" smtClean="0"/>
              <a:t>. </a:t>
            </a:r>
            <a:r>
              <a:rPr lang="ru-RU" sz="2400" b="1" i="1" dirty="0" err="1" smtClean="0"/>
              <a:t>Изборът</a:t>
            </a:r>
            <a:r>
              <a:rPr lang="ru-RU" sz="2400" b="1" i="1" dirty="0" smtClean="0"/>
              <a:t> на </a:t>
            </a:r>
            <a:r>
              <a:rPr lang="ru-RU" sz="2400" b="1" i="1" dirty="0" err="1" smtClean="0"/>
              <a:t>цвят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зависи</a:t>
            </a:r>
            <a:r>
              <a:rPr lang="ru-RU" sz="2400" b="1" i="1" dirty="0" smtClean="0"/>
              <a:t> от </a:t>
            </a:r>
            <a:r>
              <a:rPr lang="ru-RU" sz="2400" b="1" i="1" dirty="0" err="1" smtClean="0"/>
              <a:t>това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какви</a:t>
            </a:r>
            <a:r>
              <a:rPr lang="ru-RU" sz="2400" b="1" i="1" dirty="0" smtClean="0"/>
              <a:t> условия за работа </a:t>
            </a:r>
            <a:r>
              <a:rPr lang="ru-RU" sz="2400" b="1" i="1" dirty="0" err="1" smtClean="0"/>
              <a:t>са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необходими</a:t>
            </a:r>
            <a:r>
              <a:rPr lang="ru-RU" sz="2400" b="1" i="1" dirty="0" smtClean="0"/>
              <a:t>. </a:t>
            </a:r>
            <a:r>
              <a:rPr lang="ru-RU" sz="2400" b="1" i="1" dirty="0" err="1" smtClean="0"/>
              <a:t>Хладните</a:t>
            </a:r>
            <a:r>
              <a:rPr lang="ru-RU" sz="2400" b="1" i="1" dirty="0" smtClean="0"/>
              <a:t>, </a:t>
            </a:r>
            <a:r>
              <a:rPr lang="ru-RU" sz="2400" b="1" i="1" dirty="0" err="1" smtClean="0"/>
              <a:t>неутрални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тонове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създават</a:t>
            </a:r>
            <a:r>
              <a:rPr lang="ru-RU" sz="2400" b="1" i="1" dirty="0" smtClean="0"/>
              <a:t> делово настроение, а </a:t>
            </a:r>
            <a:r>
              <a:rPr lang="ru-RU" sz="2400" b="1" i="1" dirty="0" err="1" smtClean="0"/>
              <a:t>топлите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наситени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тонове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са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подходящи</a:t>
            </a:r>
            <a:r>
              <a:rPr lang="ru-RU" sz="2400" b="1" i="1" dirty="0" smtClean="0"/>
              <a:t> за </a:t>
            </a:r>
            <a:r>
              <a:rPr lang="ru-RU" sz="2400" b="1" i="1" dirty="0" err="1" smtClean="0"/>
              <a:t>творческа</a:t>
            </a:r>
            <a:r>
              <a:rPr lang="ru-RU" sz="2400" b="1" i="1" dirty="0" smtClean="0"/>
              <a:t> атмосфера и </a:t>
            </a:r>
            <a:r>
              <a:rPr lang="ru-RU" sz="2400" b="1" i="1" dirty="0" err="1" smtClean="0"/>
              <a:t>предразполагат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към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приятелски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работен</a:t>
            </a:r>
            <a:r>
              <a:rPr lang="ru-RU" sz="2400" b="1" i="1" dirty="0" smtClean="0"/>
              <a:t> климат.</a:t>
            </a:r>
            <a:endParaRPr lang="bg-BG" sz="2400" b="1" i="1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  </a:t>
            </a: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/>
              <a:t>Избор на мебелите</a:t>
            </a:r>
            <a:endParaRPr lang="bg-BG" sz="36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i="1" dirty="0" smtClean="0"/>
              <a:t>    На </a:t>
            </a:r>
            <a:r>
              <a:rPr lang="ru-RU" b="1" i="1" dirty="0" err="1" smtClean="0"/>
              <a:t>пазара</a:t>
            </a:r>
            <a:r>
              <a:rPr lang="ru-RU" b="1" i="1" dirty="0" smtClean="0"/>
              <a:t> се </a:t>
            </a:r>
            <a:r>
              <a:rPr lang="ru-RU" b="1" i="1" dirty="0" err="1" smtClean="0"/>
              <a:t>предлага</a:t>
            </a:r>
            <a:r>
              <a:rPr lang="ru-RU" b="1" i="1" dirty="0" smtClean="0"/>
              <a:t> </a:t>
            </a:r>
            <a:r>
              <a:rPr lang="ru-RU" b="1" i="1" dirty="0" err="1" smtClean="0"/>
              <a:t>голямо</a:t>
            </a:r>
            <a:r>
              <a:rPr lang="ru-RU" b="1" i="1" dirty="0" smtClean="0"/>
              <a:t> разнообразие от </a:t>
            </a:r>
            <a:r>
              <a:rPr lang="ru-RU" b="1" i="1" dirty="0" err="1" smtClean="0"/>
              <a:t>бюра</a:t>
            </a:r>
            <a:r>
              <a:rPr lang="ru-RU" b="1" i="1" dirty="0" smtClean="0"/>
              <a:t> за </a:t>
            </a:r>
            <a:r>
              <a:rPr lang="ru-RU" b="1" i="1" dirty="0" err="1" smtClean="0"/>
              <a:t>компютри</a:t>
            </a:r>
            <a:r>
              <a:rPr lang="ru-RU" b="1" i="1" dirty="0" smtClean="0"/>
              <a:t> от </a:t>
            </a:r>
            <a:r>
              <a:rPr lang="ru-RU" b="1" i="1" dirty="0" err="1" smtClean="0"/>
              <a:t>правоъгълни</a:t>
            </a:r>
            <a:r>
              <a:rPr lang="ru-RU" b="1" i="1" dirty="0" smtClean="0"/>
              <a:t> до </a:t>
            </a:r>
            <a:r>
              <a:rPr lang="ru-RU" b="1" i="1" dirty="0" err="1" smtClean="0"/>
              <a:t>такива</a:t>
            </a:r>
            <a:r>
              <a:rPr lang="ru-RU" b="1" i="1" dirty="0" smtClean="0"/>
              <a:t> </a:t>
            </a:r>
            <a:r>
              <a:rPr lang="ru-RU" b="1" i="1" dirty="0" err="1" smtClean="0"/>
              <a:t>със</a:t>
            </a:r>
            <a:r>
              <a:rPr lang="ru-RU" b="1" i="1" dirty="0" smtClean="0"/>
              <a:t> </a:t>
            </a:r>
            <a:r>
              <a:rPr lang="ru-RU" b="1" i="1" dirty="0" err="1" smtClean="0"/>
              <a:t>сложни</a:t>
            </a:r>
            <a:r>
              <a:rPr lang="ru-RU" b="1" i="1" dirty="0" smtClean="0"/>
              <a:t> </a:t>
            </a:r>
            <a:r>
              <a:rPr lang="ru-RU" b="1" i="1" dirty="0" err="1" smtClean="0"/>
              <a:t>форми</a:t>
            </a:r>
            <a:r>
              <a:rPr lang="ru-RU" b="1" i="1" dirty="0" smtClean="0"/>
              <a:t> и </a:t>
            </a:r>
            <a:r>
              <a:rPr lang="ru-RU" b="1" i="1" dirty="0" err="1" smtClean="0"/>
              <a:t>най-разнообразни</a:t>
            </a:r>
            <a:r>
              <a:rPr lang="ru-RU" b="1" i="1" dirty="0" smtClean="0"/>
              <a:t> приставки. </a:t>
            </a:r>
            <a:r>
              <a:rPr lang="ru-RU" b="1" i="1" dirty="0" err="1" smtClean="0"/>
              <a:t>Компактността</a:t>
            </a:r>
            <a:r>
              <a:rPr lang="ru-RU" b="1" i="1" dirty="0" smtClean="0"/>
              <a:t> и </a:t>
            </a:r>
            <a:r>
              <a:rPr lang="ru-RU" b="1" i="1" dirty="0" err="1" smtClean="0"/>
              <a:t>функционалността</a:t>
            </a:r>
            <a:r>
              <a:rPr lang="ru-RU" b="1" i="1" dirty="0" smtClean="0"/>
              <a:t> </a:t>
            </a:r>
            <a:r>
              <a:rPr lang="ru-RU" b="1" i="1" dirty="0" err="1" smtClean="0"/>
              <a:t>са</a:t>
            </a:r>
            <a:r>
              <a:rPr lang="ru-RU" b="1" i="1" dirty="0" smtClean="0"/>
              <a:t> </a:t>
            </a:r>
            <a:r>
              <a:rPr lang="ru-RU" b="1" i="1" dirty="0" err="1" smtClean="0"/>
              <a:t>главните</a:t>
            </a:r>
            <a:r>
              <a:rPr lang="ru-RU" b="1" i="1" dirty="0" smtClean="0"/>
              <a:t> </a:t>
            </a:r>
            <a:r>
              <a:rPr lang="ru-RU" b="1" i="1" dirty="0" err="1" smtClean="0"/>
              <a:t>аргументи</a:t>
            </a:r>
            <a:r>
              <a:rPr lang="ru-RU" b="1" i="1" dirty="0" smtClean="0"/>
              <a:t> при </a:t>
            </a:r>
            <a:r>
              <a:rPr lang="ru-RU" b="1" i="1" dirty="0" err="1" smtClean="0"/>
              <a:t>избора</a:t>
            </a:r>
            <a:r>
              <a:rPr lang="ru-RU" b="1" i="1" dirty="0" smtClean="0"/>
              <a:t> на работни </a:t>
            </a:r>
            <a:r>
              <a:rPr lang="ru-RU" b="1" i="1" dirty="0" err="1" smtClean="0"/>
              <a:t>маси</a:t>
            </a:r>
            <a:r>
              <a:rPr lang="ru-RU" b="1" i="1" dirty="0" smtClean="0"/>
              <a:t>. </a:t>
            </a:r>
            <a:r>
              <a:rPr lang="ru-RU" b="1" i="1" dirty="0" err="1" smtClean="0"/>
              <a:t>Бюрото</a:t>
            </a:r>
            <a:r>
              <a:rPr lang="ru-RU" b="1" i="1" dirty="0" smtClean="0"/>
              <a:t> </a:t>
            </a:r>
            <a:r>
              <a:rPr lang="ru-RU" b="1" i="1" dirty="0" err="1" smtClean="0"/>
              <a:t>може</a:t>
            </a:r>
            <a:r>
              <a:rPr lang="ru-RU" b="1" i="1" dirty="0" smtClean="0"/>
              <a:t> да е </a:t>
            </a:r>
            <a:r>
              <a:rPr lang="ru-RU" b="1" i="1" dirty="0" err="1" smtClean="0"/>
              <a:t>опряно</a:t>
            </a:r>
            <a:r>
              <a:rPr lang="ru-RU" b="1" i="1" dirty="0" smtClean="0"/>
              <a:t> на </a:t>
            </a:r>
            <a:r>
              <a:rPr lang="ru-RU" b="1" i="1" dirty="0" err="1" smtClean="0"/>
              <a:t>стената</a:t>
            </a:r>
            <a:r>
              <a:rPr lang="ru-RU" b="1" i="1" dirty="0" smtClean="0"/>
              <a:t> или </a:t>
            </a:r>
            <a:r>
              <a:rPr lang="ru-RU" b="1" i="1" dirty="0" err="1" smtClean="0"/>
              <a:t>поставено</a:t>
            </a:r>
            <a:r>
              <a:rPr lang="ru-RU" b="1" i="1" dirty="0" smtClean="0"/>
              <a:t> в </a:t>
            </a:r>
            <a:r>
              <a:rPr lang="ru-RU" b="1" i="1" dirty="0" err="1" smtClean="0"/>
              <a:t>ъгъла</a:t>
            </a:r>
            <a:r>
              <a:rPr lang="ru-RU" b="1" i="1" dirty="0" smtClean="0"/>
              <a:t>. В </a:t>
            </a:r>
            <a:r>
              <a:rPr lang="ru-RU" b="1" i="1" dirty="0" err="1" smtClean="0"/>
              <a:t>никакъв</a:t>
            </a:r>
            <a:r>
              <a:rPr lang="ru-RU" b="1" i="1" dirty="0" smtClean="0"/>
              <a:t> случай не </a:t>
            </a:r>
            <a:r>
              <a:rPr lang="ru-RU" b="1" i="1" dirty="0" err="1" smtClean="0"/>
              <a:t>трябва</a:t>
            </a:r>
            <a:r>
              <a:rPr lang="ru-RU" b="1" i="1" dirty="0" smtClean="0"/>
              <a:t> да </a:t>
            </a:r>
            <a:r>
              <a:rPr lang="ru-RU" b="1" i="1" dirty="0" err="1" smtClean="0"/>
              <a:t>омаловажаваме</a:t>
            </a:r>
            <a:r>
              <a:rPr lang="ru-RU" b="1" i="1" dirty="0" smtClean="0"/>
              <a:t> </a:t>
            </a:r>
            <a:r>
              <a:rPr lang="ru-RU" b="1" i="1" dirty="0" err="1" smtClean="0"/>
              <a:t>значението</a:t>
            </a:r>
            <a:r>
              <a:rPr lang="ru-RU" b="1" i="1" dirty="0" smtClean="0"/>
              <a:t> на </a:t>
            </a:r>
            <a:r>
              <a:rPr lang="ru-RU" b="1" i="1" dirty="0" err="1" smtClean="0"/>
              <a:t>удобството</a:t>
            </a:r>
            <a:r>
              <a:rPr lang="ru-RU" b="1" i="1" dirty="0" smtClean="0"/>
              <a:t> </a:t>
            </a:r>
            <a:r>
              <a:rPr lang="ru-RU" b="1" i="1" dirty="0" err="1" smtClean="0"/>
              <a:t>на</a:t>
            </a:r>
            <a:r>
              <a:rPr lang="ru-RU" b="1" i="1" dirty="0" smtClean="0"/>
              <a:t> офис </a:t>
            </a:r>
            <a:r>
              <a:rPr lang="ru-RU" b="1" i="1" dirty="0" err="1" smtClean="0"/>
              <a:t>столовете</a:t>
            </a:r>
            <a:r>
              <a:rPr lang="ru-RU" b="1" i="1" dirty="0" smtClean="0"/>
              <a:t>. </a:t>
            </a:r>
            <a:r>
              <a:rPr lang="ru-RU" b="1" i="1" dirty="0" err="1" smtClean="0"/>
              <a:t>Ергономичният</a:t>
            </a:r>
            <a:r>
              <a:rPr lang="ru-RU" b="1" i="1" dirty="0" smtClean="0"/>
              <a:t> стол на </a:t>
            </a:r>
            <a:r>
              <a:rPr lang="ru-RU" b="1" i="1" dirty="0" err="1" smtClean="0"/>
              <a:t>всяка</a:t>
            </a:r>
            <a:r>
              <a:rPr lang="ru-RU" b="1" i="1" dirty="0" smtClean="0"/>
              <a:t> цена </a:t>
            </a:r>
            <a:r>
              <a:rPr lang="ru-RU" b="1" i="1" dirty="0" err="1" smtClean="0"/>
              <a:t>трябва</a:t>
            </a:r>
            <a:r>
              <a:rPr lang="ru-RU" b="1" i="1" dirty="0" smtClean="0"/>
              <a:t> да </a:t>
            </a:r>
            <a:r>
              <a:rPr lang="ru-RU" b="1" i="1" dirty="0" err="1" smtClean="0"/>
              <a:t>може</a:t>
            </a:r>
            <a:r>
              <a:rPr lang="ru-RU" b="1" i="1" dirty="0" smtClean="0"/>
              <a:t> </a:t>
            </a:r>
            <a:r>
              <a:rPr lang="ru-RU" b="1" i="1" dirty="0" err="1" smtClean="0"/>
              <a:t>да</a:t>
            </a:r>
            <a:r>
              <a:rPr lang="ru-RU" b="1" i="1" dirty="0" smtClean="0"/>
              <a:t> се </a:t>
            </a:r>
            <a:r>
              <a:rPr lang="ru-RU" b="1" i="1" dirty="0" err="1" smtClean="0"/>
              <a:t>регулира</a:t>
            </a:r>
            <a:r>
              <a:rPr lang="ru-RU" b="1" i="1" dirty="0" smtClean="0"/>
              <a:t> </a:t>
            </a:r>
            <a:r>
              <a:rPr lang="ru-RU" b="1" i="1" dirty="0" err="1" smtClean="0"/>
              <a:t>спрямо</a:t>
            </a:r>
            <a:r>
              <a:rPr lang="ru-RU" b="1" i="1" dirty="0" smtClean="0"/>
              <a:t> </a:t>
            </a:r>
            <a:r>
              <a:rPr lang="ru-RU" b="1" i="1" dirty="0" err="1" smtClean="0"/>
              <a:t>индивидуалните</a:t>
            </a:r>
            <a:r>
              <a:rPr lang="ru-RU" b="1" i="1" dirty="0" smtClean="0"/>
              <a:t> потребности на </a:t>
            </a:r>
            <a:r>
              <a:rPr lang="ru-RU" b="1" i="1" dirty="0" err="1" smtClean="0"/>
              <a:t>ползващия</a:t>
            </a:r>
            <a:r>
              <a:rPr lang="ru-RU" b="1" i="1" dirty="0" smtClean="0"/>
              <a:t> го.</a:t>
            </a:r>
            <a:endParaRPr lang="bg-BG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err="1" smtClean="0"/>
              <a:t>Стаята</a:t>
            </a:r>
            <a:r>
              <a:rPr lang="ru-RU" sz="3200" dirty="0" smtClean="0"/>
              <a:t>, </a:t>
            </a:r>
            <a:r>
              <a:rPr lang="ru-RU" sz="3200" dirty="0" err="1" smtClean="0"/>
              <a:t>където</a:t>
            </a:r>
            <a:r>
              <a:rPr lang="ru-RU" sz="3200" dirty="0" smtClean="0"/>
              <a:t> </a:t>
            </a:r>
            <a:r>
              <a:rPr lang="ru-RU" sz="3200" dirty="0" err="1" smtClean="0"/>
              <a:t>работите</a:t>
            </a:r>
            <a:r>
              <a:rPr lang="ru-RU" sz="3200" dirty="0" smtClean="0"/>
              <a:t> е </a:t>
            </a:r>
            <a:r>
              <a:rPr lang="ru-RU" sz="3200" dirty="0" err="1" smtClean="0"/>
              <a:t>претъпкана</a:t>
            </a:r>
            <a:r>
              <a:rPr lang="ru-RU" sz="3200" dirty="0" smtClean="0"/>
              <a:t> с </a:t>
            </a:r>
            <a:r>
              <a:rPr lang="ru-RU" sz="3200" dirty="0" err="1" smtClean="0"/>
              <a:t>рафтове</a:t>
            </a:r>
            <a:r>
              <a:rPr lang="ru-RU" sz="3200" dirty="0" smtClean="0"/>
              <a:t> и </a:t>
            </a:r>
            <a:r>
              <a:rPr lang="ru-RU" sz="3200" dirty="0" err="1" smtClean="0"/>
              <a:t>шкафове</a:t>
            </a:r>
            <a:r>
              <a:rPr lang="ru-RU" sz="3200" dirty="0" smtClean="0"/>
              <a:t> с </a:t>
            </a:r>
            <a:r>
              <a:rPr lang="ru-RU" sz="3200" dirty="0" err="1" smtClean="0"/>
              <a:t>документи</a:t>
            </a:r>
            <a:endParaRPr lang="bg-BG" sz="32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ru-RU" b="1" i="1" dirty="0" err="1" smtClean="0"/>
              <a:t>Прегледайте</a:t>
            </a:r>
            <a:r>
              <a:rPr lang="ru-RU" b="1" i="1" dirty="0" smtClean="0"/>
              <a:t> </a:t>
            </a:r>
            <a:r>
              <a:rPr lang="ru-RU" b="1" i="1" dirty="0" err="1" smtClean="0"/>
              <a:t>всичките</a:t>
            </a:r>
            <a:r>
              <a:rPr lang="ru-RU" b="1" i="1" dirty="0" smtClean="0"/>
              <a:t> </a:t>
            </a:r>
            <a:r>
              <a:rPr lang="ru-RU" b="1" i="1" dirty="0" err="1" smtClean="0"/>
              <a:t>тези</a:t>
            </a:r>
            <a:r>
              <a:rPr lang="ru-RU" b="1" i="1" dirty="0" smtClean="0"/>
              <a:t> </a:t>
            </a:r>
            <a:r>
              <a:rPr lang="ru-RU" b="1" i="1" dirty="0" err="1" smtClean="0"/>
              <a:t>купчини</a:t>
            </a:r>
            <a:r>
              <a:rPr lang="ru-RU" b="1" i="1" dirty="0" smtClean="0"/>
              <a:t> и </a:t>
            </a:r>
            <a:r>
              <a:rPr lang="ru-RU" b="1" i="1" dirty="0" err="1" smtClean="0"/>
              <a:t>изхвърлете</a:t>
            </a:r>
            <a:r>
              <a:rPr lang="ru-RU" b="1" i="1" dirty="0" smtClean="0"/>
              <a:t> или </a:t>
            </a:r>
            <a:r>
              <a:rPr lang="ru-RU" b="1" i="1" dirty="0" err="1" smtClean="0"/>
              <a:t>архивирайте</a:t>
            </a:r>
            <a:r>
              <a:rPr lang="ru-RU" b="1" i="1" dirty="0" smtClean="0"/>
              <a:t> на </a:t>
            </a:r>
            <a:r>
              <a:rPr lang="ru-RU" b="1" i="1" dirty="0" err="1" smtClean="0"/>
              <a:t>друго</a:t>
            </a:r>
            <a:r>
              <a:rPr lang="ru-RU" b="1" i="1" dirty="0" smtClean="0"/>
              <a:t> </a:t>
            </a:r>
            <a:r>
              <a:rPr lang="ru-RU" b="1" i="1" dirty="0" err="1" smtClean="0"/>
              <a:t>място</a:t>
            </a:r>
            <a:r>
              <a:rPr lang="ru-RU" b="1" i="1" dirty="0" smtClean="0"/>
              <a:t> </a:t>
            </a:r>
            <a:r>
              <a:rPr lang="ru-RU" b="1" i="1" dirty="0" err="1" smtClean="0"/>
              <a:t>това</a:t>
            </a:r>
            <a:r>
              <a:rPr lang="ru-RU" b="1" i="1" dirty="0" smtClean="0"/>
              <a:t>, </a:t>
            </a:r>
            <a:r>
              <a:rPr lang="ru-RU" b="1" i="1" dirty="0" err="1" smtClean="0"/>
              <a:t>което</a:t>
            </a:r>
            <a:r>
              <a:rPr lang="ru-RU" b="1" i="1" dirty="0" smtClean="0"/>
              <a:t> е </a:t>
            </a:r>
            <a:r>
              <a:rPr lang="ru-RU" b="1" i="1" dirty="0" err="1" smtClean="0"/>
              <a:t>oстаряло</a:t>
            </a:r>
            <a:r>
              <a:rPr lang="ru-RU" b="1" i="1" dirty="0" smtClean="0"/>
              <a:t> и ненужно. Не </a:t>
            </a:r>
            <a:r>
              <a:rPr lang="ru-RU" b="1" i="1" dirty="0" err="1" smtClean="0"/>
              <a:t>забравяйте</a:t>
            </a:r>
            <a:r>
              <a:rPr lang="ru-RU" b="1" i="1" dirty="0" smtClean="0"/>
              <a:t> да се </a:t>
            </a:r>
            <a:r>
              <a:rPr lang="ru-RU" b="1" i="1" dirty="0" err="1" smtClean="0"/>
              <a:t>консултирате</a:t>
            </a:r>
            <a:r>
              <a:rPr lang="ru-RU" b="1" i="1" dirty="0" smtClean="0"/>
              <a:t> с </a:t>
            </a:r>
            <a:r>
              <a:rPr lang="ru-RU" b="1" i="1" dirty="0" err="1" smtClean="0"/>
              <a:t>колегите</a:t>
            </a:r>
            <a:r>
              <a:rPr lang="ru-RU" b="1" i="1" dirty="0" smtClean="0"/>
              <a:t> си, за да не </a:t>
            </a:r>
            <a:r>
              <a:rPr lang="ru-RU" b="1" i="1" dirty="0" err="1" smtClean="0"/>
              <a:t>изхвърлите</a:t>
            </a:r>
            <a:r>
              <a:rPr lang="ru-RU" b="1" i="1" dirty="0" smtClean="0"/>
              <a:t> </a:t>
            </a:r>
            <a:r>
              <a:rPr lang="ru-RU" b="1" i="1" dirty="0" err="1" smtClean="0"/>
              <a:t>някой</a:t>
            </a:r>
            <a:r>
              <a:rPr lang="ru-RU" b="1" i="1" dirty="0" smtClean="0"/>
              <a:t> много ценен доклад </a:t>
            </a:r>
            <a:r>
              <a:rPr lang="ru-RU" b="1" i="1" dirty="0" err="1" smtClean="0"/>
              <a:t>модел</a:t>
            </a:r>
            <a:r>
              <a:rPr lang="ru-RU" b="1" i="1" dirty="0" smtClean="0"/>
              <a:t> 1995 година, </a:t>
            </a:r>
            <a:r>
              <a:rPr lang="ru-RU" b="1" i="1" dirty="0" err="1" smtClean="0"/>
              <a:t>който</a:t>
            </a:r>
            <a:r>
              <a:rPr lang="ru-RU" b="1" i="1" dirty="0" smtClean="0"/>
              <a:t> </a:t>
            </a:r>
            <a:r>
              <a:rPr lang="ru-RU" b="1" i="1" dirty="0" err="1" smtClean="0"/>
              <a:t>някой</a:t>
            </a:r>
            <a:r>
              <a:rPr lang="ru-RU" b="1" i="1" dirty="0" smtClean="0"/>
              <a:t> от </a:t>
            </a:r>
            <a:r>
              <a:rPr lang="ru-RU" b="1" i="1" dirty="0" err="1" smtClean="0"/>
              <a:t>колегите</a:t>
            </a:r>
            <a:r>
              <a:rPr lang="ru-RU" b="1" i="1" dirty="0" smtClean="0"/>
              <a:t> </a:t>
            </a:r>
            <a:r>
              <a:rPr lang="ru-RU" b="1" i="1" dirty="0" err="1"/>
              <a:t>в</a:t>
            </a:r>
            <a:r>
              <a:rPr lang="ru-RU" b="1" i="1" dirty="0" err="1" smtClean="0"/>
              <a:t>и</a:t>
            </a:r>
            <a:r>
              <a:rPr lang="ru-RU" b="1" i="1" dirty="0" smtClean="0"/>
              <a:t> </a:t>
            </a:r>
            <a:r>
              <a:rPr lang="ru-RU" b="1" i="1" dirty="0" err="1" smtClean="0"/>
              <a:t>пази,като</a:t>
            </a:r>
            <a:r>
              <a:rPr lang="ru-RU" b="1" i="1" dirty="0" smtClean="0"/>
              <a:t> </a:t>
            </a:r>
            <a:r>
              <a:rPr lang="ru-RU" b="1" i="1" dirty="0" err="1" smtClean="0"/>
              <a:t>спомен</a:t>
            </a:r>
            <a:r>
              <a:rPr lang="ru-RU" b="1" i="1" dirty="0" smtClean="0"/>
              <a:t> от </a:t>
            </a:r>
            <a:r>
              <a:rPr lang="ru-RU" b="1" i="1" dirty="0" err="1" smtClean="0"/>
              <a:t>младежките</a:t>
            </a:r>
            <a:r>
              <a:rPr lang="ru-RU" b="1" i="1" dirty="0" smtClean="0"/>
              <a:t> си </a:t>
            </a:r>
            <a:r>
              <a:rPr lang="ru-RU" b="1" i="1" dirty="0" err="1" smtClean="0"/>
              <a:t>години</a:t>
            </a:r>
            <a:r>
              <a:rPr lang="ru-RU" b="1" i="1" dirty="0" smtClean="0"/>
              <a:t>.</a:t>
            </a:r>
            <a:endParaRPr lang="bg-BG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2">
      <a:dk1>
        <a:srgbClr val="000000"/>
      </a:dk1>
      <a:lt1>
        <a:srgbClr val="FFFFFF"/>
      </a:lt1>
      <a:dk2>
        <a:srgbClr val="4572AF"/>
      </a:dk2>
      <a:lt2>
        <a:srgbClr val="FFFFFF"/>
      </a:lt2>
      <a:accent1>
        <a:srgbClr val="0170C3"/>
      </a:accent1>
      <a:accent2>
        <a:srgbClr val="8EC6FE"/>
      </a:accent2>
      <a:accent3>
        <a:srgbClr val="B0BCD4"/>
      </a:accent3>
      <a:accent4>
        <a:srgbClr val="DADADA"/>
      </a:accent4>
      <a:accent5>
        <a:srgbClr val="AABBDE"/>
      </a:accent5>
      <a:accent6>
        <a:srgbClr val="80B3E6"/>
      </a:accent6>
      <a:hlink>
        <a:srgbClr val="FF6699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4572AF"/>
        </a:dk2>
        <a:lt2>
          <a:srgbClr val="FFFFFF"/>
        </a:lt2>
        <a:accent1>
          <a:srgbClr val="0170C3"/>
        </a:accent1>
        <a:accent2>
          <a:srgbClr val="8EC6FE"/>
        </a:accent2>
        <a:accent3>
          <a:srgbClr val="B0BCD4"/>
        </a:accent3>
        <a:accent4>
          <a:srgbClr val="DADADA"/>
        </a:accent4>
        <a:accent5>
          <a:srgbClr val="AABBDE"/>
        </a:accent5>
        <a:accent6>
          <a:srgbClr val="80B3E6"/>
        </a:accent6>
        <a:hlink>
          <a:srgbClr val="FF6699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901</Words>
  <Application>Microsoft Office PowerPoint</Application>
  <PresentationFormat>On-screen Show (4:3)</PresentationFormat>
  <Paragraphs>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тема</vt:lpstr>
      <vt:lpstr>Default Design</vt:lpstr>
      <vt:lpstr>Офис мебели</vt:lpstr>
      <vt:lpstr>PowerPoint Presentation</vt:lpstr>
      <vt:lpstr>PowerPoint Presentation</vt:lpstr>
      <vt:lpstr>В съвременните условия, когато всеки офис служител разполага с бюро и компютър.</vt:lpstr>
      <vt:lpstr>PowerPoint Presentation</vt:lpstr>
      <vt:lpstr> Психолозите препоръчват част от офиса или отделно помещение да бъдат предвидени за отдих. Там е добре да се постави мека мебел, списания, стайни растения.</vt:lpstr>
      <vt:lpstr>Цветови решения за офиса</vt:lpstr>
      <vt:lpstr>Избор на мебелите</vt:lpstr>
      <vt:lpstr>Стаята, където работите е претъпкана с рафтове и шкафове с документи</vt:lpstr>
      <vt:lpstr>  Принудени сте да работите в стая, която работодателите са запълнили със стари офис-мебели и тя има вид на антикварен магазин </vt:lpstr>
      <vt:lpstr>Осветление</vt:lpstr>
      <vt:lpstr>Ето и още някои основни правила за работното място</vt:lpstr>
      <vt:lpstr>Модерното работно място</vt:lpstr>
      <vt:lpstr>Големият офис  плюсове и минуси</vt:lpstr>
      <vt:lpstr>Офис мебели - видове </vt:lpstr>
      <vt:lpstr>                        Видове  </vt:lpstr>
      <vt:lpstr>                      Офис идея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Офис мебели</dc:title>
  <dc:creator>PC</dc:creator>
  <cp:lastModifiedBy>Student</cp:lastModifiedBy>
  <cp:revision>22</cp:revision>
  <dcterms:created xsi:type="dcterms:W3CDTF">2013-04-04T13:31:53Z</dcterms:created>
  <dcterms:modified xsi:type="dcterms:W3CDTF">2013-04-09T08:55:12Z</dcterms:modified>
</cp:coreProperties>
</file>