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</a:rPr>
              <a:t>Презентационни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</a:rPr>
              <a:t>системи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03800"/>
            <a:ext cx="9829800" cy="1701799"/>
          </a:xfrm>
        </p:spPr>
        <p:txBody>
          <a:bodyPr>
            <a:normAutofit/>
          </a:bodyPr>
          <a:lstStyle/>
          <a:p>
            <a:pPr algn="r"/>
            <a:r>
              <a:rPr lang="bg-BG" dirty="0" smtClean="0"/>
              <a:t>Изготвил:</a:t>
            </a:r>
            <a:br>
              <a:rPr lang="bg-BG" dirty="0" smtClean="0"/>
            </a:br>
            <a:r>
              <a:rPr lang="bg-BG" dirty="0" smtClean="0"/>
              <a:t>Владимир Тодоров</a:t>
            </a:r>
            <a:br>
              <a:rPr lang="bg-BG" dirty="0" smtClean="0"/>
            </a:br>
            <a:r>
              <a:rPr lang="bg-BG" dirty="0" smtClean="0"/>
              <a:t>спец. Бизнес информатика</a:t>
            </a:r>
            <a:br>
              <a:rPr lang="bg-BG" dirty="0" smtClean="0"/>
            </a:br>
            <a:r>
              <a:rPr lang="bg-BG" dirty="0" smtClean="0"/>
              <a:t>група 25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55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0" y="471198"/>
            <a:ext cx="8610600" cy="1293028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</a:rPr>
              <a:t>Видео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</a:rPr>
              <a:t>проектори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97526"/>
            <a:ext cx="10820400" cy="4024125"/>
          </a:xfrm>
        </p:spPr>
        <p:txBody>
          <a:bodyPr/>
          <a:lstStyle/>
          <a:p>
            <a:r>
              <a:rPr lang="en-US" sz="28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Описание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endParaRPr lang="en-US" sz="2800" i="1" dirty="0">
              <a:solidFill>
                <a:schemeClr val="tx1">
                  <a:lumMod val="95000"/>
                </a:schemeClr>
              </a:solidFill>
              <a:latin typeface="Lucida Console" pitchFamily="49" charset="0"/>
              <a:cs typeface="Arial" pitchFamily="34" charset="0"/>
            </a:endParaRPr>
          </a:p>
          <a:p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Видео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проектора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е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устрйство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,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което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преобразува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постъпилия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в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него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видео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сигнал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и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прожектира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на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проекционен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екран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кореспондиращото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му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изображение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използвайки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система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от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лещи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.</a:t>
            </a:r>
          </a:p>
          <a:p>
            <a:endParaRPr lang="bg-BG" dirty="0"/>
          </a:p>
        </p:txBody>
      </p:sp>
      <p:pic>
        <p:nvPicPr>
          <p:cNvPr id="4" name="Picture 2" descr="C:\Documents and Settings\Gregos\Desktop\presentation_equip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358" y="4003656"/>
            <a:ext cx="4694642" cy="285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0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</a:rPr>
              <a:t>Видео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</a:rPr>
              <a:t>прожектори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Технология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:</a:t>
            </a:r>
          </a:p>
          <a:p>
            <a:endParaRPr lang="bg-BG" dirty="0"/>
          </a:p>
        </p:txBody>
      </p:sp>
      <p:pic>
        <p:nvPicPr>
          <p:cNvPr id="4" name="Picture 3" descr="C:\Documents and Settings\Gregos\Desktop\3LCD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0" y="2694454"/>
            <a:ext cx="6575880" cy="340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0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/>
              <a:t>Проекторът е устройство, обработващо видео </a:t>
            </a:r>
            <a:r>
              <a:rPr lang="bg-BG" dirty="0" smtClean="0"/>
              <a:t>сигналите </a:t>
            </a:r>
            <a:r>
              <a:rPr lang="bg-BG" dirty="0"/>
              <a:t>(аналогови или цифрови) и преобразуващо ги </a:t>
            </a:r>
            <a:r>
              <a:rPr lang="bg-BG" dirty="0" smtClean="0"/>
              <a:t>в </a:t>
            </a:r>
            <a:r>
              <a:rPr lang="bg-BG" dirty="0"/>
              <a:t>картина, която прожектира на екран. Те имат множество различни входове, за да могат да се </a:t>
            </a:r>
            <a:r>
              <a:rPr lang="bg-BG" dirty="0" smtClean="0"/>
              <a:t>свързват </a:t>
            </a:r>
            <a:r>
              <a:rPr lang="bg-BG" dirty="0"/>
              <a:t>към разнообразни източници. Освен това имат и </a:t>
            </a:r>
            <a:r>
              <a:rPr lang="bg-BG" dirty="0" smtClean="0"/>
              <a:t>комплексни </a:t>
            </a:r>
            <a:r>
              <a:rPr lang="bg-BG" dirty="0"/>
              <a:t>системи за обработка на видео </a:t>
            </a:r>
            <a:r>
              <a:rPr lang="bg-BG" dirty="0" smtClean="0"/>
              <a:t>изображенията </a:t>
            </a:r>
            <a:r>
              <a:rPr lang="bg-BG" dirty="0"/>
              <a:t>за преобразуване на екранния формат, </a:t>
            </a:r>
            <a:r>
              <a:rPr lang="bg-BG" dirty="0" smtClean="0"/>
              <a:t>резолюцията</a:t>
            </a:r>
            <a:r>
              <a:rPr lang="bg-BG" dirty="0"/>
              <a:t>, развивката, настройка на геометрията на </a:t>
            </a:r>
            <a:r>
              <a:rPr lang="bg-BG" dirty="0" smtClean="0"/>
              <a:t>изображението </a:t>
            </a:r>
            <a:r>
              <a:rPr lang="bg-BG" dirty="0"/>
              <a:t>и редица други обработки, настройки и </a:t>
            </a:r>
            <a:r>
              <a:rPr lang="bg-BG" dirty="0" smtClean="0"/>
              <a:t>регулировки</a:t>
            </a:r>
            <a:r>
              <a:rPr lang="bg-BG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4949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/>
              <a:t>Според предназначението се делят на</a:t>
            </a:r>
            <a:r>
              <a:rPr lang="bg-BG" dirty="0" smtClean="0"/>
              <a:t>:</a:t>
            </a:r>
            <a:endParaRPr lang="bg-BG" dirty="0"/>
          </a:p>
          <a:p>
            <a:r>
              <a:rPr lang="bg-BG" b="1" dirty="0">
                <a:solidFill>
                  <a:srgbClr val="FF0000"/>
                </a:solidFill>
              </a:rPr>
              <a:t>видео (мултимедийни) </a:t>
            </a:r>
            <a:r>
              <a:rPr lang="bg-BG" b="1" dirty="0" smtClean="0">
                <a:solidFill>
                  <a:srgbClr val="FF0000"/>
                </a:solidFill>
              </a:rPr>
              <a:t>проектори</a:t>
            </a:r>
            <a:r>
              <a:rPr lang="bg-BG" dirty="0" smtClean="0"/>
              <a:t>. </a:t>
            </a:r>
            <a:r>
              <a:rPr lang="bg-BG" dirty="0"/>
              <a:t>Те работят на практика с </a:t>
            </a:r>
            <a:r>
              <a:rPr lang="bg-BG" dirty="0" smtClean="0"/>
              <a:t>всякакви </a:t>
            </a:r>
            <a:r>
              <a:rPr lang="bg-BG" dirty="0"/>
              <a:t>видео </a:t>
            </a:r>
            <a:r>
              <a:rPr lang="bg-BG" dirty="0" smtClean="0"/>
              <a:t>сигнали </a:t>
            </a:r>
            <a:r>
              <a:rPr lang="bg-BG" dirty="0"/>
              <a:t>от компютърни до видео сигнали от </a:t>
            </a:r>
            <a:r>
              <a:rPr lang="bg-BG" dirty="0" smtClean="0"/>
              <a:t>DVD</a:t>
            </a:r>
            <a:r>
              <a:rPr lang="bg-BG" dirty="0"/>
              <a:t> </a:t>
            </a:r>
            <a:r>
              <a:rPr lang="bg-BG" dirty="0" smtClean="0"/>
              <a:t>плейър </a:t>
            </a:r>
            <a:r>
              <a:rPr lang="bg-BG" dirty="0"/>
              <a:t>и др </a:t>
            </a:r>
            <a:r>
              <a:rPr lang="bg-BG" dirty="0" smtClean="0"/>
              <a:t>т.е. са </a:t>
            </a:r>
            <a:r>
              <a:rPr lang="bg-BG" dirty="0"/>
              <a:t>универсални. Характеризират се с висока яркост и </a:t>
            </a:r>
            <a:r>
              <a:rPr lang="bg-BG" dirty="0" smtClean="0"/>
              <a:t>контраст</a:t>
            </a:r>
            <a:r>
              <a:rPr lang="bg-BG" dirty="0"/>
              <a:t>, за </a:t>
            </a:r>
            <a:r>
              <a:rPr lang="bg-BG" dirty="0" smtClean="0"/>
              <a:t>да могат </a:t>
            </a:r>
            <a:r>
              <a:rPr lang="bg-BG" dirty="0"/>
              <a:t>да прожектират изображения в сравнително </a:t>
            </a:r>
            <a:r>
              <a:rPr lang="bg-BG" dirty="0" smtClean="0"/>
              <a:t>светли </a:t>
            </a:r>
            <a:r>
              <a:rPr lang="bg-BG" dirty="0"/>
              <a:t>помещения. Поддържаните от тях резолюции са съобразени с </a:t>
            </a:r>
            <a:r>
              <a:rPr lang="bg-BG" dirty="0" smtClean="0"/>
              <a:t>екранните </a:t>
            </a:r>
            <a:r>
              <a:rPr lang="bg-BG" dirty="0"/>
              <a:t>резолюции на компютрите</a:t>
            </a:r>
            <a:r>
              <a:rPr lang="bg-BG" dirty="0" smtClean="0"/>
              <a:t>.</a:t>
            </a:r>
          </a:p>
          <a:p>
            <a:r>
              <a:rPr lang="bg-BG" dirty="0">
                <a:solidFill>
                  <a:srgbClr val="FF0000"/>
                </a:solidFill>
              </a:rPr>
              <a:t>проектори за домашно </a:t>
            </a:r>
            <a:r>
              <a:rPr lang="bg-BG" dirty="0" smtClean="0">
                <a:solidFill>
                  <a:srgbClr val="FF0000"/>
                </a:solidFill>
              </a:rPr>
              <a:t>кино </a:t>
            </a:r>
            <a:r>
              <a:rPr lang="bg-BG" dirty="0"/>
              <a:t>Те са ориентирани предимно за </a:t>
            </a:r>
            <a:r>
              <a:rPr lang="bg-BG" dirty="0" smtClean="0"/>
              <a:t>качествено </a:t>
            </a:r>
            <a:r>
              <a:rPr lang="bg-BG" dirty="0"/>
              <a:t>изобразяване на филмова картина </a:t>
            </a:r>
            <a:r>
              <a:rPr lang="bg-BG" dirty="0" smtClean="0"/>
              <a:t>не </a:t>
            </a:r>
            <a:r>
              <a:rPr lang="bg-BG" dirty="0"/>
              <a:t>непременно </a:t>
            </a:r>
            <a:r>
              <a:rPr lang="bg-BG" dirty="0" smtClean="0"/>
              <a:t>с висока </a:t>
            </a:r>
            <a:r>
              <a:rPr lang="bg-BG" dirty="0"/>
              <a:t>яркост, но задължително с плавни и прецизни движения и </a:t>
            </a:r>
            <a:r>
              <a:rPr lang="bg-BG" dirty="0" smtClean="0"/>
              <a:t>максимално </a:t>
            </a:r>
            <a:r>
              <a:rPr lang="bg-BG" dirty="0"/>
              <a:t>голям брой градации на цветовете. Повечето нови модели </a:t>
            </a:r>
            <a:r>
              <a:rPr lang="bg-BG" dirty="0" smtClean="0"/>
              <a:t>проектори </a:t>
            </a:r>
            <a:r>
              <a:rPr lang="bg-BG" dirty="0"/>
              <a:t>за домашно кино задължително поддържат </a:t>
            </a:r>
            <a:r>
              <a:rPr lang="bg-BG" dirty="0" smtClean="0"/>
              <a:t>720p(1280х720 пиксела</a:t>
            </a:r>
            <a:r>
              <a:rPr lang="bg-BG" dirty="0"/>
              <a:t>) резолюция, а голяма част от тях вече работят и с </a:t>
            </a:r>
            <a:r>
              <a:rPr lang="bg-BG" dirty="0" smtClean="0"/>
              <a:t>1080p(1920х1080 </a:t>
            </a:r>
            <a:r>
              <a:rPr lang="bg-BG" dirty="0"/>
              <a:t>пиксела) резолюция</a:t>
            </a:r>
            <a:r>
              <a:rPr lang="bg-BG" dirty="0" smtClean="0"/>
              <a:t>.</a:t>
            </a:r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693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rgbClr val="FF0000"/>
                </a:solidFill>
              </a:rPr>
              <a:t>проектори за цифрово </a:t>
            </a:r>
            <a:r>
              <a:rPr lang="bg-BG" b="1" dirty="0" smtClean="0">
                <a:solidFill>
                  <a:srgbClr val="FF0000"/>
                </a:solidFill>
              </a:rPr>
              <a:t>кино </a:t>
            </a:r>
            <a:r>
              <a:rPr lang="bg-BG" dirty="0" smtClean="0"/>
              <a:t>Те </a:t>
            </a:r>
            <a:r>
              <a:rPr lang="bg-BG" dirty="0"/>
              <a:t>са професионални устройства. </a:t>
            </a:r>
            <a:r>
              <a:rPr lang="bg-BG" dirty="0" smtClean="0"/>
              <a:t>Характеризират </a:t>
            </a:r>
            <a:r>
              <a:rPr lang="bg-BG" dirty="0"/>
              <a:t>се с висока </a:t>
            </a:r>
            <a:r>
              <a:rPr lang="bg-BG" dirty="0" smtClean="0"/>
              <a:t>резолюция типично 2K резолюция (</a:t>
            </a:r>
            <a:r>
              <a:rPr lang="bg-BG" dirty="0"/>
              <a:t>2048х1080 пиксела) при 24 или 48 кадъра в секунда, или </a:t>
            </a:r>
            <a:r>
              <a:rPr lang="bg-BG" dirty="0" smtClean="0"/>
              <a:t>4K резолюция </a:t>
            </a:r>
            <a:r>
              <a:rPr lang="bg-BG" dirty="0"/>
              <a:t>(4096х2160 пиксела) при 24 кадъра в секунда</a:t>
            </a:r>
            <a:r>
              <a:rPr lang="bg-B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92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34173"/>
            <a:ext cx="8813800" cy="1166027"/>
          </a:xfrm>
        </p:spPr>
        <p:txBody>
          <a:bodyPr>
            <a:normAutofit fontScale="90000"/>
          </a:bodyPr>
          <a:lstStyle/>
          <a:p>
            <a:r>
              <a:rPr lang="bg-BG" dirty="0"/>
              <a:t>II. Според принципа на действие се делят на: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22400"/>
            <a:ext cx="10820400" cy="4796285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CRT(</a:t>
            </a:r>
            <a:r>
              <a:rPr lang="bg-BG" dirty="0" smtClean="0"/>
              <a:t>Cathode </a:t>
            </a:r>
            <a:r>
              <a:rPr lang="bg-BG" dirty="0"/>
              <a:t>Ray </a:t>
            </a:r>
            <a:r>
              <a:rPr lang="bg-BG" dirty="0" smtClean="0"/>
              <a:t>Tube); </a:t>
            </a:r>
            <a:r>
              <a:rPr lang="bg-BG" dirty="0"/>
              <a:t>Проекторът е оборудван и с електрониката, необходима за </a:t>
            </a:r>
            <a:r>
              <a:rPr lang="bg-BG" dirty="0" smtClean="0"/>
              <a:t>обработка </a:t>
            </a:r>
            <a:r>
              <a:rPr lang="bg-BG" dirty="0"/>
              <a:t>на изображението и настройка </a:t>
            </a:r>
            <a:r>
              <a:rPr lang="bg-BG" dirty="0" smtClean="0"/>
              <a:t>на параметрите на </a:t>
            </a:r>
            <a:r>
              <a:rPr lang="bg-BG" dirty="0"/>
              <a:t>картината на екрана, както и със съответните </a:t>
            </a:r>
            <a:r>
              <a:rPr lang="bg-BG" dirty="0" smtClean="0"/>
              <a:t>входове за </a:t>
            </a:r>
            <a:r>
              <a:rPr lang="bg-BG" dirty="0"/>
              <a:t>връзка към различни източници на видео сигнал. </a:t>
            </a:r>
            <a:endParaRPr lang="bg-BG" dirty="0" smtClean="0"/>
          </a:p>
          <a:p>
            <a:r>
              <a:rPr lang="bg-BG" dirty="0" smtClean="0">
                <a:solidFill>
                  <a:srgbClr val="FF0000"/>
                </a:solidFill>
              </a:rPr>
              <a:t>LCD</a:t>
            </a:r>
            <a:r>
              <a:rPr lang="bg-BG" dirty="0" smtClean="0"/>
              <a:t>(Liquid </a:t>
            </a:r>
            <a:r>
              <a:rPr lang="bg-BG" dirty="0"/>
              <a:t>crystal </a:t>
            </a:r>
            <a:r>
              <a:rPr lang="bg-BG" dirty="0" smtClean="0"/>
              <a:t>display);</a:t>
            </a:r>
            <a:r>
              <a:rPr lang="bg-BG" dirty="0"/>
              <a:t> Светлината на лампата преминава през прозрачен LCD панел, формиращ изображението, след това през обектива се фокусира и се насочва към екрана. 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  <a:p>
            <a:r>
              <a:rPr lang="bg-BG" dirty="0" smtClean="0">
                <a:solidFill>
                  <a:srgbClr val="FF0000"/>
                </a:solidFill>
              </a:rPr>
              <a:t>DL</a:t>
            </a:r>
            <a:r>
              <a:rPr lang="bg-BG" dirty="0" smtClean="0"/>
              <a:t>P(Digital Light Processing); проекторите са най</a:t>
            </a:r>
            <a:r>
              <a:rPr lang="en-US" dirty="0" smtClean="0"/>
              <a:t>-</a:t>
            </a:r>
            <a:r>
              <a:rPr lang="bg-BG" dirty="0" smtClean="0"/>
              <a:t>бързо развиващият се сегмент от пазара на проектори. Както и при LCD проекторите, при DLP проекторите изображението се формира в чип, върху който попада светлината от лампата. Всеки пиксел от чипа при DLP проекторите представлява миниатюрно огледало. Чипът </a:t>
            </a:r>
            <a:r>
              <a:rPr lang="bg-BG" dirty="0"/>
              <a:t>се нарича DMD(Digital Micromirror Device</a:t>
            </a:r>
            <a:r>
              <a:rPr lang="bg-BG" dirty="0" smtClean="0"/>
              <a:t>)</a:t>
            </a:r>
            <a:br>
              <a:rPr lang="bg-BG" dirty="0" smtClean="0"/>
            </a:br>
            <a:endParaRPr lang="bg-BG" dirty="0" smtClean="0"/>
          </a:p>
          <a:p>
            <a:r>
              <a:rPr lang="bg-BG" dirty="0" smtClean="0">
                <a:solidFill>
                  <a:srgbClr val="FF0000"/>
                </a:solidFill>
              </a:rPr>
              <a:t>Lco</a:t>
            </a:r>
            <a:r>
              <a:rPr lang="bg-BG" dirty="0" smtClean="0"/>
              <a:t>S(Liquid </a:t>
            </a:r>
            <a:r>
              <a:rPr lang="bg-BG" dirty="0"/>
              <a:t>crystal on </a:t>
            </a:r>
            <a:r>
              <a:rPr lang="bg-BG" dirty="0" smtClean="0"/>
              <a:t>silicon);</a:t>
            </a:r>
            <a:r>
              <a:rPr lang="bg-BG" dirty="0"/>
              <a:t> LCoSе една от най-новите и най-обещаващите проекторни технологии. Най</a:t>
            </a:r>
            <a:r>
              <a:rPr lang="en-US" dirty="0"/>
              <a:t>-</a:t>
            </a:r>
            <a:r>
              <a:rPr lang="bg-BG" dirty="0"/>
              <a:t>общо казано, LcoS технологията е подобна на DLP, с тази разлика, че в LcoS чипа светлината се отразява от полупроводникови кристали (силициев чип с алуминиев слой), а не от микроогледала. </a:t>
            </a:r>
          </a:p>
        </p:txBody>
      </p:sp>
    </p:spTree>
    <p:extLst>
      <p:ext uri="{BB962C8B-B14F-4D97-AF65-F5344CB8AC3E}">
        <p14:creationId xmlns:p14="http://schemas.microsoft.com/office/powerpoint/2010/main" val="150675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Модели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:</a:t>
            </a:r>
            <a:br>
              <a:rPr lang="en-US" i="1" dirty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Acer</a:t>
            </a:r>
            <a:endParaRPr lang="en-US" sz="2400" i="1" dirty="0">
              <a:solidFill>
                <a:schemeClr val="tx1">
                  <a:lumMod val="95000"/>
                </a:schemeClr>
              </a:solidFill>
              <a:latin typeface="Lucida Console" pitchFamily="49" charset="0"/>
              <a:cs typeface="Arial" pitchFamily="34" charset="0"/>
            </a:endParaRPr>
          </a:p>
          <a:p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Canon</a:t>
            </a:r>
            <a:endParaRPr lang="en-US" sz="2400" i="1" dirty="0">
              <a:solidFill>
                <a:schemeClr val="tx1">
                  <a:lumMod val="95000"/>
                </a:schemeClr>
              </a:solidFill>
              <a:latin typeface="Lucida Console" pitchFamily="49" charset="0"/>
              <a:cs typeface="Arial" pitchFamily="34" charset="0"/>
            </a:endParaRPr>
          </a:p>
          <a:p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Sony</a:t>
            </a:r>
            <a:endParaRPr lang="en-US" sz="2400" i="1" dirty="0">
              <a:solidFill>
                <a:schemeClr val="tx1">
                  <a:lumMod val="95000"/>
                </a:schemeClr>
              </a:solidFill>
              <a:latin typeface="Lucida Console" pitchFamily="49" charset="0"/>
              <a:cs typeface="Arial" pitchFamily="34" charset="0"/>
            </a:endParaRPr>
          </a:p>
          <a:p>
            <a:r>
              <a:rPr lang="en-US" sz="2400" i="1" dirty="0" err="1" smtClean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MicroVision</a:t>
            </a:r>
            <a:endParaRPr lang="en-US" sz="2400" i="1" dirty="0">
              <a:solidFill>
                <a:schemeClr val="tx1">
                  <a:lumMod val="95000"/>
                </a:schemeClr>
              </a:solidFill>
              <a:latin typeface="Lucida Console" pitchFamily="49" charset="0"/>
              <a:cs typeface="Arial" pitchFamily="34" charset="0"/>
            </a:endParaRPr>
          </a:p>
          <a:p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Lucida Console" pitchFamily="49" charset="0"/>
                <a:cs typeface="Arial" pitchFamily="34" charset="0"/>
              </a:rPr>
              <a:t>Mitsubishi</a:t>
            </a:r>
            <a:endParaRPr lang="en-US" sz="2400" i="1" dirty="0">
              <a:solidFill>
                <a:schemeClr val="tx1">
                  <a:lumMod val="95000"/>
                </a:schemeClr>
              </a:solidFill>
              <a:latin typeface="Lucida Console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13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54</TotalTime>
  <Words>368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Презентационни системи</vt:lpstr>
      <vt:lpstr>Видео проектори</vt:lpstr>
      <vt:lpstr>Видео прожектори</vt:lpstr>
      <vt:lpstr>Характеристика</vt:lpstr>
      <vt:lpstr>Класификация</vt:lpstr>
      <vt:lpstr>PowerPoint Presentation</vt:lpstr>
      <vt:lpstr>II. Според принципа на действие се делят на: </vt:lpstr>
      <vt:lpstr>Модели: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Презентационни системи</dc:title>
  <dc:creator>emine</dc:creator>
  <cp:lastModifiedBy>User</cp:lastModifiedBy>
  <cp:revision>7</cp:revision>
  <dcterms:created xsi:type="dcterms:W3CDTF">2013-04-16T22:32:33Z</dcterms:created>
  <dcterms:modified xsi:type="dcterms:W3CDTF">2013-04-17T06:09:37Z</dcterms:modified>
</cp:coreProperties>
</file>