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26CC226-17CD-4655-8477-97D4A9037B9C}" type="datetimeFigureOut">
              <a:rPr lang="en-US" smtClean="0"/>
              <a:t>28-Feb-13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CC313F5-F3B6-42AA-8534-88A1CB7D46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1" y="1066800"/>
            <a:ext cx="5181600" cy="1143000"/>
          </a:xfrm>
        </p:spPr>
        <p:txBody>
          <a:bodyPr>
            <a:noAutofit/>
          </a:bodyPr>
          <a:lstStyle/>
          <a:p>
            <a:r>
              <a:rPr lang="bg-BG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Скенери</a:t>
            </a:r>
            <a:r>
              <a:rPr lang="bg-BG" sz="2400" dirty="0" smtClean="0"/>
              <a:t/>
            </a:r>
            <a:br>
              <a:rPr lang="bg-BG" sz="2400" dirty="0" smtClean="0"/>
            </a:br>
            <a:endParaRPr lang="en-US" dirty="0"/>
          </a:p>
        </p:txBody>
      </p:sp>
      <p:pic>
        <p:nvPicPr>
          <p:cNvPr id="1026" name="Picture 2" descr="C:\Users\Monika\Desktop\4990-450p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3886200" cy="31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9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/>
              <a:t>Скенери с подвижна сканираща глава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315200" cy="914400"/>
          </a:xfrm>
        </p:spPr>
        <p:txBody>
          <a:bodyPr/>
          <a:lstStyle/>
          <a:p>
            <a:r>
              <a:rPr lang="bg-BG" dirty="0"/>
              <a:t>Триизмерни (3</a:t>
            </a:r>
            <a:r>
              <a:rPr lang="en-US" dirty="0"/>
              <a:t>D) </a:t>
            </a:r>
            <a:r>
              <a:rPr lang="bg-BG" dirty="0"/>
              <a:t>скенери</a:t>
            </a:r>
            <a:endParaRPr lang="en-US" dirty="0"/>
          </a:p>
        </p:txBody>
      </p:sp>
      <p:pic>
        <p:nvPicPr>
          <p:cNvPr id="7170" name="Picture 2" descr="C:\Users\Monika\Desktop\3d_scan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" y="1600200"/>
            <a:ext cx="43497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onika\Desktop\orig_291302_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600200"/>
            <a:ext cx="4354512" cy="46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04800"/>
            <a:ext cx="7315200" cy="925497"/>
          </a:xfrm>
        </p:spPr>
        <p:txBody>
          <a:bodyPr/>
          <a:lstStyle/>
          <a:p>
            <a:r>
              <a:rPr lang="bg-BG" dirty="0"/>
              <a:t>Комбинирани</a:t>
            </a:r>
            <a:endParaRPr lang="en-US" dirty="0"/>
          </a:p>
        </p:txBody>
      </p:sp>
      <p:pic>
        <p:nvPicPr>
          <p:cNvPr id="8194" name="Picture 2" descr="C:\Users\Monika\Desktop\32816-Brother-DCP-J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91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1"/>
            <a:ext cx="6019800" cy="914400"/>
          </a:xfrm>
        </p:spPr>
        <p:txBody>
          <a:bodyPr/>
          <a:lstStyle/>
          <a:p>
            <a:r>
              <a:rPr lang="bg-BG" dirty="0"/>
              <a:t>Скенери за диапозитиви</a:t>
            </a:r>
            <a:endParaRPr lang="en-US" dirty="0"/>
          </a:p>
        </p:txBody>
      </p:sp>
      <p:pic>
        <p:nvPicPr>
          <p:cNvPr id="9218" name="Picture 2" descr="C:\Users\Monika\Desktop\product_7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onika\Desktop\180px-Flmsc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3124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7315200" cy="762000"/>
          </a:xfrm>
        </p:spPr>
        <p:txBody>
          <a:bodyPr/>
          <a:lstStyle/>
          <a:p>
            <a:r>
              <a:rPr lang="bg-BG" dirty="0"/>
              <a:t>Специализирани скенери</a:t>
            </a:r>
            <a:endParaRPr lang="en-US" dirty="0"/>
          </a:p>
        </p:txBody>
      </p:sp>
      <p:pic>
        <p:nvPicPr>
          <p:cNvPr id="10243" name="Picture 3" descr="C:\Users\Monika\Desktop\648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393825"/>
            <a:ext cx="6481762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940"/>
            <a:ext cx="7315200" cy="1154097"/>
          </a:xfrm>
        </p:spPr>
        <p:txBody>
          <a:bodyPr/>
          <a:lstStyle/>
          <a:p>
            <a:r>
              <a:rPr lang="bg-BG" dirty="0"/>
              <a:t>Широкоформатни скенери</a:t>
            </a:r>
            <a:endParaRPr lang="en-US" dirty="0"/>
          </a:p>
        </p:txBody>
      </p:sp>
      <p:pic>
        <p:nvPicPr>
          <p:cNvPr id="11266" name="Picture 2" descr="C:\Users\Monika\Desktop\big_0952d075807e85205d4e29453_djT2300mf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8012"/>
            <a:ext cx="7772400" cy="42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7315200" cy="1293592"/>
          </a:xfrm>
        </p:spPr>
        <p:txBody>
          <a:bodyPr/>
          <a:lstStyle/>
          <a:p>
            <a:r>
              <a:rPr lang="bg-BG" dirty="0"/>
              <a:t>Баркод скенери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4498975"/>
            <a:ext cx="1676400" cy="464561"/>
          </a:xfrm>
        </p:spPr>
        <p:txBody>
          <a:bodyPr/>
          <a:lstStyle/>
          <a:p>
            <a:r>
              <a:rPr lang="en-US" dirty="0" smtClean="0"/>
              <a:t>QR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98975"/>
            <a:ext cx="21463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498975"/>
            <a:ext cx="2895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Monika\Desktop\thumb-25916-DS9808_lef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2414756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Monika\Desktop\Баркод-скенер-symbol-ls22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049929"/>
            <a:ext cx="2219325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БЛАГОДАРЯ ВИ ЗА ВНИМАНИЕТО</a:t>
            </a:r>
            <a:br>
              <a:rPr lang="bg-B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001000" cy="6400800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ru-RU" sz="2400" b="1" dirty="0" smtClean="0"/>
              <a:t>Скенерите </a:t>
            </a:r>
            <a:r>
              <a:rPr lang="ru-RU" sz="2400" b="1" dirty="0"/>
              <a:t>са автоматични устройства за въвеждане на графична </a:t>
            </a:r>
            <a:r>
              <a:rPr lang="ru-RU" sz="2400" b="1" dirty="0" smtClean="0"/>
              <a:t>информация</a:t>
            </a:r>
            <a:r>
              <a:rPr lang="ru-RU" sz="2400" b="1" dirty="0"/>
              <a:t>. Те преобразуват графичната информация в цифров вид. 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4144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4146" y="640924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Примерна блок схема на скенер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1447800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Основен принцип </a:t>
            </a:r>
            <a:r>
              <a:rPr lang="bg-BG" dirty="0" smtClean="0"/>
              <a:t>и предназначение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743200"/>
            <a:ext cx="8305800" cy="2819400"/>
          </a:xfrm>
        </p:spPr>
        <p:txBody>
          <a:bodyPr>
            <a:normAutofit fontScale="92500"/>
          </a:bodyPr>
          <a:lstStyle/>
          <a:p>
            <a:r>
              <a:rPr lang="bg-BG" sz="2800" b="1" dirty="0" smtClean="0">
                <a:latin typeface="+mj-lt"/>
              </a:rPr>
              <a:t>Интегрира </a:t>
            </a:r>
            <a:r>
              <a:rPr lang="bg-BG" sz="2800" b="1" dirty="0">
                <a:latin typeface="+mj-lt"/>
              </a:rPr>
              <a:t>предавател и приемник в едно </a:t>
            </a:r>
            <a:r>
              <a:rPr lang="bg-BG" sz="2800" b="1" dirty="0" smtClean="0">
                <a:latin typeface="+mj-lt"/>
              </a:rPr>
              <a:t>устройство</a:t>
            </a:r>
            <a:r>
              <a:rPr lang="en-US" sz="2800" b="1" dirty="0" smtClean="0">
                <a:latin typeface="+mj-lt"/>
              </a:rPr>
              <a:t>.</a:t>
            </a:r>
            <a:endParaRPr lang="bg-BG" sz="2800" b="1" dirty="0" smtClean="0">
              <a:latin typeface="+mj-lt"/>
            </a:endParaRPr>
          </a:p>
          <a:p>
            <a:endParaRPr lang="bg-BG" sz="2800" b="1" dirty="0" smtClean="0">
              <a:latin typeface="+mj-lt"/>
            </a:endParaRPr>
          </a:p>
          <a:p>
            <a:r>
              <a:rPr lang="bg-BG" sz="2800" b="1" dirty="0">
                <a:latin typeface="+mj-lt"/>
              </a:rPr>
              <a:t>Скенера преобразува графично изображение от физически носител в масив от числа, представляващ цифровия образ на оригинала</a:t>
            </a:r>
            <a:endParaRPr lang="bg-BG" sz="2800" b="1" dirty="0" smtClean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91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bg-BG" dirty="0"/>
              <a:t>История на скенера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ru-RU" b="1" dirty="0"/>
              <a:t>Оспорваният „баща“ на скенерите е шотландският физик и </a:t>
            </a:r>
            <a:r>
              <a:rPr lang="ru-RU" b="1" dirty="0" smtClean="0"/>
              <a:t>часовникар </a:t>
            </a:r>
            <a:r>
              <a:rPr lang="ru-RU" b="1" dirty="0"/>
              <a:t>Александър Бейн (1818-1903). 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b="1" dirty="0"/>
              <a:t>През 1856 италианецът Джовани Казели изработил гигантски вариант на факс апарата на Бейн, наречен </a:t>
            </a:r>
            <a:r>
              <a:rPr lang="ru-RU" b="1" dirty="0" smtClean="0"/>
              <a:t>пантелеграф.</a:t>
            </a:r>
          </a:p>
          <a:p>
            <a:endParaRPr lang="ru-RU" b="1" dirty="0" smtClean="0"/>
          </a:p>
          <a:p>
            <a:r>
              <a:rPr lang="ru-RU" b="1" dirty="0"/>
              <a:t>Като откривател на скенера се счита Рудолф Хел(1901-2002), чийто „Hellschreiber“ (1929) се разглежда като първата форма на съвременния скенер (1963</a:t>
            </a:r>
            <a:r>
              <a:rPr lang="ru-RU" b="1" dirty="0" smtClean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2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13" y="0"/>
            <a:ext cx="8486104" cy="1154097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характеристики и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1"/>
            <a:ext cx="7924800" cy="4632960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Разделителна </a:t>
            </a:r>
            <a:r>
              <a:rPr lang="bg-BG" b="1" dirty="0" smtClean="0"/>
              <a:t>способност (в </a:t>
            </a:r>
            <a:r>
              <a:rPr lang="en-US" b="1" dirty="0"/>
              <a:t>dpi </a:t>
            </a:r>
            <a:r>
              <a:rPr lang="bg-BG" b="1" dirty="0" smtClean="0"/>
              <a:t>);</a:t>
            </a:r>
          </a:p>
          <a:p>
            <a:endParaRPr lang="bg-BG" b="1" dirty="0"/>
          </a:p>
          <a:p>
            <a:r>
              <a:rPr lang="bg-BG" b="1" dirty="0"/>
              <a:t>Размер на сканираните </a:t>
            </a:r>
            <a:r>
              <a:rPr lang="bg-BG" b="1" dirty="0" smtClean="0"/>
              <a:t>документи;</a:t>
            </a:r>
          </a:p>
          <a:p>
            <a:endParaRPr lang="bg-BG" dirty="0" smtClean="0"/>
          </a:p>
          <a:p>
            <a:r>
              <a:rPr lang="ru-RU" dirty="0"/>
              <a:t>Скорост на сканиране - lpm, ppm</a:t>
            </a:r>
          </a:p>
          <a:p>
            <a:endParaRPr lang="bg-BG" dirty="0" smtClean="0"/>
          </a:p>
          <a:p>
            <a:r>
              <a:rPr lang="ru-RU" dirty="0"/>
              <a:t>Брой обхождания(пасове), необходими за сканирането на цветно изображение;</a:t>
            </a:r>
          </a:p>
          <a:p>
            <a:endParaRPr lang="bg-BG" dirty="0" smtClean="0"/>
          </a:p>
          <a:p>
            <a:r>
              <a:rPr lang="ru-RU" dirty="0"/>
              <a:t>Диапазон на възприеманата (възпроизвежданата) оптична плътност </a:t>
            </a:r>
            <a:endParaRPr lang="ru-RU" dirty="0" smtClean="0"/>
          </a:p>
          <a:p>
            <a:endParaRPr lang="ru-RU" dirty="0"/>
          </a:p>
          <a:p>
            <a:r>
              <a:rPr lang="bg-BG" dirty="0"/>
              <a:t>Точност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28600"/>
            <a:ext cx="4724400" cy="925497"/>
          </a:xfrm>
        </p:spPr>
        <p:txBody>
          <a:bodyPr/>
          <a:lstStyle/>
          <a:p>
            <a:r>
              <a:rPr lang="bg-BG" dirty="0"/>
              <a:t>Видове скенери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495800"/>
          </a:xfrm>
        </p:spPr>
        <p:txBody>
          <a:bodyPr>
            <a:normAutofit/>
          </a:bodyPr>
          <a:lstStyle/>
          <a:p>
            <a:r>
              <a:rPr lang="ru-RU" dirty="0"/>
              <a:t>Ръчни</a:t>
            </a:r>
          </a:p>
          <a:p>
            <a:r>
              <a:rPr lang="ru-RU" dirty="0"/>
              <a:t>Плоски</a:t>
            </a:r>
          </a:p>
          <a:p>
            <a:r>
              <a:rPr lang="ru-RU" dirty="0"/>
              <a:t>Барабанни</a:t>
            </a:r>
          </a:p>
          <a:p>
            <a:r>
              <a:rPr lang="ru-RU" dirty="0"/>
              <a:t>С подвижна сканираща глава</a:t>
            </a:r>
          </a:p>
          <a:p>
            <a:r>
              <a:rPr lang="ru-RU" dirty="0"/>
              <a:t>Триизмерни (3D) скенери</a:t>
            </a:r>
          </a:p>
          <a:p>
            <a:r>
              <a:rPr lang="ru-RU" dirty="0"/>
              <a:t>Комбинирани</a:t>
            </a:r>
          </a:p>
          <a:p>
            <a:r>
              <a:rPr lang="ru-RU" dirty="0"/>
              <a:t>Скенери за диапозитиви</a:t>
            </a:r>
          </a:p>
          <a:p>
            <a:r>
              <a:rPr lang="ru-RU" dirty="0"/>
              <a:t>Филмови</a:t>
            </a:r>
          </a:p>
          <a:p>
            <a:r>
              <a:rPr lang="ru-RU" dirty="0"/>
              <a:t>Специализирани</a:t>
            </a:r>
          </a:p>
          <a:p>
            <a:r>
              <a:rPr lang="ru-RU" dirty="0"/>
              <a:t>Слайд </a:t>
            </a:r>
          </a:p>
          <a:p>
            <a:r>
              <a:rPr lang="ru-RU" dirty="0"/>
              <a:t>Широкоформатни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2539"/>
            <a:ext cx="3657600" cy="1044262"/>
          </a:xfrm>
        </p:spPr>
        <p:txBody>
          <a:bodyPr>
            <a:normAutofit fontScale="90000"/>
          </a:bodyPr>
          <a:lstStyle/>
          <a:p>
            <a:r>
              <a:rPr lang="bg-BG" dirty="0"/>
              <a:t>Ръчни скенери</a:t>
            </a:r>
            <a:endParaRPr lang="en-US" dirty="0"/>
          </a:p>
        </p:txBody>
      </p:sp>
      <p:pic>
        <p:nvPicPr>
          <p:cNvPr id="4100" name="Picture 4" descr="C:\Users\Monika\Desktop\430x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6" y="1676400"/>
            <a:ext cx="790293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28600"/>
            <a:ext cx="7086600" cy="914400"/>
          </a:xfrm>
        </p:spPr>
        <p:txBody>
          <a:bodyPr/>
          <a:lstStyle/>
          <a:p>
            <a:r>
              <a:rPr lang="bg-BG" dirty="0"/>
              <a:t>Плоски скенери </a:t>
            </a:r>
            <a:endParaRPr lang="en-US" dirty="0"/>
          </a:p>
        </p:txBody>
      </p:sp>
      <p:pic>
        <p:nvPicPr>
          <p:cNvPr id="5122" name="Picture 2" descr="C:\Users\Monika\Desktop\13676_2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15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984392" cy="925497"/>
          </a:xfrm>
        </p:spPr>
        <p:txBody>
          <a:bodyPr>
            <a:normAutofit/>
          </a:bodyPr>
          <a:lstStyle/>
          <a:p>
            <a:r>
              <a:rPr lang="bg-BG" dirty="0"/>
              <a:t>Барабанни скенери</a:t>
            </a:r>
            <a:endParaRPr lang="en-US" dirty="0"/>
          </a:p>
        </p:txBody>
      </p:sp>
      <p:pic>
        <p:nvPicPr>
          <p:cNvPr id="6146" name="Picture 2" descr="C:\Users\Monika\Desktop\HP_LaserJet_Pro_P110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4419600" cy="50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onika\Desktop\642-brother-dcp-7057e-laser-multifunctional-mta2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70" y="1752600"/>
            <a:ext cx="476091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87</TotalTime>
  <Words>212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Скенери </vt:lpstr>
      <vt:lpstr>PowerPoint Presentation</vt:lpstr>
      <vt:lpstr>Основен принцип и предназначение </vt:lpstr>
      <vt:lpstr>История на скенера </vt:lpstr>
      <vt:lpstr>Основни характеристики и параметри</vt:lpstr>
      <vt:lpstr>Видове скенери</vt:lpstr>
      <vt:lpstr>Ръчни скенери</vt:lpstr>
      <vt:lpstr>Плоски скенери </vt:lpstr>
      <vt:lpstr>Барабанни скенери</vt:lpstr>
      <vt:lpstr>Скенери с подвижна сканираща глава</vt:lpstr>
      <vt:lpstr>Триизмерни (3D) скенери</vt:lpstr>
      <vt:lpstr>Комбинирани</vt:lpstr>
      <vt:lpstr>Скенери за диапозитиви</vt:lpstr>
      <vt:lpstr>Специализирани скенери</vt:lpstr>
      <vt:lpstr>Широкоформатни скенери</vt:lpstr>
      <vt:lpstr>Баркод скенери</vt:lpstr>
      <vt:lpstr>БЛАГОДАРЯ ВИ ЗА ВНИМАНИЕТО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Скенери</dc:title>
  <dc:creator>Monika Spasova</dc:creator>
  <cp:lastModifiedBy>Monika Spasova</cp:lastModifiedBy>
  <cp:revision>9</cp:revision>
  <dcterms:created xsi:type="dcterms:W3CDTF">2013-02-28T17:23:00Z</dcterms:created>
  <dcterms:modified xsi:type="dcterms:W3CDTF">2013-02-28T18:50:43Z</dcterms:modified>
</cp:coreProperties>
</file>