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6" r:id="rId7"/>
    <p:sldId id="269" r:id="rId8"/>
    <p:sldId id="267" r:id="rId9"/>
    <p:sldId id="268" r:id="rId10"/>
    <p:sldId id="270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0" autoAdjust="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8F36-D129-4184-8ACA-35EEFBEB1C52}" type="datetimeFigureOut">
              <a:rPr lang="bg-BG" smtClean="0"/>
              <a:pPr/>
              <a:t>12.3.2013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27A-0DEE-408C-9114-F330C28FFF1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8F36-D129-4184-8ACA-35EEFBEB1C52}" type="datetimeFigureOut">
              <a:rPr lang="bg-BG" smtClean="0"/>
              <a:pPr/>
              <a:t>12.3.2013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27A-0DEE-408C-9114-F330C28FFF1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8F36-D129-4184-8ACA-35EEFBEB1C52}" type="datetimeFigureOut">
              <a:rPr lang="bg-BG" smtClean="0"/>
              <a:pPr/>
              <a:t>12.3.2013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27A-0DEE-408C-9114-F330C28FFF1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8F36-D129-4184-8ACA-35EEFBEB1C52}" type="datetimeFigureOut">
              <a:rPr lang="bg-BG" smtClean="0"/>
              <a:pPr/>
              <a:t>12.3.2013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27A-0DEE-408C-9114-F330C28FFF1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8F36-D129-4184-8ACA-35EEFBEB1C52}" type="datetimeFigureOut">
              <a:rPr lang="bg-BG" smtClean="0"/>
              <a:pPr/>
              <a:t>12.3.2013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27A-0DEE-408C-9114-F330C28FFF1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8F36-D129-4184-8ACA-35EEFBEB1C52}" type="datetimeFigureOut">
              <a:rPr lang="bg-BG" smtClean="0"/>
              <a:pPr/>
              <a:t>12.3.2013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27A-0DEE-408C-9114-F330C28FFF1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8F36-D129-4184-8ACA-35EEFBEB1C52}" type="datetimeFigureOut">
              <a:rPr lang="bg-BG" smtClean="0"/>
              <a:pPr/>
              <a:t>12.3.2013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27A-0DEE-408C-9114-F330C28FFF1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8F36-D129-4184-8ACA-35EEFBEB1C52}" type="datetimeFigureOut">
              <a:rPr lang="bg-BG" smtClean="0"/>
              <a:pPr/>
              <a:t>12.3.2013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27A-0DEE-408C-9114-F330C28FFF1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8F36-D129-4184-8ACA-35EEFBEB1C52}" type="datetimeFigureOut">
              <a:rPr lang="bg-BG" smtClean="0"/>
              <a:pPr/>
              <a:t>12.3.2013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27A-0DEE-408C-9114-F330C28FFF1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8F36-D129-4184-8ACA-35EEFBEB1C52}" type="datetimeFigureOut">
              <a:rPr lang="bg-BG" smtClean="0"/>
              <a:pPr/>
              <a:t>12.3.2013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27A-0DEE-408C-9114-F330C28FFF1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8F36-D129-4184-8ACA-35EEFBEB1C52}" type="datetimeFigureOut">
              <a:rPr lang="bg-BG" smtClean="0"/>
              <a:pPr/>
              <a:t>12.3.2013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27A-0DEE-408C-9114-F330C28FFF1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8F36-D129-4184-8ACA-35EEFBEB1C52}" type="datetimeFigureOut">
              <a:rPr lang="bg-BG" smtClean="0"/>
              <a:pPr/>
              <a:t>12.3.2013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827A-0DEE-408C-9114-F330C28FFF16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1">
                <a:lumMod val="60000"/>
                <a:lumOff val="40000"/>
                <a:alpha val="0"/>
              </a:schemeClr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229600" cy="1143000"/>
          </a:xfrm>
        </p:spPr>
        <p:txBody>
          <a:bodyPr>
            <a:noAutofit/>
          </a:bodyPr>
          <a:lstStyle/>
          <a:p>
            <a:r>
              <a:rPr lang="bg-BG" sz="8800" b="1" i="1" dirty="0" smtClean="0">
                <a:latin typeface="Times New Roman" pitchFamily="18" charset="0"/>
                <a:cs typeface="Times New Roman" pitchFamily="18" charset="0"/>
              </a:rPr>
              <a:t>Фотокопирна техника</a:t>
            </a:r>
            <a:endParaRPr lang="bg-BG" sz="8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5638800" y="5257800"/>
            <a:ext cx="3276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bg-BG" i="1" dirty="0" smtClean="0"/>
              <a:t>Изготвил:Мария Величкова </a:t>
            </a:r>
            <a:endParaRPr lang="bg-BG" dirty="0" smtClean="0"/>
          </a:p>
          <a:p>
            <a:r>
              <a:rPr lang="bg-BG" i="1" dirty="0" smtClean="0"/>
              <a:t>Спец.: Бизнес информатика</a:t>
            </a:r>
            <a:endParaRPr lang="bg-BG" dirty="0" smtClean="0"/>
          </a:p>
          <a:p>
            <a:r>
              <a:rPr lang="bg-BG" i="1" dirty="0" smtClean="0"/>
              <a:t>24 група</a:t>
            </a:r>
            <a:endParaRPr lang="bg-BG" dirty="0" smtClean="0"/>
          </a:p>
          <a:p>
            <a:r>
              <a:rPr lang="bg-BG" i="1" dirty="0" err="1" smtClean="0"/>
              <a:t>Фак</a:t>
            </a:r>
            <a:r>
              <a:rPr lang="bg-BG" i="1" dirty="0" smtClean="0"/>
              <a:t>. номер:115271</a:t>
            </a:r>
            <a:endParaRPr lang="bg-BG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90600" y="304800"/>
            <a:ext cx="74113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3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Първата в света 3D фотокопирна машина</a:t>
            </a:r>
            <a:endParaRPr kumimoji="0" lang="bg-BG" sz="4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Картина 3" descr="bth_8595bf6afccd2f0906afbaec62151ac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9332">
            <a:off x="5181600" y="1447800"/>
            <a:ext cx="3733800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Правоъгълник 4"/>
          <p:cNvSpPr/>
          <p:nvPr/>
        </p:nvSpPr>
        <p:spPr>
          <a:xfrm>
            <a:off x="304800" y="1066800"/>
            <a:ext cx="472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Ortery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Technologies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пуска на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пазара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нова офис машина наречена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Photosimile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5000.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Photosimile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5000 е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първата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по рода си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фотокопирна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машина,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която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създава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виртуални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3D копия на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всякакви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малки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предмети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b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Системата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Photosimile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5000 се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контролира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компютър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Системата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включва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светлинна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кутия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DSLR камера,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автоматизирано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устройство за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позициониране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софтуер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Предметите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се поставят в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кутията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която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ги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завърта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на 360 градуса.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Системата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позволява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да се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създават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професионално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изглеждащи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снимки,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които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могат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да се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използват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или при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печат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Снимките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могат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да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бъдат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запазени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като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GIF или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Flash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файлове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или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да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бъдат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превърнати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в 3D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Silverlight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анимации чрез Real3D формата на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Ortery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Цената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Photosimile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5000 е 17хил.щат.долара.</a:t>
            </a:r>
            <a:endParaRPr lang="bg-B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381000" y="838200"/>
            <a:ext cx="426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Построяването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фотокопирната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техника става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възможно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благодарение на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откритието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32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фотоелектретното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състояние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веществата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направено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през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1937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Академик Георги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Наджаков</a:t>
            </a:r>
            <a:endParaRPr lang="bg-BG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Картина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1295400"/>
            <a:ext cx="3657600" cy="4267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chemeClr val="tx2">
                <a:alpha val="50000"/>
              </a:schemeClr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28600" y="228600"/>
            <a:ext cx="891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Една от първите фотокопирни машини е била машината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Xerox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914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която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излиза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пазара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през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1959 година и става толкова популярен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уред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че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през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1965 година приходите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компанията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продажбите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достигат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$ 500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милиона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3" name="Картина 2" descr="______60-_-2_4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55817">
            <a:off x="1981200" y="2867025"/>
            <a:ext cx="5008418" cy="3305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1">
                <a:lumMod val="40000"/>
                <a:lumOff val="60000"/>
                <a:alpha val="0"/>
              </a:schemeClr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4876800" y="990600"/>
            <a:ext cx="4038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Лазерните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принтери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както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 LED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принтерите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базирани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една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съща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технология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използвана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първи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път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при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копирните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машини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Този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процес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известен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като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електрофотография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 изобретен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през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1937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разработен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Xerox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Canon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в края на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80те…</a:t>
            </a:r>
            <a:endParaRPr lang="bg-BG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Картина 6" descr="xerox-72x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447800"/>
            <a:ext cx="4619625" cy="34480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tx2">
                <a:lumMod val="75000"/>
              </a:schemeClr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8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304800" y="1524000"/>
            <a:ext cx="8458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●Фотопроводника се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зарежда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равномерно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със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статично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електричество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посредством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коронарен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разряд.</a:t>
            </a:r>
          </a:p>
          <a:p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●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Върху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така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заредения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фотопроводник се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експонира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изображение чрез светлина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която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го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разрежда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избирателно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създава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скрито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или невидимо изображение. </a:t>
            </a:r>
          </a:p>
          <a:p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Проявяването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в принтера се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извършва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чрез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прехвърляне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на тонер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върху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фотопроводника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като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той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полепва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само по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заредените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площи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така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проявява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скритото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изображение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във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видимо.</a:t>
            </a:r>
          </a:p>
          <a:p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Следва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прехвърляне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проявеното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изображение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върху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хартията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електростатичен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път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●Чрез натиск и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топлинно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въздействие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тонера се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изпича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фиксира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към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хартията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●И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последната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стъпка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е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почистване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на фотопроводника от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остатъчен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тонер и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електростатичен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заряд с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която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се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подготвя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следващ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цикъл</a:t>
            </a: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1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381000" y="38100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лазерният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принтер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електрофотографският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процес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включва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шест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основни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стъпки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2">
                <a:alpha val="39000"/>
              </a:schemeClr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/>
          <p:cNvSpPr/>
          <p:nvPr/>
        </p:nvSpPr>
        <p:spPr>
          <a:xfrm>
            <a:off x="457200" y="762000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Електрофотографският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печат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дава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някои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уникални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предимства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на принтера.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Поради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това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че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лазерният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лъч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да се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управлява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извънредно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голяма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точност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този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тип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принтери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обикновено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имат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извънредно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висока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разделителна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способност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g-BG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Картина 4" descr="images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1" y="1447800"/>
            <a:ext cx="4114800" cy="3962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7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9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bg2">
                <a:alpha val="26000"/>
              </a:schemeClr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28600" y="6096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Сканиращ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модул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при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фотокопирните машини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фотокопирните машини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скритото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изображение се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създава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точка по точка от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сканиращия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възел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Процеса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е аналогичен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сканирането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изображението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електронния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лъч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телевизионната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тръба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(кинескопа). </a:t>
            </a:r>
          </a:p>
        </p:txBody>
      </p:sp>
      <p:pic>
        <p:nvPicPr>
          <p:cNvPr id="3" name="Картина 2" descr="images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09449">
            <a:off x="5562600" y="2895600"/>
            <a:ext cx="3033058" cy="29241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" name="Картина 3" descr="15487127_1_585x46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048000"/>
            <a:ext cx="4038599" cy="30237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7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70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chemeClr val="accent1">
                <a:alpha val="22000"/>
              </a:schemeClr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533400" y="13716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Ф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отокопирните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машини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извънредно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мощни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удобни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за работа, те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изключително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деликатни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устройства 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качеството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печата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им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бързо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да се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влоши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при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липса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на периодична</a:t>
            </a: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техническо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поддръжка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g-BG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Картина 5" descr="images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5424">
            <a:off x="5088800" y="1976894"/>
            <a:ext cx="3657249" cy="3062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tx2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/>
          <p:cNvSpPr/>
          <p:nvPr/>
        </p:nvSpPr>
        <p:spPr>
          <a:xfrm>
            <a:off x="914400" y="1752600"/>
            <a:ext cx="731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радиционните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фотокопирни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машини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отпечатват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само 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черно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бяло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докато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последните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модели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предлагат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четирицветен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високоскоростен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(CMYK)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печат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с "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фотографско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качество 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403</Words>
  <Application>Microsoft Office PowerPoint</Application>
  <PresentationFormat>Презентация на цял екран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1" baseType="lpstr">
      <vt:lpstr>Office тема</vt:lpstr>
      <vt:lpstr>Фотокопирна техника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Фотокопирна техника</dc:title>
  <dc:creator>MiMe77o</dc:creator>
  <cp:lastModifiedBy>MiMe77o</cp:lastModifiedBy>
  <cp:revision>77</cp:revision>
  <dcterms:created xsi:type="dcterms:W3CDTF">2013-03-10T06:16:36Z</dcterms:created>
  <dcterms:modified xsi:type="dcterms:W3CDTF">2013-03-12T22:29:10Z</dcterms:modified>
</cp:coreProperties>
</file>