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57" r:id="rId3"/>
    <p:sldId id="258" r:id="rId4"/>
    <p:sldId id="259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A5DEB34-405C-42ED-9267-456DAA110B9B}">
          <p14:sldIdLst>
            <p14:sldId id="266"/>
            <p14:sldId id="257"/>
            <p14:sldId id="258"/>
            <p14:sldId id="259"/>
            <p14:sldId id="260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3598-7D1F-4D9F-A60C-B64E3BCEE730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9443-8456-4969-A4EC-DD87A7DFDE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23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3598-7D1F-4D9F-A60C-B64E3BCEE730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9443-8456-4969-A4EC-DD87A7DFDE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992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3598-7D1F-4D9F-A60C-B64E3BCEE730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9443-8456-4969-A4EC-DD87A7DFDE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3209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3598-7D1F-4D9F-A60C-B64E3BCEE730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9443-8456-4969-A4EC-DD87A7DFDEEC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897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3598-7D1F-4D9F-A60C-B64E3BCEE730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9443-8456-4969-A4EC-DD87A7DFDE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6465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3598-7D1F-4D9F-A60C-B64E3BCEE730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9443-8456-4969-A4EC-DD87A7DFDE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5117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3598-7D1F-4D9F-A60C-B64E3BCEE730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9443-8456-4969-A4EC-DD87A7DFDE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726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3598-7D1F-4D9F-A60C-B64E3BCEE730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9443-8456-4969-A4EC-DD87A7DFDE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0382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3598-7D1F-4D9F-A60C-B64E3BCEE730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9443-8456-4969-A4EC-DD87A7DFDE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138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3598-7D1F-4D9F-A60C-B64E3BCEE730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9443-8456-4969-A4EC-DD87A7DFDE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019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3598-7D1F-4D9F-A60C-B64E3BCEE730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9443-8456-4969-A4EC-DD87A7DFDE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135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3598-7D1F-4D9F-A60C-B64E3BCEE730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9443-8456-4969-A4EC-DD87A7DFDE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065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3598-7D1F-4D9F-A60C-B64E3BCEE730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9443-8456-4969-A4EC-DD87A7DFDE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030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3598-7D1F-4D9F-A60C-B64E3BCEE730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9443-8456-4969-A4EC-DD87A7DFDE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143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3598-7D1F-4D9F-A60C-B64E3BCEE730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9443-8456-4969-A4EC-DD87A7DFDE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694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3598-7D1F-4D9F-A60C-B64E3BCEE730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9443-8456-4969-A4EC-DD87A7DFDE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063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3598-7D1F-4D9F-A60C-B64E3BCEE730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9443-8456-4969-A4EC-DD87A7DFDE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823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5D3598-7D1F-4D9F-A60C-B64E3BCEE730}" type="datetimeFigureOut">
              <a:rPr lang="bg-BG" smtClean="0"/>
              <a:t>17.4.2013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89443-8456-4969-A4EC-DD87A7DFDE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9238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www.google.bg/imgres?hl=bg&amp;biw=1366&amp;bih=674&amp;tbm=isch&amp;tbnid=f4io1rX222a4zM:&amp;imgrefurl=http://www.firebg.org/bg/products/1/10/&amp;docid=aG4OMXnKHqkAPM&amp;imgurl=http://www.firebg.org/uploads/product/190.jpg&amp;w=494&amp;h=600&amp;ei=PXhtUbOKHMfEsgbCo4HIDA&amp;zoom=1&amp;ved=1t:3588,r:6,s:0,i:96&amp;iact=rc&amp;dur=1151&amp;page=1&amp;tbnh=196&amp;tbnw=150&amp;start=0&amp;ndsp=20&amp;tx=71&amp;ty=69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sz="4400" b="1" dirty="0"/>
              <a:t>Допълнителни устройства </a:t>
            </a:r>
            <a:br>
              <a:rPr lang="bg-BG" sz="4400" b="1" dirty="0"/>
            </a:br>
            <a:r>
              <a:rPr lang="bg-BG" sz="4400" b="1" dirty="0"/>
              <a:t>за офис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730500"/>
            <a:ext cx="6440488" cy="3517899"/>
          </a:xfrm>
        </p:spPr>
        <p:txBody>
          <a:bodyPr/>
          <a:lstStyle/>
          <a:p>
            <a:r>
              <a:rPr lang="bg-BG" dirty="0" smtClean="0"/>
              <a:t>Изготвил</a:t>
            </a:r>
            <a:r>
              <a:rPr lang="en-US" dirty="0" smtClean="0"/>
              <a:t>:</a:t>
            </a:r>
            <a:r>
              <a:rPr lang="bg-BG" dirty="0" smtClean="0"/>
              <a:t>Мариета Сашкова Славова</a:t>
            </a:r>
          </a:p>
          <a:p>
            <a:r>
              <a:rPr lang="bg-BG" dirty="0" smtClean="0"/>
              <a:t>Спец</a:t>
            </a:r>
            <a:r>
              <a:rPr lang="en-US" dirty="0" smtClean="0"/>
              <a:t>.</a:t>
            </a:r>
            <a:r>
              <a:rPr lang="bg-BG" dirty="0" smtClean="0"/>
              <a:t>Бизнес информатика</a:t>
            </a:r>
          </a:p>
          <a:p>
            <a:r>
              <a:rPr lang="bg-BG" dirty="0" smtClean="0"/>
              <a:t>25 група</a:t>
            </a:r>
          </a:p>
          <a:p>
            <a:r>
              <a:rPr lang="bg-BG" dirty="0" smtClean="0"/>
              <a:t>Фал</a:t>
            </a:r>
            <a:r>
              <a:rPr lang="en-US" dirty="0" smtClean="0"/>
              <a:t>.</a:t>
            </a:r>
            <a:r>
              <a:rPr lang="bg-BG" dirty="0" smtClean="0"/>
              <a:t>номер 115206</a:t>
            </a:r>
            <a:endParaRPr lang="bg-BG" dirty="0"/>
          </a:p>
        </p:txBody>
      </p:sp>
      <p:pic>
        <p:nvPicPr>
          <p:cNvPr id="4" name="Picture 2" descr="&amp;Mcy;&amp;acy;&amp;lcy;&amp;ocy;&amp;mcy;&amp;iecy;&amp;rcy;&amp;ncy;&amp;icy;&amp;tcy;&amp;iecy; &amp;ocy;&amp;fcy;&amp;icy;&amp;scy;&amp;icy; &amp;pcy;&amp;rcy;&amp;ocy;&amp;bcy;&amp;icy;&amp;vcy;&amp;acy;&amp;tcy; &amp;ncy;&amp;acy; &amp;pcy;&amp;acy;&amp;zcy;&amp;acy;&amp;rcy;&amp;acy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032" y="3720105"/>
            <a:ext cx="3378468" cy="252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6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Допълнителните устройства в офиса са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Видеонаблюдения</a:t>
            </a:r>
          </a:p>
          <a:p>
            <a:r>
              <a:rPr lang="bg-BG" dirty="0" smtClean="0"/>
              <a:t>СОТ устройства</a:t>
            </a:r>
          </a:p>
          <a:p>
            <a:r>
              <a:rPr lang="bg-BG" dirty="0" smtClean="0"/>
              <a:t>Противопожарни системи</a:t>
            </a:r>
          </a:p>
          <a:p>
            <a:r>
              <a:rPr lang="bg-BG" dirty="0"/>
              <a:t>Аварийно </a:t>
            </a:r>
            <a:r>
              <a:rPr lang="bg-BG" dirty="0" smtClean="0"/>
              <a:t>и </a:t>
            </a:r>
            <a:r>
              <a:rPr lang="bg-BG" dirty="0"/>
              <a:t>евакуационно </a:t>
            </a:r>
            <a:r>
              <a:rPr lang="bg-BG" dirty="0" smtClean="0"/>
              <a:t>осветление</a:t>
            </a:r>
          </a:p>
          <a:p>
            <a:r>
              <a:rPr lang="bg-BG" dirty="0" smtClean="0"/>
              <a:t>Пропоски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80677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112" y="224118"/>
            <a:ext cx="8946541" cy="6379882"/>
          </a:xfrm>
        </p:spPr>
        <p:txBody>
          <a:bodyPr/>
          <a:lstStyle/>
          <a:p>
            <a:r>
              <a:rPr lang="ru-RU" sz="3200" b="1" dirty="0"/>
              <a:t>Видеонаблюдението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 </a:t>
            </a:r>
            <a:r>
              <a:rPr lang="ru-RU" dirty="0"/>
              <a:t>процес, който се осъществява с помощта на оптично-електронни устройства, предназначени за визуален контрол или автоматичен анализ на изображения (автоматично разпознаване на лица, регистрационни номера).</a:t>
            </a:r>
            <a:endParaRPr lang="bg-BG" dirty="0"/>
          </a:p>
        </p:txBody>
      </p:sp>
      <p:pic>
        <p:nvPicPr>
          <p:cNvPr id="2050" name="Picture 2" descr="http://www.novini.bg/uploads/news_pictures/2011-50/big/startira-videonabliudenie-v-devet-parka-i-pet-podleza-410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2339975"/>
            <a:ext cx="54673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05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bg-BG" dirty="0" smtClean="0"/>
              <a:t>ОТ устройства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824318"/>
            <a:ext cx="8946541" cy="4195481"/>
          </a:xfrm>
        </p:spPr>
        <p:txBody>
          <a:bodyPr/>
          <a:lstStyle/>
          <a:p>
            <a:r>
              <a:rPr lang="ru-RU" dirty="0"/>
              <a:t>Четиризонова охранителна система с 3 дистанционни управления с динамичен код. Има големи функционални възможности и е предназначена за охрана на домове и офиси. Изходи за СОТ</a:t>
            </a:r>
            <a:endParaRPr lang="bg-BG" dirty="0"/>
          </a:p>
        </p:txBody>
      </p:sp>
      <p:pic>
        <p:nvPicPr>
          <p:cNvPr id="3074" name="Picture 2" descr="Valcor resident I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3568700"/>
            <a:ext cx="30956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79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1" y="417752"/>
            <a:ext cx="9404723" cy="1400530"/>
          </a:xfrm>
        </p:spPr>
        <p:txBody>
          <a:bodyPr/>
          <a:lstStyle/>
          <a:p>
            <a:pPr algn="ctr"/>
            <a:r>
              <a:rPr lang="bg-BG" dirty="0" smtClean="0"/>
              <a:t> Пожарни системи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92101" y="1181100"/>
            <a:ext cx="8661400" cy="4191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/>
              <a:t>Противопожарните </a:t>
            </a:r>
            <a:r>
              <a:rPr lang="ru-RU" b="1" dirty="0"/>
              <a:t>строително</a:t>
            </a:r>
            <a:br>
              <a:rPr lang="ru-RU" b="1" dirty="0"/>
            </a:br>
            <a:r>
              <a:rPr lang="ru-RU" b="1" dirty="0"/>
              <a:t>технически норми определят </a:t>
            </a:r>
            <a:r>
              <a:rPr lang="ru-RU" b="1" dirty="0" smtClean="0"/>
              <a:t>задължителните </a:t>
            </a:r>
            <a:endParaRPr lang="ru-RU" b="1" dirty="0"/>
          </a:p>
          <a:p>
            <a:pPr marL="0" indent="0">
              <a:buNone/>
            </a:pPr>
            <a:r>
              <a:rPr lang="ru-RU" b="1" dirty="0"/>
              <a:t>противопожарни изисквания при планирането и </a:t>
            </a:r>
            <a:r>
              <a:rPr lang="ru-RU" b="1" dirty="0" smtClean="0"/>
              <a:t>застрояването </a:t>
            </a:r>
            <a:r>
              <a:rPr lang="ru-RU" b="1" dirty="0"/>
              <a:t>на урбанизираните територии (териториите в </a:t>
            </a:r>
            <a:r>
              <a:rPr lang="ru-RU" b="1" dirty="0" smtClean="0"/>
              <a:t>строителните </a:t>
            </a:r>
            <a:r>
              <a:rPr lang="ru-RU" b="1" dirty="0"/>
              <a:t>граници на </a:t>
            </a:r>
          </a:p>
          <a:p>
            <a:pPr marL="0" indent="0">
              <a:buNone/>
            </a:pPr>
            <a:r>
              <a:rPr lang="ru-RU" b="1" dirty="0"/>
              <a:t>населените места, промишлените зони, курортните и т</a:t>
            </a:r>
          </a:p>
          <a:p>
            <a:pPr marL="0" indent="0">
              <a:buNone/>
            </a:pPr>
            <a:r>
              <a:rPr lang="ru-RU" b="1" dirty="0"/>
              <a:t>уристическите комплекси, вилни зони) и строежи в </a:t>
            </a:r>
            <a:r>
              <a:rPr lang="ru-RU" b="1" dirty="0" smtClean="0"/>
              <a:t>земеделски </a:t>
            </a:r>
            <a:r>
              <a:rPr lang="ru-RU" b="1" dirty="0"/>
              <a:t>земи, както и при </a:t>
            </a:r>
          </a:p>
          <a:p>
            <a:pPr marL="0" indent="0">
              <a:buNone/>
            </a:pPr>
            <a:r>
              <a:rPr lang="ru-RU" b="1" dirty="0"/>
              <a:t>проектирането и строителството на сгради, съоръжени</a:t>
            </a:r>
          </a:p>
          <a:p>
            <a:pPr marL="0" indent="0">
              <a:buNone/>
            </a:pPr>
            <a:r>
              <a:rPr lang="ru-RU" b="1" dirty="0"/>
              <a:t>я и инсталации и при тяхното преустройство, </a:t>
            </a:r>
            <a:r>
              <a:rPr lang="ru-RU" b="1" dirty="0" smtClean="0"/>
              <a:t>надстрояване</a:t>
            </a:r>
            <a:r>
              <a:rPr lang="ru-RU" b="1" dirty="0"/>
              <a:t>, пристрояване и </a:t>
            </a:r>
          </a:p>
          <a:p>
            <a:pPr marL="0" indent="0">
              <a:buNone/>
            </a:pPr>
            <a:r>
              <a:rPr lang="ru-RU" b="1" dirty="0"/>
              <a:t>възстановяване</a:t>
            </a:r>
          </a:p>
          <a:p>
            <a:pPr marL="0" indent="0">
              <a:buNone/>
            </a:pPr>
            <a:endParaRPr lang="bg-BG" b="1" dirty="0"/>
          </a:p>
        </p:txBody>
      </p:sp>
      <p:sp>
        <p:nvSpPr>
          <p:cNvPr id="4" name="AutoShape 2" descr="data:image/jpeg;base64,/9j/4AAQSkZJRgABAQAAAQABAAD/2wCEAAkGBhEQEBAQEBQQDxUSGBAQFhUUFhQVEhQUFBMVFBYQEhMXHSYeFxojGhIUHy8gIycpLCwtFR4xNTAqNSgrLCkBCQoKDgwOGg8PGioiHhwpLSwsKSwsKSwqLCktKSwsNSwpLCksKiwqKSkpKSwpLCktLSwpLCwsLCwsNCksLCwpLP/AABEIAPcAzAMBIgACEQEDEQH/xAAcAAEAAQUBAQAAAAAAAAAAAAAABQMEBgcIAgH/xABFEAABAwIDAwkFBQUFCQAAAAABAAIDBBEFEiEGMUEHEyJRYXGBkbEjMjNyoRQkUsHRNEJigvAVQ5LC4QglU2Nzg6Li8f/EABoBAQACAwEAAAAAAAAAAAAAAAADBAECBQb/xAAtEQEAAgIABAQFAwUAAAAAAAAAAQIDEQQSITEFEzJxM0FRkaEigbEVI1Jh4f/aAAwDAQACEQMRAD8A3iiIgL4vqICIiAiIgIiICIiAiIgIiICIiAiIgIiICIiAiIgIiICIiAiIgIiICIiAqT6hrbAkC/WVUKwHlIwx4yVTC7o2aRfQdR7FHkvyV5tLPC4Yz5YxzOts+BX1Yhg23EX2MSzus5nQcP3nOtplHEn9VjuJcs7Wg8zCbfikcAPIfqsebXUTvukjgM82mvL6e8/JtAleXSAbyFpyHa/Ga8/dY3Bp4sblYP53KZwzk4rpnNkr6uTQh3NxucT3ZjoPBZi8z2hrbhq09d4/bq2YCvqpwxZWhovYADU3OnWVUUioIiICIiAiIgIiICIiAiIgIiICL4Ssc2m27paBpMrwXcGN1d/ogyRfC4LSFVyz11TIY6GEdlgXu/T6KyqX7TVGuSpaOw5B9LIN9c63rCwHlS2jMUcdOzJebMCXEABrbcSQBqRqVA7NtxmCEtqIJJX5nOBeS85SG2F83WCoyvxpstSDXQfZi3M1szmvcI73BOU7tAO61+CivO40tcP/AG7xkmN6YpJiG8OLnWv7tnEX06917eZWX7DDCei6sBdLc250Hmm66WtoT2lXVBsxFXtAhmYQTldKGNc5t79EOvvJHDr1V67kRNrtqnZu1unqoK47VndXXy8diz05cszHs2ZQTxOY3mSws4ZLZfC2iulpxuweL0Jz0z2yW4McWk97TofJSeH8qFRTER4lTSx8M4afMjcfBTxf/KNOZfhInritFvxLaKKwwfGoauMSwPD2nq3g9RB3FX6lUpiYnUiIiMCIiAiIgIiICIiAiIgL451l9WAcqu24ooOZjPtZBw3tb195/VBG8ovKmKfNT0pzSe6SNbHqCx3ZPknqMRIq8Se+Nj+kGf3jgdbm/uhX3JRyeGYjEq0Zs3ShY7d/1HA/QeK3IAgi8D2YpaJgZTRMiHWB0j2lx1Kk19JWutuuUMRONNTnp/vP4NHG3b/Xfra0VjcpsOG+a3LVmOJ7QU0AtLI1pPC/S8hqtUbZy0c7LU4POF4cXvsW2sbgN3cRwUFU7Wl3RazKw6vsfaynrfKQT4Wt2K1fjcL9HQiMC1sjjmPzvfmv4AKpfNM9nf4fw2lNTk3P2VMEqKmkzc1U5cxvYBpb5HQLZ2BcpkQjjZUCQvAAc8BpBPE2ButSV0jWkZHNcHAO03i/7ru1XFG6IND5XHW/RZYu0t/VjbvUdcl4lezcFwuSnWJj27ugcP2hp6i3NSNcTwvY+RV7NSskGV7WvB4EAj6rn5m0UTLc2yQEHeXXBH4rWu0+JWy9hdt2z5YJHEuPul289hPWrVM0WnUuFxXh1sUc9N6/LNaSijiGWNrWDfZoACroincnexERAREQEREBERAREQEREFtiFa2GJ8rzZrGucT2AXWhMEon47i5dLcxNJlf1BgPRjH0C2Dy0YyYaIRNNjM4NPyt6R+uULzyJ4JzNCZyLOncTfjkboB53QbChhDGhrQAGgAAbgBoAF7REFpishbDK4aENcR5LmuvkJleSbk6/UrpHGv2eb5H+hXNlafaO7neqrZ+zteFeqyixtwVQ4KvTu0KoX0Kpy9DCqSMrdOu5/JXeIBl2GPcY2Ejdlfls4eYv4qzEnQDe3N9LK6rp2vfmYLDLHcfxBjQ4jsJBKM9dqEO5T+y0pbUQkaWePVQEO5S+BOtNH8zfVZr3a5+tLezo5h0HgvSpwHot7gqi6jwoiIgIiICIiAiIgIiICIiDR/LfWF9XDFwYzN4vcR/lC23svRiGjpoxpljjHjlBP1JWm+V8/wC9Bf8A4cXqVvKi+Gz5W+iCuiIgsca/Z5vkf6Lmut+Ke4+q6Uxr9nm+R/oubK4e1/xeqrZ+zteE97KLNzv64Ki33f67FKmTJaOOONxLYtXM5xznPY11rOuN7rAAKaw7B6ktc19NO141syCnaADe2haDfQ8VXim+js2z8sc0/wAsSZbKTfW4tu3a/wCiqTANc4Agi9r9azZlBJzYkbDWOa8xZdYG6SFrWk21334AagaWuvUmHTc42PmqrM8yZAHQnMIyBIbZtLE6a9W9beU0jjI32/LCItyksIf7RhH4m+oUs6J0sd4YZ3l7pImZooHhz2C5B6J3AG6sqXMHObJGyN8bmXs3IQcwBa5o049S05dSknNz1mNfl0LSG7GdzfRVlbYe68Ufyt9ArldJ4ye4iIjAiIgIiICIiAiIgIiING8tdNavif8Aii+rXFbjwGpElNTvGuaON3m0LXXLphpMVNUAe44xnucLj0KyHkmxPnsNhB1MWaE/ynT/AMSEGZoiILLGf2eb5Xei5sxD4v8AiXSmLD2Evyu9FzZiPxPFyrZ+zteE+qyq+wmZfdlpSRe1xzTOPgsni24lzVDmRwgySGVpc594yYWxAWYCHZR6FedlKOaoLoY5ZI2xQwPAZa5zguLQXaC7n7+wKHxjEpAx7WzzuyvjBBec7TaQOabG2/0WkbrG16YrlvyTG5hLu2nq80L2BpZCIQIGsmLXmO4a5zsgJsbO326IXsbb1we2T7NdzWtjuY5ScofmcNd2Y2uf4RZY3TRuewOL5ze++RjRpfdmdfqXiWdgdYunPXaRp4A6EXG+61m9vqlrw2OenLDKKXbWdjWM+xta1hkI0mHxA8PNzxPOON1FPqHST1MrwAXuDza+UXkYbAnhw8FHRVcYOj6ofzD9Vc0VZI8SNe97wMjrOc5wBD2i4BPU4+a1m29RMt/IrSJmsa+7oPCHXgiP8LfRXij8Bdemh+VvopBX47PI29UiIiy1EREBERAREQEREBERBjfKFhX2nDqlm8hpkHezX9VgPIXjID6ilcdXZZWjtHRd/l8lt6eLM1zTrcELnWFzsIxk3uBHJ5wv/wDV1/BB0cipwShzWuGoIBv3qogtcSHspPld6LmvEfiH5j+a6Wr/AIUnyn0XNWKD2h+Y/mq2fs7PhXqlPYDXywulfE8sIp4CbBpLrMNm9Jp4gfVeNqcHdHTtnkBa6d7XuNmgEuzkh1mg5he9t2p6lbYdjIpng5XOzwRNFnZbGxAcdDe2+3WArev2nMlDHQ5DaJ+cSOdd1rv6GUNH4zrdR80cupdKMd/Ni1Y6bjft/wAWNNhge2+Z1iSNInuGl+NrcFXGD2sLya/8pw9T8vmqmzFE6qlbTs5pps9+aTnLWaLkENPb1KRxTCzAZGkQOMYadGPtrFzm5z76CwNxoSFrFYmNrFs01vyb6o1mD66mQf8Aad19/aFcUtG5hkJDspboS3LfpNP5KGMmt91yTYaAdgUjhZ1k+U+oKjiY2nvW/L1l0Hs0fusHyt9FKKJ2WP3SD5QpZdKOzxF/VPuIiLLQREQEREBERAREQEREHwrUnLls1dsddGNWezktxadWk/ULbisMcwttTTywP3SNLe6+4+dkGLcku0f2qhaxxu+D2TusgDou8vQrOFz1yfYu7CsVfTTHK1zjA6+69+g7z9V0I11xdBSrPhv7j6LmnGPiO+Y/mul6r3H9x9FzTjnxn/O781Xz9nY8K9cqrcLfOyGRmX3Awgmxuxzhe3URbXrBHBUXbOzXOsfX73C+/cr2mpgWQuPGMWHQ0tLJf3ute/srcxO47t0VuviVDyRp1oy2rOoldbG032SrbLMW5ckrSG5nO6TdLAAevBZDidXTupqmJsk0ssoytdK2WzRmacrRY2FgBxKxJ1CxwIJtqdWiFp36W4q2fgYOoc4A2tmDSbnhoR6LaJmsaiEVsdcl+e1tT7fR8GB62MsYOv7s3DvjCuqWibHn9o17sugAO64BN+wXNrKzdhIaR8R19dGgeeYqtQBge9oDwcr97m29wncB+ah1r5L0zNo9W/2hvvZE/c4PlCmVCbGn7lB8qm10Y7PGZPXPuIiLKMREQEREBERAREQEREHxfURBozl02bMU8VfGLB/QeRwePdd4j0Ww+TDaj7dQxucbyR+zf13A97xFipjazAGV1JNTvHvtOU9Thq0+a0nyT4w/D8SfRzdESExOB4PaTlP5eKDf9R7ru4rmvaAe3f8AO7810rN7ru4+i5r2k/aXj+N6r5+zr+FfEldUTwGQHW+QjgG/GktYu0v127FUkmGa4PEu99nYLDTTfu71a01UBHTsAe5zmyWDWhxPtn7uP7pVWWZ4ucs7RZzvhuA0I6RNtw0UcT0dSazzS9Pl3uJuG9RjJ0PAW13HzVF2Ixi+YEb7Xibe3XwXyKrDha5GmptkBu7WxduuD19vYvdVHfKQ7Xh0WPd0QSG3v36fosTPzhvWI3qyj/azeAdbsGXr3dIqRoC2RskmUA5ZtRf8DgLm+ugP9FRYwx7yTzdQ7rOUNHoVJUjXAH2bGNLZLagu+G7gNR7vFRxM76prxWI/T3bq2JP3KDuU8se2EN6GHuPqshV+vaHkM3xLe8iIi2RCIiAiIgIiICIiAiIg+FfURAWguWrBDSV8VbFoJbEkcJGH9LFb9WFcreBiqw2awu6L2rf5d/0ugltksdFbQRTje5nS7HAWcPMLRG1A+9yD+KT1WYcgmO3jqaNx932re46O+oHmsQ2qH32Udr/VQZ/S63hXxZ9lKhmDHUpOhyzNBuAAS+UXN2m+jv8A6p6epc+N8IMJaWc0BY5h0h09N9zY7h4LF6TEeb0cwSAFxGti3NbMNxBByjePUqqyshv8J+4/3jDvAHGJV63iIdnJim1t67LmHGy1rc73k6BwzkXsb5gQ07urs0VdlQJG5i9zw1xIDi/LfdvL2294m/DMVGvrobg81JoB+/H1W3cyvUWJRjdEdBl1k4fysCxzfVJ5f0j+EhLUNDel0za5s5rnE3Fjq9wI330SllJeDlMbWtmGuUalhJsA0W0t9FYDFvwxxDhqZHaAW3OeRu03L3HiMjiWkgA7w1rWA94aBfxWs2hvXFaPk3tyfn7jF4+qyVYvydH7jH4+qyhdCnph4/P8S3vIiItkIiIgIiICIiAiIgIiICIiAqFbTiSN7HahwLT3EKuvEwJabb7FBzHszizcKxh+d2WNrp4Xk7ra2v4tCYviLKipfNGczX3cD3m+o4FRG1mD1DKycSskBMjrvLX5Td3vg21HFUZaGelkkifZxZpdurSOvcossc0L/A5oxZOaYmenyXZ3r23f4KJ/tN19QPqvf9rm/ujzVXybO5/UcH1n7SkJN/kjCoyTFyT7o8yvDcUedwH1KeTZmPE8Edt/ZNxKpFMGm5IChWyzO0Fx3C31Valwx73DObfUrHlRHqltHHXv0xY5n36Q6B5Ja10tK8n3A6zOvdqT4rO1h/JfTNjoIw3rPee0rMFer2jTy2bfmW5u+xERbIhERAREQEREBERAREQEXwr6gL4V9RBp/lMxOEipbmAczQjiTpoB4rXkte2pmfI0EB4aRcWPui/1vqpXlto8uIuduzsa7vtp+SxjZ55cO5ob5WCgzR+l1fDLby6/1Ks+nF9QvBgbcaD+rq9qL8VbOGqp7l6PkrPyhRfTtudBwSOEXCqnefBfQNd4WNy2ilY+SrGF7p/eC8sV5h8IJv29l/NapY6Q3jybfsTOwlZWsX5PI7UbOGp9d6yhdOnph4fifi29xERboBERAREQEREBERAREQfCvqIgIiINIf7QNJ7alk62Pb5Ov/mWK0GzhhoqarAOWXnI39jg8kO7rZR4Lf20myNNiAYKhpdzZJbY237/AEXufZendS/ZMobHawA4HrHatL15o0n4fNOG8Wc7Ti6snLadTyQz84Q18bmcCdHf6qxrOSSqaOjkk7CB671VnFZ6CniGKe8tbi1yvtxdTWLbJz0xtLG5vbY2UXHh5LtAe5RzXS3TPW0biXuJpO4XWQ7MYFJUSNjYCbm5PADrKn9i9gDU9OUOjjFtNRm8FtfCsEhpm5YmBvbxPeVLTDvrKhxPiUU3SndUwrD2wRMibuaLd/arxEVyOjzszMzuRERGBERAREQEREBERAREQEREBERAREQEsiIKFTRskGV7WvHURdWMWy9Iw5mwsB7lKosaZi0x2l4ZGG6AADsXtEWWBERAREQEREBERAREQEREBERAREQEREBERAREQEREBERAREQEREBERAREQEREH//Z"/>
          <p:cNvSpPr>
            <a:spLocks noChangeAspect="1" noChangeArrowheads="1"/>
          </p:cNvSpPr>
          <p:nvPr/>
        </p:nvSpPr>
        <p:spPr bwMode="auto">
          <a:xfrm>
            <a:off x="-534989" y="100058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b="1"/>
          </a:p>
        </p:txBody>
      </p:sp>
      <p:sp>
        <p:nvSpPr>
          <p:cNvPr id="5" name="AutoShape 4" descr="data:image/jpeg;base64,/9j/4AAQSkZJRgABAQAAAQABAAD/2wCEAAkGBhEQEBAQEBQQDxUSGBAQFhUUFhQVEhQUFBMVFBYQEhMXHSYeFxojGhIUHy8gIycpLCwtFR4xNTAqNSgrLCkBCQoKDgwOGg8PGioiHhwpLSwsKSwsKSwqLCktKSwsNSwpLCksKiwqKSkpKSwpLCktLSwpLCwsLCwsNCksLCwpLP/AABEIAPcAzAMBIgACEQEDEQH/xAAcAAEAAQUBAQAAAAAAAAAAAAAABQMEBgcIAgH/xABFEAABAwIDAwkFBQUFCQAAAAABAAIDBBEFEiEGMUEHEyJRYXGBkbEjMjNyoRQkUsHRNEJigvAVQ5LC4QglU2Nzg6Li8f/EABoBAQACAwEAAAAAAAAAAAAAAAADBAECBQb/xAAtEQEAAgIABAQFAwUAAAAAAAAAAQIDEQQSITEFEzJxM0FRkaEigbEVI1Jh4f/aAAwDAQACEQMRAD8A3iiIgL4vqICIiAiIgIiICIiAiIgIiICIiAiIgIiICIiAiIgIiICIiAiIgIiICIiAqT6hrbAkC/WVUKwHlIwx4yVTC7o2aRfQdR7FHkvyV5tLPC4Yz5YxzOts+BX1Yhg23EX2MSzus5nQcP3nOtplHEn9VjuJcs7Wg8zCbfikcAPIfqsebXUTvukjgM82mvL6e8/JtAleXSAbyFpyHa/Ga8/dY3Bp4sblYP53KZwzk4rpnNkr6uTQh3NxucT3ZjoPBZi8z2hrbhq09d4/bq2YCvqpwxZWhovYADU3OnWVUUioIiICIiAiIgIiICIiAiIgIiICL4Ssc2m27paBpMrwXcGN1d/ogyRfC4LSFVyz11TIY6GEdlgXu/T6KyqX7TVGuSpaOw5B9LIN9c63rCwHlS2jMUcdOzJebMCXEABrbcSQBqRqVA7NtxmCEtqIJJX5nOBeS85SG2F83WCoyvxpstSDXQfZi3M1szmvcI73BOU7tAO61+CivO40tcP/AG7xkmN6YpJiG8OLnWv7tnEX06917eZWX7DDCei6sBdLc250Hmm66WtoT2lXVBsxFXtAhmYQTldKGNc5t79EOvvJHDr1V67kRNrtqnZu1unqoK47VndXXy8diz05cszHs2ZQTxOY3mSws4ZLZfC2iulpxuweL0Jz0z2yW4McWk97TofJSeH8qFRTER4lTSx8M4afMjcfBTxf/KNOZfhInritFvxLaKKwwfGoauMSwPD2nq3g9RB3FX6lUpiYnUiIiMCIiAiIgIiICIiAiIgL451l9WAcqu24ooOZjPtZBw3tb195/VBG8ovKmKfNT0pzSe6SNbHqCx3ZPknqMRIq8Se+Nj+kGf3jgdbm/uhX3JRyeGYjEq0Zs3ShY7d/1HA/QeK3IAgi8D2YpaJgZTRMiHWB0j2lx1Kk19JWutuuUMRONNTnp/vP4NHG3b/Xfra0VjcpsOG+a3LVmOJ7QU0AtLI1pPC/S8hqtUbZy0c7LU4POF4cXvsW2sbgN3cRwUFU7Wl3RazKw6vsfaynrfKQT4Wt2K1fjcL9HQiMC1sjjmPzvfmv4AKpfNM9nf4fw2lNTk3P2VMEqKmkzc1U5cxvYBpb5HQLZ2BcpkQjjZUCQvAAc8BpBPE2ButSV0jWkZHNcHAO03i/7ru1XFG6IND5XHW/RZYu0t/VjbvUdcl4lezcFwuSnWJj27ugcP2hp6i3NSNcTwvY+RV7NSskGV7WvB4EAj6rn5m0UTLc2yQEHeXXBH4rWu0+JWy9hdt2z5YJHEuPul289hPWrVM0WnUuFxXh1sUc9N6/LNaSijiGWNrWDfZoACroincnexERAREQEREBERAREQEREFtiFa2GJ8rzZrGucT2AXWhMEon47i5dLcxNJlf1BgPRjH0C2Dy0YyYaIRNNjM4NPyt6R+uULzyJ4JzNCZyLOncTfjkboB53QbChhDGhrQAGgAAbgBoAF7REFpishbDK4aENcR5LmuvkJleSbk6/UrpHGv2eb5H+hXNlafaO7neqrZ+zteFeqyixtwVQ4KvTu0KoX0Kpy9DCqSMrdOu5/JXeIBl2GPcY2Ejdlfls4eYv4qzEnQDe3N9LK6rp2vfmYLDLHcfxBjQ4jsJBKM9dqEO5T+y0pbUQkaWePVQEO5S+BOtNH8zfVZr3a5+tLezo5h0HgvSpwHot7gqi6jwoiIgIiICIiAiIgIiICIiDR/LfWF9XDFwYzN4vcR/lC23svRiGjpoxpljjHjlBP1JWm+V8/wC9Bf8A4cXqVvKi+Gz5W+iCuiIgsca/Z5vkf6Lmut+Ke4+q6Uxr9nm+R/oubK4e1/xeqrZ+zteE97KLNzv64Ki33f67FKmTJaOOONxLYtXM5xznPY11rOuN7rAAKaw7B6ktc19NO141syCnaADe2haDfQ8VXim+js2z8sc0/wAsSZbKTfW4tu3a/wCiqTANc4Agi9r9azZlBJzYkbDWOa8xZdYG6SFrWk21334AagaWuvUmHTc42PmqrM8yZAHQnMIyBIbZtLE6a9W9beU0jjI32/LCItyksIf7RhH4m+oUs6J0sd4YZ3l7pImZooHhz2C5B6J3AG6sqXMHObJGyN8bmXs3IQcwBa5o049S05dSknNz1mNfl0LSG7GdzfRVlbYe68Ufyt9ArldJ4ye4iIjAiIgIiICIiAiIgIiING8tdNavif8Aii+rXFbjwGpElNTvGuaON3m0LXXLphpMVNUAe44xnucLj0KyHkmxPnsNhB1MWaE/ynT/AMSEGZoiILLGf2eb5Xei5sxD4v8AiXSmLD2Evyu9FzZiPxPFyrZ+zteE+qyq+wmZfdlpSRe1xzTOPgsni24lzVDmRwgySGVpc594yYWxAWYCHZR6FedlKOaoLoY5ZI2xQwPAZa5zguLQXaC7n7+wKHxjEpAx7WzzuyvjBBec7TaQOabG2/0WkbrG16YrlvyTG5hLu2nq80L2BpZCIQIGsmLXmO4a5zsgJsbO326IXsbb1we2T7NdzWtjuY5ScofmcNd2Y2uf4RZY3TRuewOL5ze++RjRpfdmdfqXiWdgdYunPXaRp4A6EXG+61m9vqlrw2OenLDKKXbWdjWM+xta1hkI0mHxA8PNzxPOON1FPqHST1MrwAXuDza+UXkYbAnhw8FHRVcYOj6ofzD9Vc0VZI8SNe97wMjrOc5wBD2i4BPU4+a1m29RMt/IrSJmsa+7oPCHXgiP8LfRXij8Bdemh+VvopBX47PI29UiIiy1EREBERAREQEREBERBjfKFhX2nDqlm8hpkHezX9VgPIXjID6ilcdXZZWjtHRd/l8lt6eLM1zTrcELnWFzsIxk3uBHJ5wv/wDV1/BB0cipwShzWuGoIBv3qogtcSHspPld6LmvEfiH5j+a6Wr/AIUnyn0XNWKD2h+Y/mq2fs7PhXqlPYDXywulfE8sIp4CbBpLrMNm9Jp4gfVeNqcHdHTtnkBa6d7XuNmgEuzkh1mg5he9t2p6lbYdjIpng5XOzwRNFnZbGxAcdDe2+3WArev2nMlDHQ5DaJ+cSOdd1rv6GUNH4zrdR80cupdKMd/Ni1Y6bjft/wAWNNhge2+Z1iSNInuGl+NrcFXGD2sLya/8pw9T8vmqmzFE6qlbTs5pps9+aTnLWaLkENPb1KRxTCzAZGkQOMYadGPtrFzm5z76CwNxoSFrFYmNrFs01vyb6o1mD66mQf8Aad19/aFcUtG5hkJDspboS3LfpNP5KGMmt91yTYaAdgUjhZ1k+U+oKjiY2nvW/L1l0Hs0fusHyt9FKKJ2WP3SD5QpZdKOzxF/VPuIiLLQREQEREBERAREQEREHwrUnLls1dsddGNWezktxadWk/ULbisMcwttTTywP3SNLe6+4+dkGLcku0f2qhaxxu+D2TusgDou8vQrOFz1yfYu7CsVfTTHK1zjA6+69+g7z9V0I11xdBSrPhv7j6LmnGPiO+Y/mul6r3H9x9FzTjnxn/O781Xz9nY8K9cqrcLfOyGRmX3Awgmxuxzhe3URbXrBHBUXbOzXOsfX73C+/cr2mpgWQuPGMWHQ0tLJf3ute/srcxO47t0VuviVDyRp1oy2rOoldbG032SrbLMW5ckrSG5nO6TdLAAevBZDidXTupqmJsk0ssoytdK2WzRmacrRY2FgBxKxJ1CxwIJtqdWiFp36W4q2fgYOoc4A2tmDSbnhoR6LaJmsaiEVsdcl+e1tT7fR8GB62MsYOv7s3DvjCuqWibHn9o17sugAO64BN+wXNrKzdhIaR8R19dGgeeYqtQBge9oDwcr97m29wncB+ah1r5L0zNo9W/2hvvZE/c4PlCmVCbGn7lB8qm10Y7PGZPXPuIiLKMREQEREBERAREQEREHxfURBozl02bMU8VfGLB/QeRwePdd4j0Ww+TDaj7dQxucbyR+zf13A97xFipjazAGV1JNTvHvtOU9Thq0+a0nyT4w/D8SfRzdESExOB4PaTlP5eKDf9R7ru4rmvaAe3f8AO7810rN7ru4+i5r2k/aXj+N6r5+zr+FfEldUTwGQHW+QjgG/GktYu0v127FUkmGa4PEu99nYLDTTfu71a01UBHTsAe5zmyWDWhxPtn7uP7pVWWZ4ucs7RZzvhuA0I6RNtw0UcT0dSazzS9Pl3uJuG9RjJ0PAW13HzVF2Ixi+YEb7Xibe3XwXyKrDha5GmptkBu7WxduuD19vYvdVHfKQ7Xh0WPd0QSG3v36fosTPzhvWI3qyj/azeAdbsGXr3dIqRoC2RskmUA5ZtRf8DgLm+ugP9FRYwx7yTzdQ7rOUNHoVJUjXAH2bGNLZLagu+G7gNR7vFRxM76prxWI/T3bq2JP3KDuU8se2EN6GHuPqshV+vaHkM3xLe8iIi2RCIiAiIgIiICIiAiIg+FfURAWguWrBDSV8VbFoJbEkcJGH9LFb9WFcreBiqw2awu6L2rf5d/0ugltksdFbQRTje5nS7HAWcPMLRG1A+9yD+KT1WYcgmO3jqaNx932re46O+oHmsQ2qH32Udr/VQZ/S63hXxZ9lKhmDHUpOhyzNBuAAS+UXN2m+jv8A6p6epc+N8IMJaWc0BY5h0h09N9zY7h4LF6TEeb0cwSAFxGti3NbMNxBByjePUqqyshv8J+4/3jDvAHGJV63iIdnJim1t67LmHGy1rc73k6BwzkXsb5gQ07urs0VdlQJG5i9zw1xIDi/LfdvL2294m/DMVGvrobg81JoB+/H1W3cyvUWJRjdEdBl1k4fysCxzfVJ5f0j+EhLUNDel0za5s5rnE3Fjq9wI330SllJeDlMbWtmGuUalhJsA0W0t9FYDFvwxxDhqZHaAW3OeRu03L3HiMjiWkgA7w1rWA94aBfxWs2hvXFaPk3tyfn7jF4+qyVYvydH7jH4+qyhdCnph4/P8S3vIiItkIiIgIiICIiAiIgIiICIiAqFbTiSN7HahwLT3EKuvEwJabb7FBzHszizcKxh+d2WNrp4Xk7ra2v4tCYviLKipfNGczX3cD3m+o4FRG1mD1DKycSskBMjrvLX5Td3vg21HFUZaGelkkifZxZpdurSOvcossc0L/A5oxZOaYmenyXZ3r23f4KJ/tN19QPqvf9rm/ujzVXybO5/UcH1n7SkJN/kjCoyTFyT7o8yvDcUedwH1KeTZmPE8Edt/ZNxKpFMGm5IChWyzO0Fx3C31Valwx73DObfUrHlRHqltHHXv0xY5n36Q6B5Ja10tK8n3A6zOvdqT4rO1h/JfTNjoIw3rPee0rMFer2jTy2bfmW5u+xERbIhERAREQEREBERAREQEXwr6gL4V9RBp/lMxOEipbmAczQjiTpoB4rXkte2pmfI0EB4aRcWPui/1vqpXlto8uIuduzsa7vtp+SxjZ55cO5ob5WCgzR+l1fDLby6/1Ks+nF9QvBgbcaD+rq9qL8VbOGqp7l6PkrPyhRfTtudBwSOEXCqnefBfQNd4WNy2ilY+SrGF7p/eC8sV5h8IJv29l/NapY6Q3jybfsTOwlZWsX5PI7UbOGp9d6yhdOnph4fifi29xERboBERAREQEREBERAREQfCvqIgIiINIf7QNJ7alk62Pb5Ov/mWK0GzhhoqarAOWXnI39jg8kO7rZR4Lf20myNNiAYKhpdzZJbY237/AEXufZendS/ZMobHawA4HrHatL15o0n4fNOG8Wc7Ti6snLadTyQz84Q18bmcCdHf6qxrOSSqaOjkk7CB671VnFZ6CniGKe8tbi1yvtxdTWLbJz0xtLG5vbY2UXHh5LtAe5RzXS3TPW0biXuJpO4XWQ7MYFJUSNjYCbm5PADrKn9i9gDU9OUOjjFtNRm8FtfCsEhpm5YmBvbxPeVLTDvrKhxPiUU3SndUwrD2wRMibuaLd/arxEVyOjzszMzuRERGBERAREQEREBERAREQEREBERAREQEsiIKFTRskGV7WvHURdWMWy9Iw5mwsB7lKosaZi0x2l4ZGG6AADsXtEWWBERAREQEREBERAREQEREBERAREQEREBERAREQEREBERAREQEREBERAREQERE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b="1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92360"/>
            <a:ext cx="12192000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  </a:t>
            </a:r>
            <a:r>
              <a:rPr kumimoji="0" lang="bg-BG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bg-BG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</a:t>
            </a:r>
          </a:p>
        </p:txBody>
      </p:sp>
      <p:sp>
        <p:nvSpPr>
          <p:cNvPr id="7" name="AutoShape 6" descr="data:image/jpeg;base64,/9j/4AAQSkZJRgABAQAAAQABAAD/2wCEAAkGBhEQEBAQEBQQDxUSGBAQFhUUFhQVEhQUFBMVFBYQEhMXHSYeFxojGhIUHy8gIycpLCwtFR4xNTAqNSgrLCkBCQoKDgwOGg8PGioiHhwpLSwsKSwsKSwqLCktKSwsNSwpLCksKiwqKSkpKSwpLCktLSwpLCwsLCwsNCksLCwpLP/AABEIAPcAzAMBIgACEQEDEQH/xAAcAAEAAQUBAQAAAAAAAAAAAAAABQMEBgcIAgH/xABFEAABAwIDAwkFBQUFCQAAAAABAAIDBBEFEiEGMUEHEyJRYXGBkbEjMjNyoRQkUsHRNEJigvAVQ5LC4QglU2Nzg6Li8f/EABoBAQACAwEAAAAAAAAAAAAAAAADBAECBQb/xAAtEQEAAgIABAQFAwUAAAAAAAAAAQIDEQQSITEFEzJxM0FRkaEigbEVI1Jh4f/aAAwDAQACEQMRAD8A3iiIgL4vqICIiAiIgIiICIiAiIgIiICIiAiIgIiICIiAiIgIiICIiAiIgIiICIiAqT6hrbAkC/WVUKwHlIwx4yVTC7o2aRfQdR7FHkvyV5tLPC4Yz5YxzOts+BX1Yhg23EX2MSzus5nQcP3nOtplHEn9VjuJcs7Wg8zCbfikcAPIfqsebXUTvukjgM82mvL6e8/JtAleXSAbyFpyHa/Ga8/dY3Bp4sblYP53KZwzk4rpnNkr6uTQh3NxucT3ZjoPBZi8z2hrbhq09d4/bq2YCvqpwxZWhovYADU3OnWVUUioIiICIiAiIgIiICIiAiIgIiICL4Ssc2m27paBpMrwXcGN1d/ogyRfC4LSFVyz11TIY6GEdlgXu/T6KyqX7TVGuSpaOw5B9LIN9c63rCwHlS2jMUcdOzJebMCXEABrbcSQBqRqVA7NtxmCEtqIJJX5nOBeS85SG2F83WCoyvxpstSDXQfZi3M1szmvcI73BOU7tAO61+CivO40tcP/AG7xkmN6YpJiG8OLnWv7tnEX06917eZWX7DDCei6sBdLc250Hmm66WtoT2lXVBsxFXtAhmYQTldKGNc5t79EOvvJHDr1V67kRNrtqnZu1unqoK47VndXXy8diz05cszHs2ZQTxOY3mSws4ZLZfC2iulpxuweL0Jz0z2yW4McWk97TofJSeH8qFRTER4lTSx8M4afMjcfBTxf/KNOZfhInritFvxLaKKwwfGoauMSwPD2nq3g9RB3FX6lUpiYnUiIiMCIiAiIgIiICIiAiIgL451l9WAcqu24ooOZjPtZBw3tb195/VBG8ovKmKfNT0pzSe6SNbHqCx3ZPknqMRIq8Se+Nj+kGf3jgdbm/uhX3JRyeGYjEq0Zs3ShY7d/1HA/QeK3IAgi8D2YpaJgZTRMiHWB0j2lx1Kk19JWutuuUMRONNTnp/vP4NHG3b/Xfra0VjcpsOG+a3LVmOJ7QU0AtLI1pPC/S8hqtUbZy0c7LU4POF4cXvsW2sbgN3cRwUFU7Wl3RazKw6vsfaynrfKQT4Wt2K1fjcL9HQiMC1sjjmPzvfmv4AKpfNM9nf4fw2lNTk3P2VMEqKmkzc1U5cxvYBpb5HQLZ2BcpkQjjZUCQvAAc8BpBPE2ButSV0jWkZHNcHAO03i/7ru1XFG6IND5XHW/RZYu0t/VjbvUdcl4lezcFwuSnWJj27ugcP2hp6i3NSNcTwvY+RV7NSskGV7WvB4EAj6rn5m0UTLc2yQEHeXXBH4rWu0+JWy9hdt2z5YJHEuPul289hPWrVM0WnUuFxXh1sUc9N6/LNaSijiGWNrWDfZoACroincnexERAREQEREBERAREQEREFtiFa2GJ8rzZrGucT2AXWhMEon47i5dLcxNJlf1BgPRjH0C2Dy0YyYaIRNNjM4NPyt6R+uULzyJ4JzNCZyLOncTfjkboB53QbChhDGhrQAGgAAbgBoAF7REFpishbDK4aENcR5LmuvkJleSbk6/UrpHGv2eb5H+hXNlafaO7neqrZ+zteFeqyixtwVQ4KvTu0KoX0Kpy9DCqSMrdOu5/JXeIBl2GPcY2Ejdlfls4eYv4qzEnQDe3N9LK6rp2vfmYLDLHcfxBjQ4jsJBKM9dqEO5T+y0pbUQkaWePVQEO5S+BOtNH8zfVZr3a5+tLezo5h0HgvSpwHot7gqi6jwoiIgIiICIiAiIgIiICIiDR/LfWF9XDFwYzN4vcR/lC23svRiGjpoxpljjHjlBP1JWm+V8/wC9Bf8A4cXqVvKi+Gz5W+iCuiIgsca/Z5vkf6Lmut+Ke4+q6Uxr9nm+R/oubK4e1/xeqrZ+zteE97KLNzv64Ki33f67FKmTJaOOONxLYtXM5xznPY11rOuN7rAAKaw7B6ktc19NO141syCnaADe2haDfQ8VXim+js2z8sc0/wAsSZbKTfW4tu3a/wCiqTANc4Agi9r9azZlBJzYkbDWOa8xZdYG6SFrWk21334AagaWuvUmHTc42PmqrM8yZAHQnMIyBIbZtLE6a9W9beU0jjI32/LCItyksIf7RhH4m+oUs6J0sd4YZ3l7pImZooHhz2C5B6J3AG6sqXMHObJGyN8bmXs3IQcwBa5o049S05dSknNz1mNfl0LSG7GdzfRVlbYe68Ufyt9ArldJ4ye4iIjAiIgIiICIiAiIgIiING8tdNavif8Aii+rXFbjwGpElNTvGuaON3m0LXXLphpMVNUAe44xnucLj0KyHkmxPnsNhB1MWaE/ynT/AMSEGZoiILLGf2eb5Xei5sxD4v8AiXSmLD2Evyu9FzZiPxPFyrZ+zteE+qyq+wmZfdlpSRe1xzTOPgsni24lzVDmRwgySGVpc594yYWxAWYCHZR6FedlKOaoLoY5ZI2xQwPAZa5zguLQXaC7n7+wKHxjEpAx7WzzuyvjBBec7TaQOabG2/0WkbrG16YrlvyTG5hLu2nq80L2BpZCIQIGsmLXmO4a5zsgJsbO326IXsbb1we2T7NdzWtjuY5ScofmcNd2Y2uf4RZY3TRuewOL5ze++RjRpfdmdfqXiWdgdYunPXaRp4A6EXG+61m9vqlrw2OenLDKKXbWdjWM+xta1hkI0mHxA8PNzxPOON1FPqHST1MrwAXuDza+UXkYbAnhw8FHRVcYOj6ofzD9Vc0VZI8SNe97wMjrOc5wBD2i4BPU4+a1m29RMt/IrSJmsa+7oPCHXgiP8LfRXij8Bdemh+VvopBX47PI29UiIiy1EREBERAREQEREBERBjfKFhX2nDqlm8hpkHezX9VgPIXjID6ilcdXZZWjtHRd/l8lt6eLM1zTrcELnWFzsIxk3uBHJ5wv/wDV1/BB0cipwShzWuGoIBv3qogtcSHspPld6LmvEfiH5j+a6Wr/AIUnyn0XNWKD2h+Y/mq2fs7PhXqlPYDXywulfE8sIp4CbBpLrMNm9Jp4gfVeNqcHdHTtnkBa6d7XuNmgEuzkh1mg5he9t2p6lbYdjIpng5XOzwRNFnZbGxAcdDe2+3WArev2nMlDHQ5DaJ+cSOdd1rv6GUNH4zrdR80cupdKMd/Ni1Y6bjft/wAWNNhge2+Z1iSNInuGl+NrcFXGD2sLya/8pw9T8vmqmzFE6qlbTs5pps9+aTnLWaLkENPb1KRxTCzAZGkQOMYadGPtrFzm5z76CwNxoSFrFYmNrFs01vyb6o1mD66mQf8Aad19/aFcUtG5hkJDspboS3LfpNP5KGMmt91yTYaAdgUjhZ1k+U+oKjiY2nvW/L1l0Hs0fusHyt9FKKJ2WP3SD5QpZdKOzxF/VPuIiLLQREQEREBERAREQEREHwrUnLls1dsddGNWezktxadWk/ULbisMcwttTTywP3SNLe6+4+dkGLcku0f2qhaxxu+D2TusgDou8vQrOFz1yfYu7CsVfTTHK1zjA6+69+g7z9V0I11xdBSrPhv7j6LmnGPiO+Y/mul6r3H9x9FzTjnxn/O781Xz9nY8K9cqrcLfOyGRmX3Awgmxuxzhe3URbXrBHBUXbOzXOsfX73C+/cr2mpgWQuPGMWHQ0tLJf3ute/srcxO47t0VuviVDyRp1oy2rOoldbG032SrbLMW5ckrSG5nO6TdLAAevBZDidXTupqmJsk0ssoytdK2WzRmacrRY2FgBxKxJ1CxwIJtqdWiFp36W4q2fgYOoc4A2tmDSbnhoR6LaJmsaiEVsdcl+e1tT7fR8GB62MsYOv7s3DvjCuqWibHn9o17sugAO64BN+wXNrKzdhIaR8R19dGgeeYqtQBge9oDwcr97m29wncB+ah1r5L0zNo9W/2hvvZE/c4PlCmVCbGn7lB8qm10Y7PGZPXPuIiLKMREQEREBERAREQEREHxfURBozl02bMU8VfGLB/QeRwePdd4j0Ww+TDaj7dQxucbyR+zf13A97xFipjazAGV1JNTvHvtOU9Thq0+a0nyT4w/D8SfRzdESExOB4PaTlP5eKDf9R7ru4rmvaAe3f8AO7810rN7ru4+i5r2k/aXj+N6r5+zr+FfEldUTwGQHW+QjgG/GktYu0v127FUkmGa4PEu99nYLDTTfu71a01UBHTsAe5zmyWDWhxPtn7uP7pVWWZ4ucs7RZzvhuA0I6RNtw0UcT0dSazzS9Pl3uJuG9RjJ0PAW13HzVF2Ixi+YEb7Xibe3XwXyKrDha5GmptkBu7WxduuD19vYvdVHfKQ7Xh0WPd0QSG3v36fosTPzhvWI3qyj/azeAdbsGXr3dIqRoC2RskmUA5ZtRf8DgLm+ugP9FRYwx7yTzdQ7rOUNHoVJUjXAH2bGNLZLagu+G7gNR7vFRxM76prxWI/T3bq2JP3KDuU8se2EN6GHuPqshV+vaHkM3xLe8iIi2RCIiAiIgIiICIiAiIg+FfURAWguWrBDSV8VbFoJbEkcJGH9LFb9WFcreBiqw2awu6L2rf5d/0ugltksdFbQRTje5nS7HAWcPMLRG1A+9yD+KT1WYcgmO3jqaNx932re46O+oHmsQ2qH32Udr/VQZ/S63hXxZ9lKhmDHUpOhyzNBuAAS+UXN2m+jv8A6p6epc+N8IMJaWc0BY5h0h09N9zY7h4LF6TEeb0cwSAFxGti3NbMNxBByjePUqqyshv8J+4/3jDvAHGJV63iIdnJim1t67LmHGy1rc73k6BwzkXsb5gQ07urs0VdlQJG5i9zw1xIDi/LfdvL2294m/DMVGvrobg81JoB+/H1W3cyvUWJRjdEdBl1k4fysCxzfVJ5f0j+EhLUNDel0za5s5rnE3Fjq9wI330SllJeDlMbWtmGuUalhJsA0W0t9FYDFvwxxDhqZHaAW3OeRu03L3HiMjiWkgA7w1rWA94aBfxWs2hvXFaPk3tyfn7jF4+qyVYvydH7jH4+qyhdCnph4/P8S3vIiItkIiIgIiICIiAiIgIiICIiAqFbTiSN7HahwLT3EKuvEwJabb7FBzHszizcKxh+d2WNrp4Xk7ra2v4tCYviLKipfNGczX3cD3m+o4FRG1mD1DKycSskBMjrvLX5Td3vg21HFUZaGelkkifZxZpdurSOvcossc0L/A5oxZOaYmenyXZ3r23f4KJ/tN19QPqvf9rm/ujzVXybO5/UcH1n7SkJN/kjCoyTFyT7o8yvDcUedwH1KeTZmPE8Edt/ZNxKpFMGm5IChWyzO0Fx3C31Valwx73DObfUrHlRHqltHHXv0xY5n36Q6B5Ja10tK8n3A6zOvdqT4rO1h/JfTNjoIw3rPee0rMFer2jTy2bfmW5u+xERbIhERAREQEREBERAREQEXwr6gL4V9RBp/lMxOEipbmAczQjiTpoB4rXkte2pmfI0EB4aRcWPui/1vqpXlto8uIuduzsa7vtp+SxjZ55cO5ob5WCgzR+l1fDLby6/1Ks+nF9QvBgbcaD+rq9qL8VbOGqp7l6PkrPyhRfTtudBwSOEXCqnefBfQNd4WNy2ilY+SrGF7p/eC8sV5h8IJv29l/NapY6Q3jybfsTOwlZWsX5PI7UbOGp9d6yhdOnph4fifi29xERboBERAREQEREBERAREQfCvqIgIiINIf7QNJ7alk62Pb5Ov/mWK0GzhhoqarAOWXnI39jg8kO7rZR4Lf20myNNiAYKhpdzZJbY237/AEXufZendS/ZMobHawA4HrHatL15o0n4fNOG8Wc7Ti6snLadTyQz84Q18bmcCdHf6qxrOSSqaOjkk7CB671VnFZ6CniGKe8tbi1yvtxdTWLbJz0xtLG5vbY2UXHh5LtAe5RzXS3TPW0biXuJpO4XWQ7MYFJUSNjYCbm5PADrKn9i9gDU9OUOjjFtNRm8FtfCsEhpm5YmBvbxPeVLTDvrKhxPiUU3SndUwrD2wRMibuaLd/arxEVyOjzszMzuRERGBERAREQEREBERAREQEREBERAREQEsiIKFTRskGV7WvHURdWMWy9Iw5mwsB7lKosaZi0x2l4ZGG6AADsXtEWWBERAREQEREBERAREQEREBERAREQEREBERAREQEREBERAREQEREBERAREQEREH//Z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00" y="3771900"/>
            <a:ext cx="2058991" cy="277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9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Аварийно и евакуационно осветление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6681787" cy="4220881"/>
          </a:xfrm>
        </p:spPr>
        <p:txBody>
          <a:bodyPr>
            <a:normAutofit/>
          </a:bodyPr>
          <a:lstStyle/>
          <a:p>
            <a:r>
              <a:rPr lang="ru-RU" dirty="0"/>
              <a:t>Аварийното осветление трябва да гарантира безопасноста на хората при напускане на обществени сгради. Аварийното осветление е предвидено да се използва, когато захранването на нормалното осветление отпадне. Включва се автоматично, като ясно обозначава аварийните изходи, пътя за евакуация и специални зони (пожарогасители и защитна екипировка) за осигуряване на достатъчна светлина на добра видимост и безпроблемно ориентиране. Продължителноста на допълнителното осветление е от един до три часа.</a:t>
            </a:r>
            <a:endParaRPr lang="bg-BG" dirty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0" y="2734610"/>
            <a:ext cx="3539190" cy="353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83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Проп</a:t>
            </a:r>
            <a:r>
              <a:rPr lang="bg-BG" dirty="0"/>
              <a:t>у</a:t>
            </a:r>
            <a:r>
              <a:rPr lang="bg-BG" dirty="0" smtClean="0"/>
              <a:t>ски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853249"/>
            <a:ext cx="6618288" cy="2718752"/>
          </a:xfrm>
        </p:spPr>
        <p:txBody>
          <a:bodyPr/>
          <a:lstStyle/>
          <a:p>
            <a:r>
              <a:rPr lang="bg-BG" dirty="0"/>
              <a:t>Самостоятелен биометричен терминал за работно време с вграден картов четец и Webserver B3</a:t>
            </a:r>
            <a:br>
              <a:rPr lang="bg-BG" dirty="0"/>
            </a:br>
            <a:endParaRPr lang="bg-BG" dirty="0"/>
          </a:p>
        </p:txBody>
      </p:sp>
      <p:pic>
        <p:nvPicPr>
          <p:cNvPr id="4" name="Picture 3" descr="b3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235" y="2235200"/>
            <a:ext cx="4618037" cy="450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98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147982"/>
          </a:xfrm>
        </p:spPr>
        <p:txBody>
          <a:bodyPr/>
          <a:lstStyle/>
          <a:p>
            <a:pPr algn="ctr"/>
            <a:r>
              <a:rPr lang="bg-BG" sz="7200" dirty="0" smtClean="0"/>
              <a:t>КРАЙ</a:t>
            </a:r>
            <a:endParaRPr lang="bg-BG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00200"/>
            <a:ext cx="8946541" cy="4648199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435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</TotalTime>
  <Words>194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Допълнителни устройства  за офис</vt:lpstr>
      <vt:lpstr>Допълнителните устройства в офиса са:</vt:lpstr>
      <vt:lpstr>PowerPoint Presentation</vt:lpstr>
      <vt:lpstr>CОТ устройства</vt:lpstr>
      <vt:lpstr> Пожарни системи</vt:lpstr>
      <vt:lpstr>Аварийно и евакуационно осветление</vt:lpstr>
      <vt:lpstr>Пропуски</vt:lpstr>
      <vt:lpstr>КРАЙ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допълнителни устройства за офиса  </dc:title>
  <dc:creator>emine</dc:creator>
  <cp:lastModifiedBy>emine</cp:lastModifiedBy>
  <cp:revision>15</cp:revision>
  <dcterms:created xsi:type="dcterms:W3CDTF">2013-04-16T13:04:00Z</dcterms:created>
  <dcterms:modified xsi:type="dcterms:W3CDTF">2013-04-16T23:33:40Z</dcterms:modified>
</cp:coreProperties>
</file>