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0" r:id="rId6"/>
    <p:sldId id="259"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1" d="100"/>
          <a:sy n="61" d="100"/>
        </p:scale>
        <p:origin x="-102"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4/17/2013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7634288" cy="1219201"/>
          </a:xfrm>
        </p:spPr>
        <p:txBody>
          <a:bodyPr/>
          <a:lstStyle/>
          <a:p>
            <a:pPr algn="ctr"/>
            <a:r>
              <a:rPr lang="en-US" i="1" dirty="0">
                <a:solidFill>
                  <a:schemeClr val="tx2">
                    <a:lumMod val="60000"/>
                    <a:lumOff val="40000"/>
                  </a:schemeClr>
                </a:solidFill>
                <a:effectLst>
                  <a:outerShdw blurRad="38100" dist="38100" dir="2700000" algn="tl">
                    <a:srgbClr val="000000">
                      <a:alpha val="43137"/>
                    </a:srgbClr>
                  </a:outerShdw>
                </a:effectLst>
              </a:rPr>
              <a:t>Ups </a:t>
            </a:r>
            <a:r>
              <a:rPr lang="bg-BG" i="1" dirty="0">
                <a:solidFill>
                  <a:schemeClr val="tx2">
                    <a:lumMod val="60000"/>
                    <a:lumOff val="40000"/>
                  </a:schemeClr>
                </a:solidFill>
                <a:effectLst>
                  <a:outerShdw blurRad="38100" dist="38100" dir="2700000" algn="tl">
                    <a:srgbClr val="000000">
                      <a:alpha val="43137"/>
                    </a:srgbClr>
                  </a:outerShdw>
                </a:effectLst>
              </a:rPr>
              <a:t>системи</a:t>
            </a:r>
            <a:endParaRPr lang="bg-BG" dirty="0"/>
          </a:p>
        </p:txBody>
      </p:sp>
      <p:sp>
        <p:nvSpPr>
          <p:cNvPr id="3" name="Subtitle 2"/>
          <p:cNvSpPr>
            <a:spLocks noGrp="1"/>
          </p:cNvSpPr>
          <p:nvPr>
            <p:ph type="subTitle" idx="1"/>
          </p:nvPr>
        </p:nvSpPr>
        <p:spPr>
          <a:xfrm>
            <a:off x="5510212" y="4770967"/>
            <a:ext cx="6400800" cy="1947333"/>
          </a:xfrm>
        </p:spPr>
        <p:txBody>
          <a:bodyPr/>
          <a:lstStyle/>
          <a:p>
            <a:pPr algn="r"/>
            <a:r>
              <a:rPr lang="bg-BG" sz="2000" b="1" i="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Изготвил:</a:t>
            </a:r>
            <a:br>
              <a:rPr lang="bg-BG" sz="2000" b="1" i="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bg-BG" sz="2000" b="1" i="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Емине Орханова Куплединова</a:t>
            </a:r>
            <a:br>
              <a:rPr lang="bg-BG" sz="2000" b="1" i="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bg-BG" sz="2000" b="1" i="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Спец. Бизнес информатика</a:t>
            </a:r>
            <a:br>
              <a:rPr lang="bg-BG" sz="2000" b="1" i="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bg-BG" sz="2000" b="1" i="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група 25, факл № 115035</a:t>
            </a:r>
          </a:p>
          <a:p>
            <a:pPr algn="r"/>
            <a:endParaRPr lang="bg-BG" dirty="0"/>
          </a:p>
        </p:txBody>
      </p:sp>
    </p:spTree>
    <p:extLst>
      <p:ext uri="{BB962C8B-B14F-4D97-AF65-F5344CB8AC3E}">
        <p14:creationId xmlns:p14="http://schemas.microsoft.com/office/powerpoint/2010/main" val="1510150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7432"/>
            <a:ext cx="8534400" cy="1507067"/>
          </a:xfrm>
        </p:spPr>
        <p:txBody>
          <a:bodyPr/>
          <a:lstStyle/>
          <a:p>
            <a:pPr algn="ct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Важно за </a:t>
            </a:r>
            <a: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Ups </a:t>
            </a: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системите</a:t>
            </a:r>
            <a:endParaRPr lang="bg-B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4212" y="1943100"/>
            <a:ext cx="8534400" cy="3615267"/>
          </a:xfrm>
        </p:spPr>
        <p:txBody>
          <a:bodyPr/>
          <a:lstStyle/>
          <a:p>
            <a:pPr marL="0" indent="0">
              <a:buNone/>
            </a:pP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Много важно е да настроите софтуера да изключва компютъра при определени ситуации - например настройва се UPS да подаде shut down сигнал, когато батерията достигне 10% от капацитета си или да се подаде сигнал след 20 минути работа на батерия или при друго условие. Някои програми имат опция да изпратят e-mail на определен адрес, когато UPS се включи на батерия, за да ви известят, че скоро може да изключат компютъра. </a:t>
            </a:r>
          </a:p>
          <a:p>
            <a:pPr marL="0" indent="0">
              <a:buNone/>
            </a:pP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Непрекъсваемото захранване (</a:t>
            </a:r>
            <a: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UPS) </a:t>
            </a: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трябва да бъде свързан</a:t>
            </a:r>
            <a: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 </a:t>
            </a: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към акумулатор 12 </a:t>
            </a:r>
            <a: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a:t>
            </a: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 не към 6 </a:t>
            </a:r>
            <a: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a:t>
            </a: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Устройството ще се повреди, ако бъде свързано към акумулатор 24 </a:t>
            </a:r>
            <a: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lang="en-US"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41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7432"/>
            <a:ext cx="8534400" cy="1507067"/>
          </a:xfrm>
        </p:spPr>
        <p:txBody>
          <a:bodyPr/>
          <a:lstStyle/>
          <a:p>
            <a:pPr algn="ctr"/>
            <a:r>
              <a:rPr lang="bg-BG" dirty="0">
                <a:solidFill>
                  <a:schemeClr val="accent2">
                    <a:lumMod val="20000"/>
                    <a:lumOff val="80000"/>
                  </a:schemeClr>
                </a:solidFill>
                <a:latin typeface="Times New Roman" panose="02020603050405020304" pitchFamily="18" charset="0"/>
                <a:cs typeface="Times New Roman" panose="02020603050405020304" pitchFamily="18" charset="0"/>
              </a:rPr>
              <a:t>кРАЙ</a:t>
            </a:r>
            <a:endParaRPr lang="bg-BG" dirty="0"/>
          </a:p>
        </p:txBody>
      </p:sp>
      <p:sp>
        <p:nvSpPr>
          <p:cNvPr id="3" name="Content Placeholder 2"/>
          <p:cNvSpPr>
            <a:spLocks noGrp="1"/>
          </p:cNvSpPr>
          <p:nvPr>
            <p:ph idx="1"/>
          </p:nvPr>
        </p:nvSpPr>
        <p:spPr>
          <a:xfrm>
            <a:off x="684212" y="1841500"/>
            <a:ext cx="8534400" cy="3615267"/>
          </a:xfrm>
        </p:spPr>
        <p:txBody>
          <a:bodyPr/>
          <a:lstStyle/>
          <a:p>
            <a:pPr algn="ctr"/>
            <a:r>
              <a:rPr lang="en-US" sz="3200" dirty="0" err="1">
                <a:solidFill>
                  <a:schemeClr val="accent2">
                    <a:lumMod val="20000"/>
                    <a:lumOff val="80000"/>
                  </a:schemeClr>
                </a:solidFill>
                <a:latin typeface="Times New Roman" panose="02020603050405020304" pitchFamily="18" charset="0"/>
                <a:cs typeface="Times New Roman" panose="02020603050405020304" pitchFamily="18" charset="0"/>
              </a:rPr>
              <a:t>Благодаря</a:t>
            </a:r>
            <a:r>
              <a:rPr lang="en-US" sz="32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latin typeface="Times New Roman" panose="02020603050405020304" pitchFamily="18" charset="0"/>
                <a:cs typeface="Times New Roman" panose="02020603050405020304" pitchFamily="18" charset="0"/>
              </a:rPr>
              <a:t>за</a:t>
            </a:r>
            <a:r>
              <a:rPr lang="en-US" sz="32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latin typeface="Times New Roman" panose="02020603050405020304" pitchFamily="18" charset="0"/>
                <a:cs typeface="Times New Roman" panose="02020603050405020304" pitchFamily="18" charset="0"/>
              </a:rPr>
              <a:t>вниманието</a:t>
            </a:r>
            <a:r>
              <a:rPr lang="bg-BG" sz="3200" dirty="0">
                <a:solidFill>
                  <a:schemeClr val="accent2">
                    <a:lumMod val="20000"/>
                    <a:lumOff val="80000"/>
                  </a:schemeClr>
                </a:solidFill>
                <a:latin typeface="Times New Roman" panose="02020603050405020304" pitchFamily="18" charset="0"/>
                <a:cs typeface="Times New Roman" panose="02020603050405020304" pitchFamily="18" charset="0"/>
              </a:rPr>
              <a:t> Ви</a:t>
            </a:r>
            <a:r>
              <a:rPr lang="en-US" sz="3200" dirty="0">
                <a:solidFill>
                  <a:schemeClr val="accent2">
                    <a:lumMod val="20000"/>
                    <a:lumOff val="80000"/>
                  </a:schemeClr>
                </a:solidFill>
                <a:latin typeface="Times New Roman" panose="02020603050405020304" pitchFamily="18" charset="0"/>
                <a:cs typeface="Times New Roman" panose="02020603050405020304" pitchFamily="18" charset="0"/>
              </a:rPr>
              <a:t>!</a:t>
            </a:r>
          </a:p>
          <a:p>
            <a:endParaRPr lang="bg-BG" dirty="0"/>
          </a:p>
        </p:txBody>
      </p:sp>
    </p:spTree>
    <p:extLst>
      <p:ext uri="{BB962C8B-B14F-4D97-AF65-F5344CB8AC3E}">
        <p14:creationId xmlns:p14="http://schemas.microsoft.com/office/powerpoint/2010/main" val="322179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753100"/>
            <a:ext cx="8534400" cy="241299"/>
          </a:xfrm>
        </p:spPr>
        <p:txBody>
          <a:bodyPr>
            <a:normAutofit fontScale="90000"/>
          </a:bodyPr>
          <a:lstStyle/>
          <a:p>
            <a:endParaRPr lang="bg-BG" dirty="0"/>
          </a:p>
        </p:txBody>
      </p:sp>
      <p:sp>
        <p:nvSpPr>
          <p:cNvPr id="3" name="Content Placeholder 2"/>
          <p:cNvSpPr>
            <a:spLocks noGrp="1"/>
          </p:cNvSpPr>
          <p:nvPr>
            <p:ph idx="1"/>
          </p:nvPr>
        </p:nvSpPr>
        <p:spPr>
          <a:xfrm>
            <a:off x="571500" y="368300"/>
            <a:ext cx="8647112" cy="6146800"/>
          </a:xfrm>
        </p:spPr>
        <p:txBody>
          <a:bodyPr>
            <a:normAutofit/>
          </a:bodyPr>
          <a:lstStyle/>
          <a:p>
            <a:pPr algn="just"/>
            <a:r>
              <a:rPr lang="ru-RU"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Електричеството често е нестабилно, понякога прекъсва за повече време, но най-често прекъсванията са мигновени. След възстановяване на токоподаването нерядко се получава пик на напрежението. Дори без прекъсване често се подават нива над 240 V, получава се пренапрежение. Всички тези фактори могат да изгорят електрониката в дома и в офиса, която е все по-важна за бизнеса или за развлечение. </a:t>
            </a:r>
            <a:br>
              <a:rPr lang="ru-RU"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ru-RU"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UPS или непрекъсваемото токово захранване е най-простият и евтин вариант да се предпазим от подобни инциденти. Не забравяйте, че гаранцията на електроуредите отпада при дефект от токов удар. </a:t>
            </a:r>
            <a:endParaRPr lang="bg-BG"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endParaRPr lang="bg-BG" sz="2400" dirty="0"/>
          </a:p>
        </p:txBody>
      </p:sp>
    </p:spTree>
    <p:extLst>
      <p:ext uri="{BB962C8B-B14F-4D97-AF65-F5344CB8AC3E}">
        <p14:creationId xmlns:p14="http://schemas.microsoft.com/office/powerpoint/2010/main" val="252924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685800"/>
            <a:ext cx="8534400" cy="1507067"/>
          </a:xfrm>
        </p:spPr>
        <p:txBody>
          <a:bodyPr/>
          <a:lstStyle/>
          <a:p>
            <a:pPr algn="ct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a:t>
            </a: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пи</a:t>
            </a:r>
            <a:r>
              <a:rPr lang="en-US"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сание</a:t>
            </a:r>
            <a: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bg-BG" dirty="0"/>
          </a:p>
        </p:txBody>
      </p:sp>
      <p:sp>
        <p:nvSpPr>
          <p:cNvPr id="3" name="Content Placeholder 2"/>
          <p:cNvSpPr>
            <a:spLocks noGrp="1"/>
          </p:cNvSpPr>
          <p:nvPr>
            <p:ph idx="1"/>
          </p:nvPr>
        </p:nvSpPr>
        <p:spPr>
          <a:xfrm>
            <a:off x="517524" y="2006600"/>
            <a:ext cx="8534400" cy="4123267"/>
          </a:xfrm>
        </p:spPr>
        <p:txBody>
          <a:bodyPr>
            <a:normAutofit/>
          </a:bodyPr>
          <a:lstStyle/>
          <a:p>
            <a:pPr lvl="1"/>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UPS(uninterruptible power supply)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системите</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представляват</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електрически</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апарати</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които</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осигуряват</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авари</a:t>
            </a:r>
            <a:r>
              <a:rPr lang="bg-BG"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й</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но</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захранване</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ел</a:t>
            </a:r>
            <a:r>
              <a:rPr lang="bg-BG"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ектрически</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консуматори</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когато</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мрежовото</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захранване</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прекъсне</a:t>
            </a:r>
            <a:r>
              <a:rPr lang="en-US"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bg-BG" sz="32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bg-BG" sz="3200" dirty="0"/>
          </a:p>
        </p:txBody>
      </p:sp>
      <p:pic>
        <p:nvPicPr>
          <p:cNvPr id="4" name="Picture 2" descr="C:\Documents and Settings\Gregos\Desktop\UPS_Group_S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412" y="753533"/>
            <a:ext cx="2740745"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1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685800"/>
            <a:ext cx="8534400" cy="1507067"/>
          </a:xfrm>
        </p:spPr>
        <p:txBody>
          <a:bodyPr/>
          <a:lstStyle/>
          <a:p>
            <a:pPr algn="ct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a:t>
            </a: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пи</a:t>
            </a:r>
            <a:r>
              <a:rPr lang="en-US"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сание</a:t>
            </a:r>
            <a: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bg-BG" dirty="0"/>
          </a:p>
        </p:txBody>
      </p:sp>
      <p:sp>
        <p:nvSpPr>
          <p:cNvPr id="3" name="Content Placeholder 2"/>
          <p:cNvSpPr>
            <a:spLocks noGrp="1"/>
          </p:cNvSpPr>
          <p:nvPr>
            <p:ph idx="1"/>
          </p:nvPr>
        </p:nvSpPr>
        <p:spPr>
          <a:xfrm>
            <a:off x="573436" y="1735810"/>
            <a:ext cx="8478487" cy="4394057"/>
          </a:xfrm>
        </p:spPr>
        <p:txBody>
          <a:bodyPr>
            <a:normAutofit lnSpcReduction="10000"/>
          </a:bodyPr>
          <a:lstStyle/>
          <a:p>
            <a:pPr lvl="1"/>
            <a:r>
              <a:rPr lang="bg-BG"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Състояща </a:t>
            </a:r>
            <a:r>
              <a:rPr lang="bg-BG"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се </a:t>
            </a:r>
            <a:r>
              <a:rPr lang="bg-BG"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от</a:t>
            </a:r>
            <a:r>
              <a:rPr lang="en-US"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r>
              <a:rPr lang="bg-BG"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bg-BG"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акyмyлатоpна </a:t>
            </a:r>
            <a:r>
              <a:rPr lang="bg-BG"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батерия</a:t>
            </a:r>
            <a:r>
              <a:rPr lang="en-US"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r>
              <a:rPr lang="bg-BG"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конвepтоp</a:t>
            </a:r>
            <a:r>
              <a:rPr lang="en-US"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r>
              <a:rPr lang="bg-BG"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bg-BG"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инвертор </a:t>
            </a:r>
            <a:r>
              <a:rPr lang="en-US"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r>
              <a:rPr lang="bg-BG"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bg-BG"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управляващо устройство</a:t>
            </a:r>
            <a:r>
              <a:rPr lang="bg-BG"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bg-BG"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предназначена да осигури </a:t>
            </a:r>
            <a:r>
              <a:rPr lang="bg-BG"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захранване </a:t>
            </a:r>
            <a:r>
              <a:rPr lang="bg-BG"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 кpаeн период от време. </a:t>
            </a:r>
            <a:endParaRPr lang="en-US"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r>
              <a:rPr lang="bg-BG" sz="24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Обuкновено </a:t>
            </a:r>
            <a:r>
              <a:rPr lang="bg-BG"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UPS контpолupа и следи напрежението и честотата на нормалния източник. Може да бъде основен (оn-line) или алтернативен (stаndby) източнuк на захранване за товара.</a:t>
            </a:r>
            <a:endParaRPr lang="en-US"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bg-BG" dirty="0"/>
          </a:p>
        </p:txBody>
      </p:sp>
      <p:pic>
        <p:nvPicPr>
          <p:cNvPr id="4" name="Picture 2" descr="C:\Documents and Settings\Gregos\Desktop\UPS_Group_S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412" y="753533"/>
            <a:ext cx="2740745"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42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7432"/>
            <a:ext cx="8534400" cy="1507067"/>
          </a:xfrm>
        </p:spPr>
        <p:txBody>
          <a:bodyPr>
            <a:normAutofit/>
          </a:bodyPr>
          <a:lstStyle/>
          <a:p>
            <a:pPr algn="ctr"/>
            <a:r>
              <a:rPr lang="ru-RU" sz="2800" i="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Функциона схема на OffLine/Standby UPS устройство</a:t>
            </a:r>
            <a:endParaRPr lang="bg-BG" sz="2800"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671" y="2133600"/>
            <a:ext cx="6674129" cy="3934648"/>
          </a:xfrm>
        </p:spPr>
      </p:pic>
    </p:spTree>
    <p:extLst>
      <p:ext uri="{BB962C8B-B14F-4D97-AF65-F5344CB8AC3E}">
        <p14:creationId xmlns:p14="http://schemas.microsoft.com/office/powerpoint/2010/main" val="270148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212" y="685800"/>
            <a:ext cx="8534400" cy="1507067"/>
          </a:xfrm>
        </p:spPr>
        <p:txBody>
          <a:bodyPr/>
          <a:lstStyle/>
          <a:p>
            <a:pPr algn="ct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US" dirty="0" err="1">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Видове</a:t>
            </a:r>
            <a:r>
              <a:rPr lang="en-US"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UPS:</a:t>
            </a:r>
            <a:r>
              <a:rPr lang="en-US" sz="2400" i="1" dirty="0">
                <a:solidFill>
                  <a:srgbClr val="02E428"/>
                </a:solidFill>
                <a:latin typeface="Lucida Console" pitchFamily="49" charset="0"/>
                <a:cs typeface="Arial" pitchFamily="34" charset="0"/>
              </a:rPr>
              <a:t/>
            </a:r>
            <a:br>
              <a:rPr lang="en-US" sz="2400" i="1" dirty="0">
                <a:solidFill>
                  <a:srgbClr val="02E428"/>
                </a:solidFill>
                <a:latin typeface="Lucida Console" pitchFamily="49" charset="0"/>
                <a:cs typeface="Arial" pitchFamily="34" charset="0"/>
              </a:rPr>
            </a:br>
            <a:endParaRPr lang="bg-BG" dirty="0"/>
          </a:p>
        </p:txBody>
      </p:sp>
      <p:sp>
        <p:nvSpPr>
          <p:cNvPr id="3" name="Content Placeholder 2"/>
          <p:cNvSpPr>
            <a:spLocks noGrp="1"/>
          </p:cNvSpPr>
          <p:nvPr>
            <p:ph idx="1"/>
          </p:nvPr>
        </p:nvSpPr>
        <p:spPr>
          <a:xfrm>
            <a:off x="938212" y="2192867"/>
            <a:ext cx="8534400" cy="3615267"/>
          </a:xfrm>
        </p:spPr>
        <p:txBody>
          <a:bodyPr/>
          <a:lstStyle/>
          <a:p>
            <a:pPr marL="285750" lvl="1"/>
            <a:r>
              <a:rPr lang="ru-RU" sz="2000" b="1"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UPS</a:t>
            </a:r>
            <a:r>
              <a:rPr lang="ru-RU" sz="2000" dirty="0" smtClean="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0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системите могат да се разделят основно на две категории, които са </a:t>
            </a:r>
            <a:r>
              <a:rPr lang="ru-RU" sz="2000" b="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on-line</a:t>
            </a:r>
            <a:r>
              <a:rPr lang="ru-RU" sz="20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a:t>
            </a:r>
            <a:r>
              <a:rPr lang="ru-RU" sz="2000" b="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off-line</a:t>
            </a:r>
            <a:r>
              <a:rPr lang="ru-RU" sz="20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000" b="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Off-Line</a:t>
            </a:r>
            <a:r>
              <a:rPr lang="ru-RU" sz="20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устройствата по принцип “наглеждат” основните устройства за някакви грешки, като действат само при необходимост, т.е. те са алтернативни. Тези устройства принципно са по-евтини и по-малко чувствителни към някои видове смущения. </a:t>
            </a:r>
            <a:r>
              <a:rPr lang="ru-RU" sz="2000" b="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On-Line</a:t>
            </a:r>
            <a:r>
              <a:rPr lang="ru-RU" sz="20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устройствата имат по-добро време на реакция и често успяват да открият дори и по-сложните енергийни проблеми навреме, но са постоянно активни.</a:t>
            </a:r>
            <a:endParaRPr lang="bg-BG" sz="2000" i="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bg-BG" dirty="0"/>
          </a:p>
        </p:txBody>
      </p:sp>
    </p:spTree>
    <p:extLst>
      <p:ext uri="{BB962C8B-B14F-4D97-AF65-F5344CB8AC3E}">
        <p14:creationId xmlns:p14="http://schemas.microsoft.com/office/powerpoint/2010/main" val="180419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880100"/>
            <a:ext cx="8534400" cy="114299"/>
          </a:xfrm>
        </p:spPr>
        <p:txBody>
          <a:bodyPr>
            <a:normAutofit fontScale="90000"/>
          </a:bodyPr>
          <a:lstStyle/>
          <a:p>
            <a:endParaRPr lang="bg-BG" dirty="0"/>
          </a:p>
        </p:txBody>
      </p:sp>
      <p:sp>
        <p:nvSpPr>
          <p:cNvPr id="3" name="Content Placeholder 2"/>
          <p:cNvSpPr>
            <a:spLocks noGrp="1"/>
          </p:cNvSpPr>
          <p:nvPr>
            <p:ph idx="1"/>
          </p:nvPr>
        </p:nvSpPr>
        <p:spPr>
          <a:xfrm>
            <a:off x="684212" y="800099"/>
            <a:ext cx="8534400" cy="5194300"/>
          </a:xfrm>
        </p:spPr>
        <p:txBody>
          <a:bodyPr>
            <a:normAutofit fontScale="92500" lnSpcReduction="10000"/>
          </a:bodyPr>
          <a:lstStyle/>
          <a:p>
            <a:r>
              <a:rPr lang="ru-RU" b="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резервни</a:t>
            </a:r>
            <a: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(Standby или Hybrid UPS) - използва се за захранване на персонални компютри или работни станции на LAN. Практически всички нескъпи и маломощни UPS, са построени по тази схема. При отклонение на електрозахранването извън нормалните стойности или при прекъсване, автоматично става превключване на захранване от акумулатор. При възстановяване на нормалното напрежение отново товара се захранва от мрежата. </a:t>
            </a:r>
          </a:p>
          <a:p>
            <a:r>
              <a:rPr lang="ru-RU" b="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он-лайн</a:t>
            </a:r>
            <a: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постоянно включените UPS осигуряват стабилно захранване, независимо от параметрите на мрежата. Използват се за захранване на файлови сървери и работни станции, LAN и друго оборудване, чувствително към качеството на токозахранване. Принципът на работа се състои в двойно преобразуване на напрежението – променливо в постоянно и после постоянно в променливо. </a:t>
            </a:r>
          </a:p>
          <a:p>
            <a:r>
              <a:rPr lang="ru-RU" b="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Интерактивен - </a:t>
            </a:r>
            <a: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имат аналогична схема, но се отличават с това, че осигуряват само компенсация на аномалните отклонения, което повишава к.пд. Наличието на възел Smart-Boost позволява при кратковременни аномалности да не се използва акумулатор, а само да се влезе в режим например на усилване на напрежението по амплитуда.  </a:t>
            </a:r>
          </a:p>
          <a:p>
            <a:endParaRPr lang="bg-BG" dirty="0"/>
          </a:p>
        </p:txBody>
      </p:sp>
    </p:spTree>
    <p:extLst>
      <p:ext uri="{BB962C8B-B14F-4D97-AF65-F5344CB8AC3E}">
        <p14:creationId xmlns:p14="http://schemas.microsoft.com/office/powerpoint/2010/main" val="239790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7734"/>
            <a:ext cx="8534400" cy="1507067"/>
          </a:xfrm>
        </p:spPr>
        <p:txBody>
          <a:bodyPr>
            <a:normAutofit fontScale="90000"/>
          </a:bodyPr>
          <a:lstStyle/>
          <a:p>
            <a:pPr algn="ctr"/>
            <a: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Международна классификация на UPS по стандарт IEC 62040-3</a:t>
            </a:r>
            <a:endParaRPr lang="bg-BG" dirty="0"/>
          </a:p>
        </p:txBody>
      </p:sp>
      <p:sp>
        <p:nvSpPr>
          <p:cNvPr id="3" name="Content Placeholder 2"/>
          <p:cNvSpPr>
            <a:spLocks noGrp="1"/>
          </p:cNvSpPr>
          <p:nvPr>
            <p:ph idx="1"/>
          </p:nvPr>
        </p:nvSpPr>
        <p:spPr>
          <a:xfrm>
            <a:off x="684212" y="2006600"/>
            <a:ext cx="8534400" cy="3615267"/>
          </a:xfrm>
        </p:spPr>
        <p:txBody>
          <a:bodyPr/>
          <a:lstStyle/>
          <a:p>
            <a:r>
              <a:rPr lang="ru-RU" b="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1-ва група символи</a:t>
            </a:r>
            <a: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зависимост на изходния сигнала на UPS от входния (мрежата).</a:t>
            </a:r>
          </a:p>
          <a:p>
            <a:r>
              <a:rPr lang="ru-RU" b="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2-ра група символи</a:t>
            </a:r>
            <a: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форма на изходния сигнал на UPS.</a:t>
            </a:r>
          </a:p>
          <a:p>
            <a:r>
              <a:rPr lang="ru-RU" b="1"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3-та група символи</a:t>
            </a:r>
            <a: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динамични характеристики на UPS. Обезпечение на стабилност на изходното напрежение на UPS при три типа преходни процеси (1 - клас 1, отличен; 2 - клас 2, добър; и т. н.)</a:t>
            </a:r>
            <a:endPar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bg-BG" dirty="0"/>
          </a:p>
        </p:txBody>
      </p:sp>
    </p:spTree>
    <p:extLst>
      <p:ext uri="{BB962C8B-B14F-4D97-AF65-F5344CB8AC3E}">
        <p14:creationId xmlns:p14="http://schemas.microsoft.com/office/powerpoint/2010/main" val="207589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lstStyle/>
          <a:p>
            <a:pPr algn="ctr"/>
            <a:r>
              <a:rPr lang="bg-BG"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Модели</a:t>
            </a:r>
            <a:endParaRPr lang="bg-BG" dirty="0"/>
          </a:p>
        </p:txBody>
      </p:sp>
      <p:sp>
        <p:nvSpPr>
          <p:cNvPr id="3" name="Content Placeholder 2"/>
          <p:cNvSpPr>
            <a:spLocks noGrp="1"/>
          </p:cNvSpPr>
          <p:nvPr>
            <p:ph idx="1"/>
          </p:nvPr>
        </p:nvSpPr>
        <p:spPr>
          <a:xfrm>
            <a:off x="506412" y="1320800"/>
            <a:ext cx="8534400" cy="3615267"/>
          </a:xfrm>
        </p:spPr>
        <p:txBody>
          <a:bodyPr/>
          <a:lstStyle/>
          <a:p>
            <a: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CyberPower UPS-ите от серията CyberPower Value SOHO могат да защитават от токови удари не само компютри и битова техника, но и телефонни линии. Връзката с компютъра се осъществява както чрез USB, така и чрез COM порт.</a:t>
            </a:r>
            <a:b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ДРУГИ МОДЕЛИ:</a:t>
            </a:r>
          </a:p>
          <a:p>
            <a:r>
              <a:rPr lang="bg-BG"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АРС</a:t>
            </a:r>
          </a:p>
          <a:p>
            <a:r>
              <a:rPr lang="en-US"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Belkin</a:t>
            </a:r>
            <a:endParaRPr lang="bg-BG" sz="2400" dirty="0">
              <a:solidFill>
                <a:schemeClr val="accent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5291" y="2554287"/>
            <a:ext cx="4605521" cy="3097213"/>
          </a:xfrm>
          <a:prstGeom prst="rect">
            <a:avLst/>
          </a:prstGeom>
        </p:spPr>
      </p:pic>
    </p:spTree>
    <p:extLst>
      <p:ext uri="{BB962C8B-B14F-4D97-AF65-F5344CB8AC3E}">
        <p14:creationId xmlns:p14="http://schemas.microsoft.com/office/powerpoint/2010/main" val="4887480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TotalTime>
  <Words>633</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Slice</vt:lpstr>
      <vt:lpstr>Ups системи</vt:lpstr>
      <vt:lpstr>PowerPoint Presentation</vt:lpstr>
      <vt:lpstr>1. Описание: </vt:lpstr>
      <vt:lpstr>1. Описание: </vt:lpstr>
      <vt:lpstr>Функциона схема на OffLine/Standby UPS устройство</vt:lpstr>
      <vt:lpstr>2. Видове UPS: </vt:lpstr>
      <vt:lpstr>PowerPoint Presentation</vt:lpstr>
      <vt:lpstr>3. Международна классификация на UPS по стандарт IEC 62040-3</vt:lpstr>
      <vt:lpstr>4. Модели</vt:lpstr>
      <vt:lpstr>Важно за Ups системите</vt:lpstr>
      <vt:lpstr>кРАЙ</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 системи</dc:title>
  <dc:creator>emine</dc:creator>
  <cp:lastModifiedBy>User</cp:lastModifiedBy>
  <cp:revision>4</cp:revision>
  <dcterms:created xsi:type="dcterms:W3CDTF">2013-04-16T19:15:16Z</dcterms:created>
  <dcterms:modified xsi:type="dcterms:W3CDTF">2013-04-17T06:07:11Z</dcterms:modified>
</cp:coreProperties>
</file>