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2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C33"/>
    <a:srgbClr val="F58333"/>
    <a:srgbClr val="294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9" d="100"/>
          <a:sy n="59" d="100"/>
        </p:scale>
        <p:origin x="634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4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7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25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26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11/18/2014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89012" y="2819400"/>
            <a:ext cx="8594429" cy="1320800"/>
          </a:xfrm>
        </p:spPr>
        <p:txBody>
          <a:bodyPr>
            <a:noAutofit/>
          </a:bodyPr>
          <a:lstStyle/>
          <a:p>
            <a:r>
              <a:rPr lang="en-US" altLang="en-US" sz="60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SoftUni</a:t>
            </a:r>
            <a:r>
              <a:rPr lang="en-US" altLang="en-US" sz="60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memory game</a:t>
            </a:r>
            <a:endParaRPr lang="en-US" sz="6000" dirty="0">
              <a:solidFill>
                <a:srgbClr val="F89C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46812" y="2737245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dirty="0" err="1">
                <a:solidFill>
                  <a:srgbClr val="F89C33"/>
                </a:solidFill>
              </a:rPr>
              <a:t>Lyubomir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>
                <a:solidFill>
                  <a:srgbClr val="F89C33"/>
                </a:solidFill>
              </a:rPr>
              <a:t>Viktorov</a:t>
            </a:r>
            <a:endParaRPr lang="en-US" dirty="0">
              <a:solidFill>
                <a:srgbClr val="F89C33"/>
              </a:solidFill>
            </a:endParaRPr>
          </a:p>
          <a:p>
            <a:pPr>
              <a:buBlip>
                <a:blip r:embed="rId2"/>
              </a:buBlip>
            </a:pPr>
            <a:endParaRPr lang="en-US" dirty="0">
              <a:solidFill>
                <a:srgbClr val="F89C33"/>
              </a:solidFill>
            </a:endParaRPr>
          </a:p>
          <a:p>
            <a:pPr>
              <a:buBlip>
                <a:blip r:embed="rId2"/>
              </a:buBlip>
            </a:pPr>
            <a:r>
              <a:rPr lang="en-US" dirty="0" err="1">
                <a:solidFill>
                  <a:srgbClr val="F89C33"/>
                </a:solidFill>
              </a:rPr>
              <a:t>Svilen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>
                <a:solidFill>
                  <a:srgbClr val="F89C33"/>
                </a:solidFill>
              </a:rPr>
              <a:t>Tyutyunev</a:t>
            </a:r>
            <a:endParaRPr lang="en-US" dirty="0">
              <a:solidFill>
                <a:srgbClr val="F89C3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70" y="2737245"/>
            <a:ext cx="3818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>
                <a:solidFill>
                  <a:srgbClr val="F89C33"/>
                </a:solidFill>
              </a:rPr>
              <a:t>Teodor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>
                <a:solidFill>
                  <a:srgbClr val="F89C33"/>
                </a:solidFill>
              </a:rPr>
              <a:t>Penev</a:t>
            </a:r>
            <a:r>
              <a:rPr lang="en-US" dirty="0">
                <a:solidFill>
                  <a:srgbClr val="F89C33"/>
                </a:solidFill>
              </a:rPr>
              <a:t> </a:t>
            </a:r>
          </a:p>
          <a:p>
            <a:endParaRPr lang="en-US" dirty="0">
              <a:solidFill>
                <a:srgbClr val="F89C33"/>
              </a:solidFill>
            </a:endParaRPr>
          </a:p>
          <a:p>
            <a:pPr>
              <a:buBlip>
                <a:blip r:embed="rId2"/>
              </a:buBlip>
            </a:pPr>
            <a:r>
              <a:rPr lang="en-US" dirty="0" err="1">
                <a:solidFill>
                  <a:srgbClr val="F89C33"/>
                </a:solidFill>
              </a:rPr>
              <a:t>Nicollette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 smtClean="0">
                <a:solidFill>
                  <a:srgbClr val="F89C33"/>
                </a:solidFill>
              </a:rPr>
              <a:t>Karaivanova</a:t>
            </a:r>
            <a:endParaRPr lang="en-US" dirty="0">
              <a:solidFill>
                <a:srgbClr val="F89C33"/>
              </a:solidFill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159" y="2362200"/>
            <a:ext cx="8594429" cy="1292455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SoftUni</a:t>
            </a:r>
            <a:r>
              <a:rPr lang="en-US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memory</a:t>
            </a:r>
            <a:r>
              <a:rPr lang="bg-BG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bg-BG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r>
              <a:rPr lang="bg-BG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r>
              <a:rPr lang="bg-BG" altLang="en-US" sz="4400" dirty="0">
                <a:solidFill>
                  <a:srgbClr val="294D6C"/>
                </a:solidFill>
              </a:rPr>
              <a:t/>
            </a:r>
            <a:br>
              <a:rPr lang="bg-BG" altLang="en-US" sz="4400" dirty="0">
                <a:solidFill>
                  <a:srgbClr val="294D6C"/>
                </a:solidFill>
              </a:rPr>
            </a:br>
            <a:endParaRPr lang="en-US" dirty="0">
              <a:solidFill>
                <a:srgbClr val="294D6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412" y="3505200"/>
            <a:ext cx="8130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You have 12 </a:t>
            </a:r>
            <a:r>
              <a:rPr lang="bg-BG" altLang="en-US" dirty="0" err="1">
                <a:solidFill>
                  <a:srgbClr val="F89C33"/>
                </a:solidFill>
              </a:rPr>
              <a:t>reversed</a:t>
            </a:r>
            <a:r>
              <a:rPr lang="bg-BG" altLang="en-US" dirty="0">
                <a:solidFill>
                  <a:srgbClr val="F89C33"/>
                </a:solidFill>
              </a:rPr>
              <a:t> </a:t>
            </a:r>
            <a:r>
              <a:rPr lang="bg-BG" altLang="en-US" dirty="0" err="1">
                <a:solidFill>
                  <a:srgbClr val="F89C33"/>
                </a:solidFill>
              </a:rPr>
              <a:t>cards</a:t>
            </a:r>
            <a:endParaRPr lang="en-US" altLang="en-US" dirty="0">
              <a:solidFill>
                <a:srgbClr val="F89C33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Flip one by one card till you find match</a:t>
            </a:r>
          </a:p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If it is not correct the 2 card </a:t>
            </a:r>
            <a:r>
              <a:rPr lang="en-US" altLang="en-US" dirty="0" err="1">
                <a:solidFill>
                  <a:srgbClr val="F89C33"/>
                </a:solidFill>
              </a:rPr>
              <a:t>flipover</a:t>
            </a:r>
            <a:endParaRPr lang="en-US" altLang="en-US" dirty="0">
              <a:solidFill>
                <a:srgbClr val="F89C33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Try to find all 6 trainers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3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15" y="173690"/>
            <a:ext cx="8594429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89C33"/>
                </a:solidFill>
              </a:rPr>
              <a:t>Demo</a:t>
            </a:r>
            <a:endParaRPr lang="en-US" dirty="0">
              <a:solidFill>
                <a:srgbClr val="F89C33"/>
              </a:solidFill>
            </a:endParaRPr>
          </a:p>
        </p:txBody>
      </p:sp>
      <p:pic>
        <p:nvPicPr>
          <p:cNvPr id="4" name="Picture 4" descr="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1" y="1447800"/>
            <a:ext cx="3429001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tw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451295"/>
            <a:ext cx="3429000" cy="26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3" y="4212107"/>
            <a:ext cx="3429000" cy="2659063"/>
          </a:xfrm>
          <a:prstGeom prst="rect">
            <a:avLst/>
          </a:prstGeom>
        </p:spPr>
      </p:pic>
      <p:pic>
        <p:nvPicPr>
          <p:cNvPr id="7" name="Picture 7" descr="fou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4212107"/>
            <a:ext cx="3429000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SoftUni memory game</vt:lpstr>
      <vt:lpstr>PowerPoint Presentation</vt:lpstr>
      <vt:lpstr>SoftUni memory – main game idea 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2014-11-17T19:30:37Z</dcterms:created>
  <dcterms:modified xsi:type="dcterms:W3CDTF">2014-11-17T22:12:22Z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