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C33"/>
    <a:srgbClr val="F58333"/>
    <a:srgbClr val="294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3" d="100"/>
          <a:sy n="93" d="100"/>
        </p:scale>
        <p:origin x="4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6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9012" y="2819400"/>
            <a:ext cx="8594429" cy="1320800"/>
          </a:xfrm>
        </p:spPr>
        <p:txBody>
          <a:bodyPr>
            <a:noAutofit/>
          </a:bodyPr>
          <a:lstStyle/>
          <a:p>
            <a:r>
              <a:rPr lang="en-US" altLang="en-US" sz="60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60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 game</a:t>
            </a:r>
            <a:endParaRPr lang="en-US" sz="6000" dirty="0">
              <a:solidFill>
                <a:srgbClr val="F89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6812" y="2737245"/>
            <a:ext cx="35814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Lyubomir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Viktorov</a:t>
            </a: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Svilen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 smtClean="0">
                <a:solidFill>
                  <a:srgbClr val="F89C33"/>
                </a:solidFill>
              </a:rPr>
              <a:t>Tyutyunev</a:t>
            </a:r>
            <a:endParaRPr lang="bg-BG" dirty="0" smtClean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endParaRPr lang="bg-BG" dirty="0" smtClean="0">
              <a:solidFill>
                <a:srgbClr val="F89C33"/>
              </a:solidFill>
            </a:endParaRPr>
          </a:p>
          <a:p>
            <a:pPr indent="-342900"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Georgi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Marinov</a:t>
            </a:r>
            <a:r>
              <a:rPr lang="en-US" dirty="0">
                <a:solidFill>
                  <a:srgbClr val="F89C33"/>
                </a:solidFill>
              </a:rPr>
              <a:t> </a:t>
            </a:r>
          </a:p>
          <a:p>
            <a:endParaRPr lang="en-US" dirty="0">
              <a:solidFill>
                <a:srgbClr val="F89C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70" y="2737245"/>
            <a:ext cx="3818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dirty="0"/>
              <a:t> </a:t>
            </a:r>
            <a:r>
              <a:rPr lang="en-US" dirty="0" err="1">
                <a:solidFill>
                  <a:srgbClr val="F89C33"/>
                </a:solidFill>
              </a:rPr>
              <a:t>Teodor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>
                <a:solidFill>
                  <a:srgbClr val="F89C33"/>
                </a:solidFill>
              </a:rPr>
              <a:t>Penev</a:t>
            </a:r>
            <a:r>
              <a:rPr lang="en-US" dirty="0">
                <a:solidFill>
                  <a:srgbClr val="F89C33"/>
                </a:solidFill>
              </a:rPr>
              <a:t> </a:t>
            </a:r>
          </a:p>
          <a:p>
            <a:endParaRPr lang="en-US" dirty="0">
              <a:solidFill>
                <a:srgbClr val="F89C33"/>
              </a:solidFill>
            </a:endParaRPr>
          </a:p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89C33"/>
                </a:solidFill>
              </a:rPr>
              <a:t>Nicollette</a:t>
            </a:r>
            <a:r>
              <a:rPr lang="en-US" dirty="0">
                <a:solidFill>
                  <a:srgbClr val="F89C33"/>
                </a:solidFill>
              </a:rPr>
              <a:t> </a:t>
            </a:r>
            <a:r>
              <a:rPr lang="en-US" dirty="0" err="1" smtClean="0">
                <a:solidFill>
                  <a:srgbClr val="F89C33"/>
                </a:solidFill>
              </a:rPr>
              <a:t>Karaivanova</a:t>
            </a:r>
            <a:endParaRPr lang="en-US" dirty="0">
              <a:solidFill>
                <a:srgbClr val="F89C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159" y="2362200"/>
            <a:ext cx="8594429" cy="1292455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SoftUni</a:t>
            </a:r>
            <a:r>
              <a:rPr lang="en-US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r>
              <a:rPr lang="bg-BG" altLang="en-US" sz="4400" b="1" dirty="0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altLang="en-US" sz="4400" b="1" dirty="0" err="1">
                <a:solidFill>
                  <a:srgbClr val="F89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bg-BG" altLang="en-US" sz="4400" dirty="0">
                <a:solidFill>
                  <a:srgbClr val="294D6C"/>
                </a:solidFill>
              </a:rPr>
              <a:t/>
            </a:r>
            <a:br>
              <a:rPr lang="bg-BG" altLang="en-US" sz="4400" dirty="0">
                <a:solidFill>
                  <a:srgbClr val="294D6C"/>
                </a:solidFill>
              </a:rPr>
            </a:br>
            <a:endParaRPr lang="en-US" dirty="0">
              <a:solidFill>
                <a:srgbClr val="294D6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3505200"/>
            <a:ext cx="8130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You have 12 </a:t>
            </a:r>
            <a:r>
              <a:rPr lang="bg-BG" altLang="en-US" dirty="0" err="1">
                <a:solidFill>
                  <a:srgbClr val="F89C33"/>
                </a:solidFill>
              </a:rPr>
              <a:t>reversed</a:t>
            </a:r>
            <a:r>
              <a:rPr lang="bg-BG" altLang="en-US" dirty="0">
                <a:solidFill>
                  <a:srgbClr val="F89C33"/>
                </a:solidFill>
              </a:rPr>
              <a:t> </a:t>
            </a:r>
            <a:r>
              <a:rPr lang="bg-BG" altLang="en-US" dirty="0" err="1">
                <a:solidFill>
                  <a:srgbClr val="F89C33"/>
                </a:solidFill>
              </a:rPr>
              <a:t>cards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Flip one by one card till you find match</a:t>
            </a: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If it is not correct the 2 card </a:t>
            </a:r>
            <a:r>
              <a:rPr lang="en-US" altLang="en-US" dirty="0" err="1">
                <a:solidFill>
                  <a:srgbClr val="F89C33"/>
                </a:solidFill>
              </a:rPr>
              <a:t>flipover</a:t>
            </a:r>
            <a:endParaRPr lang="en-US" altLang="en-US" dirty="0">
              <a:solidFill>
                <a:srgbClr val="F89C33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altLang="en-US" dirty="0">
                <a:solidFill>
                  <a:srgbClr val="F89C33"/>
                </a:solidFill>
              </a:rPr>
              <a:t>Try to find all 6 trainers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15" y="173690"/>
            <a:ext cx="8594429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89C33"/>
                </a:solidFill>
              </a:rPr>
              <a:t>Demo</a:t>
            </a:r>
            <a:endParaRPr lang="en-US" dirty="0">
              <a:solidFill>
                <a:srgbClr val="F89C33"/>
              </a:solidFill>
            </a:endParaRPr>
          </a:p>
        </p:txBody>
      </p:sp>
      <p:pic>
        <p:nvPicPr>
          <p:cNvPr id="4" name="Picture 4" descr="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1447800"/>
            <a:ext cx="3429001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t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51295"/>
            <a:ext cx="3429000" cy="26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4212107"/>
            <a:ext cx="3429000" cy="2659063"/>
          </a:xfrm>
          <a:prstGeom prst="rect">
            <a:avLst/>
          </a:prstGeom>
        </p:spPr>
      </p:pic>
      <p:pic>
        <p:nvPicPr>
          <p:cNvPr id="7" name="Picture 7" descr="fo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212107"/>
            <a:ext cx="3429000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9064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SoftUni memory game</vt:lpstr>
      <vt:lpstr>PowerPoint Presentation</vt:lpstr>
      <vt:lpstr>SoftUni memory – main game idea 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2014-11-17T19:30:37Z</dcterms:created>
  <dcterms:modified xsi:type="dcterms:W3CDTF">2014-11-19T18:22:23Z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