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C33"/>
    <a:srgbClr val="F58333"/>
    <a:srgbClr val="294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3" d="100"/>
          <a:sy n="93" d="100"/>
        </p:scale>
        <p:origin x="45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2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26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9012" y="2819400"/>
            <a:ext cx="8594429" cy="1320800"/>
          </a:xfrm>
        </p:spPr>
        <p:txBody>
          <a:bodyPr>
            <a:noAutofit/>
          </a:bodyPr>
          <a:lstStyle/>
          <a:p>
            <a:r>
              <a:rPr lang="en-US" altLang="en-US" sz="60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r>
              <a:rPr lang="en-US" altLang="en-US" sz="60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 game</a:t>
            </a:r>
            <a:endParaRPr lang="en-US" sz="6000" dirty="0">
              <a:solidFill>
                <a:srgbClr val="F89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6812" y="2737245"/>
            <a:ext cx="35814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Lyubomir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Viktorov</a:t>
            </a:r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Svilen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 smtClean="0">
                <a:solidFill>
                  <a:srgbClr val="F89C33"/>
                </a:solidFill>
              </a:rPr>
              <a:t>Tyutyunev</a:t>
            </a:r>
            <a:endParaRPr lang="bg-BG" dirty="0" smtClean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endParaRPr lang="bg-BG" dirty="0" smtClean="0">
              <a:solidFill>
                <a:srgbClr val="F89C33"/>
              </a:solidFill>
            </a:endParaRPr>
          </a:p>
          <a:p>
            <a:pPr indent="-342900"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Georgi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Marinov</a:t>
            </a:r>
            <a:r>
              <a:rPr lang="en-US" dirty="0">
                <a:solidFill>
                  <a:srgbClr val="F89C33"/>
                </a:solidFill>
              </a:rPr>
              <a:t> </a:t>
            </a:r>
          </a:p>
          <a:p>
            <a:endParaRPr lang="en-US" dirty="0">
              <a:solidFill>
                <a:srgbClr val="F89C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70" y="2737245"/>
            <a:ext cx="3818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err="1">
                <a:solidFill>
                  <a:srgbClr val="F89C33"/>
                </a:solidFill>
              </a:rPr>
              <a:t>Teodor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Penev</a:t>
            </a:r>
            <a:r>
              <a:rPr lang="en-US" dirty="0">
                <a:solidFill>
                  <a:srgbClr val="F89C33"/>
                </a:solidFill>
              </a:rPr>
              <a:t> </a:t>
            </a:r>
          </a:p>
          <a:p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Nicollette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 smtClean="0">
                <a:solidFill>
                  <a:srgbClr val="F89C33"/>
                </a:solidFill>
              </a:rPr>
              <a:t>Karaivanova</a:t>
            </a:r>
            <a:endParaRPr lang="en-US" dirty="0">
              <a:solidFill>
                <a:srgbClr val="F89C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159" y="2362200"/>
            <a:ext cx="8594429" cy="1292455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r>
              <a:rPr lang="en-US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bg-BG" altLang="en-US" sz="4400" dirty="0">
                <a:solidFill>
                  <a:srgbClr val="294D6C"/>
                </a:solidFill>
              </a:rPr>
              <a:t/>
            </a:r>
            <a:br>
              <a:rPr lang="bg-BG" altLang="en-US" sz="4400" dirty="0">
                <a:solidFill>
                  <a:srgbClr val="294D6C"/>
                </a:solidFill>
              </a:rPr>
            </a:br>
            <a:endParaRPr lang="en-US" dirty="0">
              <a:solidFill>
                <a:srgbClr val="294D6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3505200"/>
            <a:ext cx="8130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You have 12 </a:t>
            </a:r>
            <a:r>
              <a:rPr lang="bg-BG" altLang="en-US" dirty="0" err="1">
                <a:solidFill>
                  <a:srgbClr val="F89C33"/>
                </a:solidFill>
              </a:rPr>
              <a:t>reversed</a:t>
            </a:r>
            <a:r>
              <a:rPr lang="bg-BG" altLang="en-US" dirty="0">
                <a:solidFill>
                  <a:srgbClr val="F89C33"/>
                </a:solidFill>
              </a:rPr>
              <a:t> </a:t>
            </a:r>
            <a:r>
              <a:rPr lang="bg-BG" altLang="en-US" dirty="0" err="1">
                <a:solidFill>
                  <a:srgbClr val="F89C33"/>
                </a:solidFill>
              </a:rPr>
              <a:t>cards</a:t>
            </a:r>
            <a:endParaRPr lang="en-US" altLang="en-US" dirty="0">
              <a:solidFill>
                <a:srgbClr val="F89C33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Flip one by one card till you find match</a:t>
            </a: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If it is not correct the 2 card </a:t>
            </a:r>
            <a:r>
              <a:rPr lang="en-US" altLang="en-US" dirty="0" err="1">
                <a:solidFill>
                  <a:srgbClr val="F89C33"/>
                </a:solidFill>
              </a:rPr>
              <a:t>flipover</a:t>
            </a:r>
            <a:endParaRPr lang="en-US" altLang="en-US" dirty="0">
              <a:solidFill>
                <a:srgbClr val="F89C33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Try to find all 6 trainers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15" y="173690"/>
            <a:ext cx="8594429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89C33"/>
                </a:solidFill>
              </a:rPr>
              <a:t>Demo</a:t>
            </a:r>
            <a:endParaRPr lang="en-US" dirty="0">
              <a:solidFill>
                <a:srgbClr val="F89C33"/>
              </a:solidFill>
            </a:endParaRPr>
          </a:p>
        </p:txBody>
      </p:sp>
      <p:pic>
        <p:nvPicPr>
          <p:cNvPr id="4" name="Picture 4" descr="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1" y="1447800"/>
            <a:ext cx="3429001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t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451295"/>
            <a:ext cx="3429000" cy="26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3" y="4212107"/>
            <a:ext cx="3429000" cy="2659063"/>
          </a:xfrm>
          <a:prstGeom prst="rect">
            <a:avLst/>
          </a:prstGeom>
        </p:spPr>
      </p:pic>
      <p:pic>
        <p:nvPicPr>
          <p:cNvPr id="7" name="Picture 7" descr="fo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212107"/>
            <a:ext cx="342900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4038600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Contributions: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1. </a:t>
            </a:r>
            <a:r>
              <a:rPr lang="en-US" sz="2400" dirty="0"/>
              <a:t>Ideas gathering - whole </a:t>
            </a:r>
            <a:r>
              <a:rPr lang="en-US" sz="2400" dirty="0" smtClean="0"/>
              <a:t>team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err="1"/>
              <a:t>Git</a:t>
            </a:r>
            <a:r>
              <a:rPr lang="en-US" sz="2400" dirty="0"/>
              <a:t> Repository - </a:t>
            </a:r>
            <a:r>
              <a:rPr lang="en-US" sz="2400" dirty="0" smtClean="0"/>
              <a:t>Teodor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First basic version - whole </a:t>
            </a:r>
            <a:r>
              <a:rPr lang="en-US" sz="2400" dirty="0" smtClean="0"/>
              <a:t>team</a:t>
            </a:r>
            <a:br>
              <a:rPr lang="en-US" sz="2400" dirty="0" smtClean="0"/>
            </a:br>
            <a:r>
              <a:rPr lang="en-US" sz="2400" dirty="0" smtClean="0"/>
              <a:t>4. HTML structure –Teodor, </a:t>
            </a:r>
            <a:r>
              <a:rPr lang="en-US" sz="2400" dirty="0" err="1" smtClean="0"/>
              <a:t>Svilen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5. CSS design – </a:t>
            </a:r>
            <a:r>
              <a:rPr lang="en-US" sz="2400" dirty="0" err="1" smtClean="0"/>
              <a:t>Lyubomir</a:t>
            </a:r>
            <a:r>
              <a:rPr lang="en-US" sz="2400" dirty="0" smtClean="0"/>
              <a:t>, </a:t>
            </a:r>
            <a:r>
              <a:rPr lang="en-US" sz="2400" dirty="0" err="1" smtClean="0"/>
              <a:t>Georgi</a:t>
            </a:r>
            <a:r>
              <a:rPr lang="en-US" sz="2400" dirty="0" smtClean="0"/>
              <a:t>, </a:t>
            </a:r>
            <a:r>
              <a:rPr lang="en-US" sz="2400" dirty="0" err="1" smtClean="0"/>
              <a:t>Nicollette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6. JS basics functionality – whole team</a:t>
            </a:r>
            <a:br>
              <a:rPr lang="en-US" sz="2400" dirty="0" smtClean="0"/>
            </a:br>
            <a:r>
              <a:rPr lang="en-US" sz="2400" dirty="0" smtClean="0"/>
              <a:t>7. Timer system – </a:t>
            </a:r>
            <a:r>
              <a:rPr lang="en-US" sz="2400" dirty="0" err="1" smtClean="0"/>
              <a:t>Lyubomir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8. Score system -</a:t>
            </a:r>
            <a:r>
              <a:rPr lang="en-US" sz="2200" dirty="0" smtClean="0"/>
              <a:t> </a:t>
            </a:r>
            <a:r>
              <a:rPr lang="en-US" sz="2200" dirty="0" err="1" smtClean="0"/>
              <a:t>Lybomir</a:t>
            </a:r>
            <a:r>
              <a:rPr lang="en-US" sz="2200" dirty="0" smtClean="0"/>
              <a:t>, </a:t>
            </a:r>
            <a:r>
              <a:rPr lang="en-US" sz="2400" dirty="0" err="1" smtClean="0"/>
              <a:t>Georgi</a:t>
            </a:r>
            <a:r>
              <a:rPr lang="en-US" sz="2400" dirty="0"/>
              <a:t>, </a:t>
            </a:r>
            <a:r>
              <a:rPr lang="en-US" sz="2400" dirty="0" err="1" smtClean="0"/>
              <a:t>Nicollette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9. Sounds - </a:t>
            </a:r>
            <a:r>
              <a:rPr lang="en-US" sz="2400" dirty="0" err="1" smtClean="0"/>
              <a:t>Svilen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10. Testing - whole team</a:t>
            </a:r>
            <a:br>
              <a:rPr lang="en-US" sz="2400" dirty="0" smtClean="0"/>
            </a:br>
            <a:r>
              <a:rPr lang="en-US" sz="2400" dirty="0" smtClean="0"/>
              <a:t>11. Presentation – </a:t>
            </a:r>
            <a:r>
              <a:rPr lang="en-US" sz="2400" dirty="0" err="1" smtClean="0"/>
              <a:t>Svilen</a:t>
            </a:r>
            <a:r>
              <a:rPr lang="en-US" sz="2400" dirty="0" smtClean="0"/>
              <a:t>, Teodor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799064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SoftUni memory game</vt:lpstr>
      <vt:lpstr>PowerPoint Presentation</vt:lpstr>
      <vt:lpstr>SoftUni memory – main game idea </vt:lpstr>
      <vt:lpstr>Demo</vt:lpstr>
      <vt:lpstr>Contributions: 1. Ideas gathering - whole team 2. Git Repository - Teodor 3. First basic version - whole team 4. HTML structure –Teodor, Svilen 5. CSS design – Lyubomir, Georgi, Nicollette  6. JS basics functionality – whole team 7. Timer system – Lyubomir 8. Score system - Lybomir, Georgi, Nicollette  9. Sounds - Svilen 10. Testing - whole team 11. Presentation – Svilen, Teodor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2014-11-17T19:30:37Z</dcterms:created>
  <dcterms:modified xsi:type="dcterms:W3CDTF">2014-11-19T20:59:11Z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