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10/27/2014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extLst>
      <p:ext uri="{BB962C8B-B14F-4D97-AF65-F5344CB8AC3E}">
        <p14:creationId xmlns:p14="http://schemas.microsoft.com/office/powerpoint/2010/main" val="12282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10/27/2014 11:47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6098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732" y="591969"/>
            <a:ext cx="4752528" cy="864096"/>
          </a:xfrm>
        </p:spPr>
        <p:txBody>
          <a:bodyPr/>
          <a:lstStyle/>
          <a:p>
            <a:r>
              <a:rPr lang="en-US" dirty="0" smtClean="0"/>
              <a:t>Dark Powder Blue</a:t>
            </a:r>
            <a:endParaRPr lang="en-US" dirty="0"/>
          </a:p>
        </p:txBody>
      </p:sp>
      <p:sp>
        <p:nvSpPr>
          <p:cNvPr id="4" name="TextBox 3"/>
          <p:cNvSpPr txBox="1"/>
          <p:nvPr/>
        </p:nvSpPr>
        <p:spPr>
          <a:xfrm>
            <a:off x="3479215" y="1916832"/>
            <a:ext cx="2113559" cy="707886"/>
          </a:xfrm>
          <a:prstGeom prst="rect">
            <a:avLst/>
          </a:prstGeom>
          <a:noFill/>
        </p:spPr>
        <p:txBody>
          <a:bodyPr wrap="square" rtlCol="0">
            <a:spAutoFit/>
          </a:bodyPr>
          <a:lstStyle/>
          <a:p>
            <a:r>
              <a:rPr lang="en-US" sz="4000" dirty="0" smtClean="0"/>
              <a:t>Presents:</a:t>
            </a:r>
            <a:endParaRPr lang="bg-BG" sz="4000" dirty="0"/>
          </a:p>
        </p:txBody>
      </p:sp>
      <p:sp>
        <p:nvSpPr>
          <p:cNvPr id="5" name="TextBox 4"/>
          <p:cNvSpPr txBox="1"/>
          <p:nvPr/>
        </p:nvSpPr>
        <p:spPr>
          <a:xfrm>
            <a:off x="1115616" y="3356992"/>
            <a:ext cx="7128794" cy="1107996"/>
          </a:xfrm>
          <a:prstGeom prst="rect">
            <a:avLst/>
          </a:prstGeom>
          <a:noFill/>
        </p:spPr>
        <p:txBody>
          <a:bodyPr wrap="square" rtlCol="0">
            <a:spAutoFit/>
          </a:bodyPr>
          <a:lstStyle/>
          <a:p>
            <a:r>
              <a:rPr lang="en-US" sz="6600" dirty="0">
                <a:solidFill>
                  <a:srgbClr val="00D25F"/>
                </a:solidFill>
                <a:latin typeface="Miltown" panose="02000005080000020003" pitchFamily="2" charset="0"/>
              </a:rPr>
              <a:t>SOFTMATRIX</a:t>
            </a:r>
            <a:endParaRPr lang="bg-BG" sz="6600" dirty="0">
              <a:solidFill>
                <a:srgbClr val="00D25F"/>
              </a:solidFill>
              <a:latin typeface="Miltown" panose="02000005080000020003" pitchFamily="2"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96190" y="224644"/>
            <a:ext cx="2905647" cy="504056"/>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Team members: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837" y="667521"/>
            <a:ext cx="2505465" cy="25054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10" y="3255675"/>
            <a:ext cx="2553696" cy="35545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097" y="778855"/>
            <a:ext cx="1945831" cy="535103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933" y="875776"/>
            <a:ext cx="2180086" cy="5157192"/>
          </a:xfrm>
          <a:prstGeom prst="rect">
            <a:avLst/>
          </a:prstGeom>
        </p:spPr>
      </p:pic>
      <p:sp>
        <p:nvSpPr>
          <p:cNvPr id="10" name="TextBox 9"/>
          <p:cNvSpPr txBox="1"/>
          <p:nvPr/>
        </p:nvSpPr>
        <p:spPr>
          <a:xfrm>
            <a:off x="5964404" y="4437112"/>
            <a:ext cx="2416815" cy="738664"/>
          </a:xfrm>
          <a:prstGeom prst="rect">
            <a:avLst/>
          </a:prstGeom>
          <a:noFill/>
        </p:spPr>
        <p:txBody>
          <a:bodyPr wrap="none" rtlCol="0">
            <a:spAutoFit/>
          </a:bodyPr>
          <a:lstStyle/>
          <a:p>
            <a:r>
              <a:rPr lang="en-US" sz="2400" dirty="0" err="1" smtClean="0"/>
              <a:t>Lyubomir</a:t>
            </a:r>
            <a:r>
              <a:rPr lang="en-US" sz="2400" dirty="0" smtClean="0"/>
              <a:t> </a:t>
            </a:r>
            <a:r>
              <a:rPr lang="en-US" sz="2400" dirty="0" err="1"/>
              <a:t>Yurukov</a:t>
            </a:r>
            <a:endParaRPr lang="en-US" sz="2400" dirty="0"/>
          </a:p>
          <a:p>
            <a:endParaRPr lang="bg-BG" dirty="0"/>
          </a:p>
        </p:txBody>
      </p:sp>
      <p:sp>
        <p:nvSpPr>
          <p:cNvPr id="11" name="TextBox 10"/>
          <p:cNvSpPr txBox="1"/>
          <p:nvPr/>
        </p:nvSpPr>
        <p:spPr>
          <a:xfrm>
            <a:off x="492554" y="3861048"/>
            <a:ext cx="2214324" cy="738664"/>
          </a:xfrm>
          <a:prstGeom prst="rect">
            <a:avLst/>
          </a:prstGeom>
          <a:noFill/>
        </p:spPr>
        <p:txBody>
          <a:bodyPr wrap="none" rtlCol="0">
            <a:spAutoFit/>
          </a:bodyPr>
          <a:lstStyle/>
          <a:p>
            <a:r>
              <a:rPr lang="en-US" sz="2400" dirty="0"/>
              <a:t>Plamen Grozdev</a:t>
            </a:r>
          </a:p>
          <a:p>
            <a:endParaRPr lang="bg-BG" dirty="0"/>
          </a:p>
        </p:txBody>
      </p:sp>
      <p:sp>
        <p:nvSpPr>
          <p:cNvPr id="12" name="TextBox 11"/>
          <p:cNvSpPr txBox="1"/>
          <p:nvPr/>
        </p:nvSpPr>
        <p:spPr>
          <a:xfrm>
            <a:off x="3280065" y="5395656"/>
            <a:ext cx="2135328" cy="738664"/>
          </a:xfrm>
          <a:prstGeom prst="rect">
            <a:avLst/>
          </a:prstGeom>
          <a:noFill/>
        </p:spPr>
        <p:txBody>
          <a:bodyPr wrap="none" rtlCol="0">
            <a:spAutoFit/>
          </a:bodyPr>
          <a:lstStyle/>
          <a:p>
            <a:r>
              <a:rPr lang="en-US" sz="2400" dirty="0"/>
              <a:t>Plamen </a:t>
            </a:r>
            <a:r>
              <a:rPr lang="en-US" sz="2400" dirty="0" err="1"/>
              <a:t>Lazarov</a:t>
            </a:r>
            <a:endParaRPr lang="en-US" sz="2400" dirty="0"/>
          </a:p>
          <a:p>
            <a:endParaRPr lang="bg-BG" dirty="0"/>
          </a:p>
        </p:txBody>
      </p:sp>
      <p:sp>
        <p:nvSpPr>
          <p:cNvPr id="13" name="TextBox 12"/>
          <p:cNvSpPr txBox="1"/>
          <p:nvPr/>
        </p:nvSpPr>
        <p:spPr>
          <a:xfrm>
            <a:off x="3370403" y="707299"/>
            <a:ext cx="2044990" cy="738664"/>
          </a:xfrm>
          <a:prstGeom prst="rect">
            <a:avLst/>
          </a:prstGeom>
          <a:noFill/>
        </p:spPr>
        <p:txBody>
          <a:bodyPr wrap="square" rtlCol="0">
            <a:spAutoFit/>
          </a:bodyPr>
          <a:lstStyle/>
          <a:p>
            <a:r>
              <a:rPr lang="en-US" sz="2400" dirty="0" err="1"/>
              <a:t>Teodor</a:t>
            </a:r>
            <a:r>
              <a:rPr lang="en-US" sz="2400" dirty="0"/>
              <a:t> Popov</a:t>
            </a:r>
          </a:p>
          <a:p>
            <a:endParaRPr lang="bg-BG" dirty="0"/>
          </a:p>
        </p:txBody>
      </p:sp>
    </p:spTree>
    <p:extLst>
      <p:ext uri="{BB962C8B-B14F-4D97-AF65-F5344CB8AC3E}">
        <p14:creationId xmlns:p14="http://schemas.microsoft.com/office/powerpoint/2010/main" val="21133449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764704"/>
            <a:ext cx="8280920" cy="4647426"/>
          </a:xfrm>
          <a:prstGeom prst="rect">
            <a:avLst/>
          </a:prstGeom>
          <a:noFill/>
        </p:spPr>
        <p:txBody>
          <a:bodyPr wrap="square" rtlCol="0">
            <a:spAutoFit/>
          </a:bodyPr>
          <a:lstStyle/>
          <a:p>
            <a:r>
              <a:rPr lang="en-US" sz="4000" dirty="0" smtClean="0"/>
              <a:t>Used software:</a:t>
            </a:r>
          </a:p>
          <a:p>
            <a:endParaRPr lang="en-US" sz="3200" dirty="0" smtClean="0"/>
          </a:p>
          <a:p>
            <a:pPr marL="285750" indent="-285750">
              <a:buFontTx/>
              <a:buChar char="-"/>
            </a:pPr>
            <a:r>
              <a:rPr lang="en-US" sz="2800" dirty="0" err="1" smtClean="0"/>
              <a:t>PhotoShop</a:t>
            </a:r>
            <a:endParaRPr lang="en-US" sz="2800" dirty="0" smtClean="0"/>
          </a:p>
          <a:p>
            <a:pPr marL="285750" indent="-285750">
              <a:buFontTx/>
              <a:buChar char="-"/>
            </a:pPr>
            <a:r>
              <a:rPr lang="en-US" sz="2800" dirty="0" smtClean="0"/>
              <a:t>Blender 3D</a:t>
            </a:r>
          </a:p>
          <a:p>
            <a:pPr marL="285750" indent="-285750">
              <a:buFontTx/>
              <a:buChar char="-"/>
            </a:pPr>
            <a:r>
              <a:rPr lang="en-US" sz="2800" dirty="0" smtClean="0"/>
              <a:t>Gimp</a:t>
            </a:r>
          </a:p>
          <a:p>
            <a:pPr marL="285750" indent="-285750">
              <a:buFontTx/>
              <a:buChar char="-"/>
            </a:pPr>
            <a:r>
              <a:rPr lang="en-US" sz="2800" dirty="0" smtClean="0"/>
              <a:t>Skype</a:t>
            </a:r>
          </a:p>
          <a:p>
            <a:pPr marL="285750" indent="-285750">
              <a:buFontTx/>
              <a:buChar char="-"/>
            </a:pPr>
            <a:r>
              <a:rPr lang="en-US" sz="2800" dirty="0" smtClean="0"/>
              <a:t>GitHub</a:t>
            </a:r>
          </a:p>
          <a:p>
            <a:pPr marL="285750" indent="-285750">
              <a:buFontTx/>
              <a:buChar char="-"/>
            </a:pPr>
            <a:r>
              <a:rPr lang="en-US" sz="2800" dirty="0" err="1" smtClean="0"/>
              <a:t>WebStorm</a:t>
            </a:r>
            <a:endParaRPr lang="en-US" sz="2800" dirty="0" smtClean="0"/>
          </a:p>
          <a:p>
            <a:pPr marL="285750" indent="-285750">
              <a:buFontTx/>
              <a:buChar char="-"/>
            </a:pPr>
            <a:r>
              <a:rPr lang="en-US" sz="2800" dirty="0" smtClean="0"/>
              <a:t>Notepad++</a:t>
            </a:r>
          </a:p>
          <a:p>
            <a:pPr marL="285750" indent="-285750">
              <a:buFontTx/>
              <a:buChar char="-"/>
            </a:pPr>
            <a:r>
              <a:rPr lang="en-US" sz="2800" dirty="0" smtClean="0"/>
              <a:t>Brackets</a:t>
            </a:r>
          </a:p>
        </p:txBody>
      </p:sp>
    </p:spTree>
    <p:extLst>
      <p:ext uri="{BB962C8B-B14F-4D97-AF65-F5344CB8AC3E}">
        <p14:creationId xmlns:p14="http://schemas.microsoft.com/office/powerpoint/2010/main" val="37710935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2204864"/>
            <a:ext cx="5976664" cy="1523494"/>
          </a:xfrm>
        </p:spPr>
        <p:txBody>
          <a:bodyPr/>
          <a:lstStyle/>
          <a:p>
            <a:r>
              <a:rPr lang="en-US" sz="6000" dirty="0" smtClean="0"/>
              <a:t>Live Demonstration</a:t>
            </a:r>
            <a:endParaRPr lang="bg-BG" sz="6000" dirty="0"/>
          </a:p>
        </p:txBody>
      </p:sp>
    </p:spTree>
    <p:extLst>
      <p:ext uri="{BB962C8B-B14F-4D97-AF65-F5344CB8AC3E}">
        <p14:creationId xmlns:p14="http://schemas.microsoft.com/office/powerpoint/2010/main" val="37201490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51720" y="2348880"/>
            <a:ext cx="5146095" cy="1384994"/>
          </a:xfrm>
        </p:spPr>
        <p:txBody>
          <a:bodyPr/>
          <a:lstStyle/>
          <a:p>
            <a:r>
              <a:rPr lang="en-US" dirty="0" smtClean="0"/>
              <a:t>Questions?</a:t>
            </a:r>
            <a:endParaRPr lang="bg-BG" dirty="0"/>
          </a:p>
        </p:txBody>
      </p:sp>
    </p:spTree>
    <p:extLst>
      <p:ext uri="{BB962C8B-B14F-4D97-AF65-F5344CB8AC3E}">
        <p14:creationId xmlns:p14="http://schemas.microsoft.com/office/powerpoint/2010/main" val="3784627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74</TotalTime>
  <Words>136</Words>
  <Application>Microsoft Office PowerPoint</Application>
  <PresentationFormat>On-screen Show (4:3)</PresentationFormat>
  <Paragraphs>24</Paragraphs>
  <Slides>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Courier New</vt:lpstr>
      <vt:lpstr>Miltown</vt:lpstr>
      <vt:lpstr>Wingdings</vt:lpstr>
      <vt:lpstr>Blue Segoe 4-3 template-template_April-17-2007</vt:lpstr>
      <vt:lpstr>White with Courier font for code slides</vt:lpstr>
      <vt:lpstr>Dark Powder Blue</vt:lpstr>
      <vt:lpstr>PowerPoint Presentation</vt:lpstr>
      <vt:lpstr>PowerPoint Presentation</vt:lpstr>
      <vt:lpstr>Live Demonstration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Powder Blue</dc:title>
  <dc:creator>Plamen Grozdev</dc:creator>
  <cp:keywords/>
  <cp:lastModifiedBy>Plamen Grozdev</cp:lastModifiedBy>
  <cp:revision>8</cp:revision>
  <dcterms:created xsi:type="dcterms:W3CDTF">2014-10-27T20:19:32Z</dcterms:created>
  <dcterms:modified xsi:type="dcterms:W3CDTF">2014-10-27T21:49:37Z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